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2">
  <p:sldMasterIdLst>
    <p:sldMasterId id="2147483911" r:id="rId1"/>
  </p:sldMasterIdLst>
  <p:notesMasterIdLst>
    <p:notesMasterId r:id="rId29"/>
  </p:notesMasterIdLst>
  <p:sldIdLst>
    <p:sldId id="256" r:id="rId2"/>
    <p:sldId id="287" r:id="rId3"/>
    <p:sldId id="290" r:id="rId4"/>
    <p:sldId id="257" r:id="rId5"/>
    <p:sldId id="286" r:id="rId6"/>
    <p:sldId id="258" r:id="rId7"/>
    <p:sldId id="280" r:id="rId8"/>
    <p:sldId id="265" r:id="rId9"/>
    <p:sldId id="259" r:id="rId10"/>
    <p:sldId id="268" r:id="rId11"/>
    <p:sldId id="269" r:id="rId12"/>
    <p:sldId id="281" r:id="rId13"/>
    <p:sldId id="270" r:id="rId14"/>
    <p:sldId id="282" r:id="rId15"/>
    <p:sldId id="271" r:id="rId16"/>
    <p:sldId id="283" r:id="rId17"/>
    <p:sldId id="272" r:id="rId18"/>
    <p:sldId id="273" r:id="rId19"/>
    <p:sldId id="285" r:id="rId20"/>
    <p:sldId id="289" r:id="rId21"/>
    <p:sldId id="276" r:id="rId22"/>
    <p:sldId id="292" r:id="rId23"/>
    <p:sldId id="277" r:id="rId24"/>
    <p:sldId id="278" r:id="rId25"/>
    <p:sldId id="279" r:id="rId26"/>
    <p:sldId id="288" r:id="rId27"/>
    <p:sldId id="291" r:id="rId28"/>
  </p:sldIdLst>
  <p:sldSz cx="10680700" cy="7543800"/>
  <p:notesSz cx="10680700" cy="75438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34" userDrawn="1">
          <p15:clr>
            <a:srgbClr val="A4A3A4"/>
          </p15:clr>
        </p15:guide>
        <p15:guide id="2" pos="305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47" autoAdjust="0"/>
    <p:restoredTop sz="94660"/>
  </p:normalViewPr>
  <p:slideViewPr>
    <p:cSldViewPr>
      <p:cViewPr varScale="1">
        <p:scale>
          <a:sx n="78" d="100"/>
          <a:sy n="78" d="100"/>
        </p:scale>
        <p:origin x="822" y="-126"/>
      </p:cViewPr>
      <p:guideLst>
        <p:guide orient="horz" pos="2034"/>
        <p:guide pos="3058"/>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27563" cy="3778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049963" y="0"/>
            <a:ext cx="4627562" cy="377825"/>
          </a:xfrm>
          <a:prstGeom prst="rect">
            <a:avLst/>
          </a:prstGeom>
        </p:spPr>
        <p:txBody>
          <a:bodyPr vert="horz" lIns="91440" tIns="45720" rIns="91440" bIns="45720" rtlCol="0"/>
          <a:lstStyle>
            <a:lvl1pPr algn="r">
              <a:defRPr sz="1200"/>
            </a:lvl1pPr>
          </a:lstStyle>
          <a:p>
            <a:fld id="{C11FD797-EAD1-4522-BEBE-02BEF302A759}" type="datetimeFigureOut">
              <a:rPr lang="en-US" smtClean="0"/>
              <a:t>8/1/2021</a:t>
            </a:fld>
            <a:endParaRPr lang="en-US"/>
          </a:p>
        </p:txBody>
      </p:sp>
      <p:sp>
        <p:nvSpPr>
          <p:cNvPr id="4" name="Slide Image Placeholder 3"/>
          <p:cNvSpPr>
            <a:spLocks noGrp="1" noRot="1" noChangeAspect="1"/>
          </p:cNvSpPr>
          <p:nvPr>
            <p:ph type="sldImg" idx="2"/>
          </p:nvPr>
        </p:nvSpPr>
        <p:spPr>
          <a:xfrm>
            <a:off x="3538538" y="942975"/>
            <a:ext cx="3603625" cy="25463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068388" y="3630613"/>
            <a:ext cx="8543925" cy="2970212"/>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7165975"/>
            <a:ext cx="4627563" cy="3778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049963" y="7165975"/>
            <a:ext cx="4627562" cy="377825"/>
          </a:xfrm>
          <a:prstGeom prst="rect">
            <a:avLst/>
          </a:prstGeom>
        </p:spPr>
        <p:txBody>
          <a:bodyPr vert="horz" lIns="91440" tIns="45720" rIns="91440" bIns="45720" rtlCol="0" anchor="b"/>
          <a:lstStyle>
            <a:lvl1pPr algn="r">
              <a:defRPr sz="1200"/>
            </a:lvl1pPr>
          </a:lstStyle>
          <a:p>
            <a:fld id="{2AB37597-02C6-461E-87BF-9D6A420B7872}" type="slidenum">
              <a:rPr lang="en-US" smtClean="0"/>
              <a:t>‹#›</a:t>
            </a:fld>
            <a:endParaRPr lang="en-US"/>
          </a:p>
        </p:txBody>
      </p:sp>
    </p:spTree>
    <p:extLst>
      <p:ext uri="{BB962C8B-B14F-4D97-AF65-F5344CB8AC3E}">
        <p14:creationId xmlns:p14="http://schemas.microsoft.com/office/powerpoint/2010/main" val="25888233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Notes Placeholde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altLang="en-US"/>
          </a:p>
        </p:txBody>
      </p:sp>
    </p:spTree>
    <p:extLst>
      <p:ext uri="{BB962C8B-B14F-4D97-AF65-F5344CB8AC3E}">
        <p14:creationId xmlns:p14="http://schemas.microsoft.com/office/powerpoint/2010/main" val="9189764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Notes Placeholde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altLang="en-US"/>
          </a:p>
        </p:txBody>
      </p:sp>
    </p:spTree>
    <p:extLst>
      <p:ext uri="{BB962C8B-B14F-4D97-AF65-F5344CB8AC3E}">
        <p14:creationId xmlns:p14="http://schemas.microsoft.com/office/powerpoint/2010/main" val="18637244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Notes Placeholde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altLang="en-US"/>
          </a:p>
        </p:txBody>
      </p:sp>
    </p:spTree>
    <p:extLst>
      <p:ext uri="{BB962C8B-B14F-4D97-AF65-F5344CB8AC3E}">
        <p14:creationId xmlns:p14="http://schemas.microsoft.com/office/powerpoint/2010/main" val="33130555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Notes Placeholde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altLang="en-US"/>
          </a:p>
        </p:txBody>
      </p:sp>
    </p:spTree>
    <p:extLst>
      <p:ext uri="{BB962C8B-B14F-4D97-AF65-F5344CB8AC3E}">
        <p14:creationId xmlns:p14="http://schemas.microsoft.com/office/powerpoint/2010/main" val="5151185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Notes Placeholde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altLang="en-US"/>
          </a:p>
        </p:txBody>
      </p:sp>
    </p:spTree>
    <p:extLst>
      <p:ext uri="{BB962C8B-B14F-4D97-AF65-F5344CB8AC3E}">
        <p14:creationId xmlns:p14="http://schemas.microsoft.com/office/powerpoint/2010/main" val="19040119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Notes Placeholde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altLang="en-US"/>
          </a:p>
        </p:txBody>
      </p:sp>
    </p:spTree>
    <p:extLst>
      <p:ext uri="{BB962C8B-B14F-4D97-AF65-F5344CB8AC3E}">
        <p14:creationId xmlns:p14="http://schemas.microsoft.com/office/powerpoint/2010/main" val="40147647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Notes Placeholde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altLang="en-US"/>
          </a:p>
        </p:txBody>
      </p:sp>
    </p:spTree>
    <p:extLst>
      <p:ext uri="{BB962C8B-B14F-4D97-AF65-F5344CB8AC3E}">
        <p14:creationId xmlns:p14="http://schemas.microsoft.com/office/powerpoint/2010/main" val="39169429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Notes Placeholde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altLang="en-US" dirty="0"/>
          </a:p>
        </p:txBody>
      </p:sp>
    </p:spTree>
    <p:extLst>
      <p:ext uri="{BB962C8B-B14F-4D97-AF65-F5344CB8AC3E}">
        <p14:creationId xmlns:p14="http://schemas.microsoft.com/office/powerpoint/2010/main" val="16664279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AB37597-02C6-461E-87BF-9D6A420B7872}" type="slidenum">
              <a:rPr lang="en-US" smtClean="0"/>
              <a:t>27</a:t>
            </a:fld>
            <a:endParaRPr lang="en-US"/>
          </a:p>
        </p:txBody>
      </p:sp>
    </p:spTree>
    <p:extLst>
      <p:ext uri="{BB962C8B-B14F-4D97-AF65-F5344CB8AC3E}">
        <p14:creationId xmlns:p14="http://schemas.microsoft.com/office/powerpoint/2010/main" val="31187538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12053" y="1592582"/>
            <a:ext cx="7733658" cy="3662539"/>
          </a:xfrm>
        </p:spPr>
        <p:txBody>
          <a:bodyPr anchor="b"/>
          <a:lstStyle>
            <a:lvl1pPr>
              <a:defRPr sz="7920"/>
            </a:lvl1pPr>
          </a:lstStyle>
          <a:p>
            <a:r>
              <a:rPr lang="en-US"/>
              <a:t>Click to edit Master title style</a:t>
            </a:r>
            <a:endParaRPr lang="en-US" dirty="0"/>
          </a:p>
        </p:txBody>
      </p:sp>
      <p:sp>
        <p:nvSpPr>
          <p:cNvPr id="3" name="Subtitle 2"/>
          <p:cNvSpPr>
            <a:spLocks noGrp="1"/>
          </p:cNvSpPr>
          <p:nvPr>
            <p:ph type="subTitle" idx="1"/>
          </p:nvPr>
        </p:nvSpPr>
        <p:spPr>
          <a:xfrm>
            <a:off x="1012053" y="5255118"/>
            <a:ext cx="7733658" cy="947562"/>
          </a:xfrm>
        </p:spPr>
        <p:txBody>
          <a:bodyPr anchor="t"/>
          <a:lstStyle>
            <a:lvl1pPr marL="0" indent="0" algn="l">
              <a:buNone/>
              <a:defRPr cap="all">
                <a:solidFill>
                  <a:schemeClr val="bg2">
                    <a:lumMod val="40000"/>
                    <a:lumOff val="60000"/>
                  </a:schemeClr>
                </a:solidFill>
              </a:defRPr>
            </a:lvl1pPr>
            <a:lvl2pPr marL="502920" indent="0" algn="ctr">
              <a:buNone/>
              <a:defRPr>
                <a:solidFill>
                  <a:schemeClr val="tx1">
                    <a:tint val="75000"/>
                  </a:schemeClr>
                </a:solidFill>
              </a:defRPr>
            </a:lvl2pPr>
            <a:lvl3pPr marL="1005840" indent="0" algn="ctr">
              <a:buNone/>
              <a:defRPr>
                <a:solidFill>
                  <a:schemeClr val="tx1">
                    <a:tint val="75000"/>
                  </a:schemeClr>
                </a:solidFill>
              </a:defRPr>
            </a:lvl3pPr>
            <a:lvl4pPr marL="1508760" indent="0" algn="ctr">
              <a:buNone/>
              <a:defRPr>
                <a:solidFill>
                  <a:schemeClr val="tx1">
                    <a:tint val="75000"/>
                  </a:schemeClr>
                </a:solidFill>
              </a:defRPr>
            </a:lvl4pPr>
            <a:lvl5pPr marL="2011680" indent="0" algn="ctr">
              <a:buNone/>
              <a:defRPr>
                <a:solidFill>
                  <a:schemeClr val="tx1">
                    <a:tint val="75000"/>
                  </a:schemeClr>
                </a:solidFill>
              </a:defRPr>
            </a:lvl5pPr>
            <a:lvl6pPr marL="2514600" indent="0" algn="ctr">
              <a:buNone/>
              <a:defRPr>
                <a:solidFill>
                  <a:schemeClr val="tx1">
                    <a:tint val="75000"/>
                  </a:schemeClr>
                </a:solidFill>
              </a:defRPr>
            </a:lvl6pPr>
            <a:lvl7pPr marL="3017520" indent="0" algn="ctr">
              <a:buNone/>
              <a:defRPr>
                <a:solidFill>
                  <a:schemeClr val="tx1">
                    <a:tint val="75000"/>
                  </a:schemeClr>
                </a:solidFill>
              </a:defRPr>
            </a:lvl7pPr>
            <a:lvl8pPr marL="3520440" indent="0" algn="ctr">
              <a:buNone/>
              <a:defRPr>
                <a:solidFill>
                  <a:schemeClr val="tx1">
                    <a:tint val="75000"/>
                  </a:schemeClr>
                </a:solidFill>
              </a:defRPr>
            </a:lvl8pPr>
            <a:lvl9pPr marL="402336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26909">
              <a:lnSpc>
                <a:spcPts val="929"/>
              </a:lnSpc>
            </a:pPr>
            <a:fld id="{81D60167-4931-47E6-BA6A-407CBD079E47}" type="slidenum">
              <a:rPr lang="en-US" spc="-4" smtClean="0"/>
              <a:pPr marL="26909">
                <a:lnSpc>
                  <a:spcPts val="929"/>
                </a:lnSpc>
              </a:pPr>
              <a:t>‹#›</a:t>
            </a:fld>
            <a:endParaRPr lang="en-US" spc="-4" dirty="0"/>
          </a:p>
        </p:txBody>
      </p:sp>
    </p:spTree>
    <p:extLst>
      <p:ext uri="{BB962C8B-B14F-4D97-AF65-F5344CB8AC3E}">
        <p14:creationId xmlns:p14="http://schemas.microsoft.com/office/powerpoint/2010/main" val="26431352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12054" y="5280646"/>
            <a:ext cx="7733657" cy="623412"/>
          </a:xfrm>
        </p:spPr>
        <p:txBody>
          <a:bodyPr anchor="b">
            <a:normAutofit/>
          </a:bodyPr>
          <a:lstStyle>
            <a:lvl1pPr algn="l">
              <a:defRPr sz="264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12053" y="754380"/>
            <a:ext cx="7733658" cy="4004733"/>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760"/>
            </a:lvl1pPr>
            <a:lvl2pPr marL="502920" indent="0">
              <a:buNone/>
              <a:defRPr sz="1760"/>
            </a:lvl2pPr>
            <a:lvl3pPr marL="1005840" indent="0">
              <a:buNone/>
              <a:defRPr sz="1760"/>
            </a:lvl3pPr>
            <a:lvl4pPr marL="1508760" indent="0">
              <a:buNone/>
              <a:defRPr sz="1760"/>
            </a:lvl4pPr>
            <a:lvl5pPr marL="2011680" indent="0">
              <a:buNone/>
              <a:defRPr sz="1760"/>
            </a:lvl5pPr>
            <a:lvl6pPr marL="2514600" indent="0">
              <a:buNone/>
              <a:defRPr sz="1760"/>
            </a:lvl6pPr>
            <a:lvl7pPr marL="3017520" indent="0">
              <a:buNone/>
              <a:defRPr sz="1760"/>
            </a:lvl7pPr>
            <a:lvl8pPr marL="3520440" indent="0">
              <a:buNone/>
              <a:defRPr sz="1760"/>
            </a:lvl8pPr>
            <a:lvl9pPr marL="4023360" indent="0">
              <a:buNone/>
              <a:defRPr sz="1760"/>
            </a:lvl9pPr>
          </a:lstStyle>
          <a:p>
            <a:r>
              <a:rPr lang="en-US" dirty="0"/>
              <a:t>Click icon to add picture</a:t>
            </a:r>
          </a:p>
        </p:txBody>
      </p:sp>
      <p:sp>
        <p:nvSpPr>
          <p:cNvPr id="4" name="Text Placeholder 3"/>
          <p:cNvSpPr>
            <a:spLocks noGrp="1"/>
          </p:cNvSpPr>
          <p:nvPr>
            <p:ph type="body" sz="half" idx="2"/>
          </p:nvPr>
        </p:nvSpPr>
        <p:spPr>
          <a:xfrm>
            <a:off x="1012054" y="5904058"/>
            <a:ext cx="7733656" cy="543083"/>
          </a:xfrm>
        </p:spPr>
        <p:txBody>
          <a:bodyPr>
            <a:normAutofit/>
          </a:bodyPr>
          <a:lstStyle>
            <a:lvl1pPr marL="0" indent="0">
              <a:buNone/>
              <a:defRPr sz="1320"/>
            </a:lvl1pPr>
            <a:lvl2pPr marL="502920" indent="0">
              <a:buNone/>
              <a:defRPr sz="1320"/>
            </a:lvl2pPr>
            <a:lvl3pPr marL="1005840" indent="0">
              <a:buNone/>
              <a:defRPr sz="1100"/>
            </a:lvl3pPr>
            <a:lvl4pPr marL="1508760" indent="0">
              <a:buNone/>
              <a:defRPr sz="990"/>
            </a:lvl4pPr>
            <a:lvl5pPr marL="2011680" indent="0">
              <a:buNone/>
              <a:defRPr sz="990"/>
            </a:lvl5pPr>
            <a:lvl6pPr marL="2514600" indent="0">
              <a:buNone/>
              <a:defRPr sz="990"/>
            </a:lvl6pPr>
            <a:lvl7pPr marL="3017520" indent="0">
              <a:buNone/>
              <a:defRPr sz="990"/>
            </a:lvl7pPr>
            <a:lvl8pPr marL="3520440" indent="0">
              <a:buNone/>
              <a:defRPr sz="990"/>
            </a:lvl8pPr>
            <a:lvl9pPr marL="4023360" indent="0">
              <a:buNone/>
              <a:defRPr sz="99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26909">
              <a:lnSpc>
                <a:spcPts val="929"/>
              </a:lnSpc>
            </a:pPr>
            <a:fld id="{81D60167-4931-47E6-BA6A-407CBD079E47}" type="slidenum">
              <a:rPr lang="en-US" spc="-4" smtClean="0"/>
              <a:pPr marL="26909">
                <a:lnSpc>
                  <a:spcPts val="929"/>
                </a:lnSpc>
              </a:pPr>
              <a:t>‹#›</a:t>
            </a:fld>
            <a:endParaRPr lang="en-US" spc="-4" dirty="0"/>
          </a:p>
        </p:txBody>
      </p:sp>
    </p:spTree>
    <p:extLst>
      <p:ext uri="{BB962C8B-B14F-4D97-AF65-F5344CB8AC3E}">
        <p14:creationId xmlns:p14="http://schemas.microsoft.com/office/powerpoint/2010/main" val="11756294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012053" y="1592580"/>
            <a:ext cx="7733658" cy="2179320"/>
          </a:xfrm>
        </p:spPr>
        <p:txBody>
          <a:bodyPr/>
          <a:lstStyle>
            <a:lvl1pPr>
              <a:defRPr sz="5280"/>
            </a:lvl1pPr>
          </a:lstStyle>
          <a:p>
            <a:r>
              <a:rPr lang="en-US"/>
              <a:t>Click to edit Master title style</a:t>
            </a:r>
            <a:endParaRPr lang="en-US" dirty="0"/>
          </a:p>
        </p:txBody>
      </p:sp>
      <p:sp>
        <p:nvSpPr>
          <p:cNvPr id="8" name="Text Placeholder 3"/>
          <p:cNvSpPr>
            <a:spLocks noGrp="1"/>
          </p:cNvSpPr>
          <p:nvPr>
            <p:ph type="body" sz="half" idx="2"/>
          </p:nvPr>
        </p:nvSpPr>
        <p:spPr>
          <a:xfrm>
            <a:off x="1012053" y="4023360"/>
            <a:ext cx="7733658" cy="2598420"/>
          </a:xfrm>
        </p:spPr>
        <p:txBody>
          <a:bodyPr anchor="ctr">
            <a:normAutofit/>
          </a:bodyPr>
          <a:lstStyle>
            <a:lvl1pPr marL="0" indent="0">
              <a:buNone/>
              <a:defRPr sz="1980"/>
            </a:lvl1pPr>
            <a:lvl2pPr marL="502920" indent="0">
              <a:buNone/>
              <a:defRPr sz="1320"/>
            </a:lvl2pPr>
            <a:lvl3pPr marL="1005840" indent="0">
              <a:buNone/>
              <a:defRPr sz="1100"/>
            </a:lvl3pPr>
            <a:lvl4pPr marL="1508760" indent="0">
              <a:buNone/>
              <a:defRPr sz="990"/>
            </a:lvl4pPr>
            <a:lvl5pPr marL="2011680" indent="0">
              <a:buNone/>
              <a:defRPr sz="990"/>
            </a:lvl5pPr>
            <a:lvl6pPr marL="2514600" indent="0">
              <a:buNone/>
              <a:defRPr sz="990"/>
            </a:lvl6pPr>
            <a:lvl7pPr marL="3017520" indent="0">
              <a:buNone/>
              <a:defRPr sz="990"/>
            </a:lvl7pPr>
            <a:lvl8pPr marL="3520440" indent="0">
              <a:buNone/>
              <a:defRPr sz="990"/>
            </a:lvl8pPr>
            <a:lvl9pPr marL="4023360" indent="0">
              <a:buNone/>
              <a:defRPr sz="990"/>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26909">
              <a:lnSpc>
                <a:spcPts val="929"/>
              </a:lnSpc>
            </a:pPr>
            <a:fld id="{81D60167-4931-47E6-BA6A-407CBD079E47}" type="slidenum">
              <a:rPr lang="en-US" spc="-4" smtClean="0"/>
              <a:pPr marL="26909">
                <a:lnSpc>
                  <a:spcPts val="929"/>
                </a:lnSpc>
              </a:pPr>
              <a:t>‹#›</a:t>
            </a:fld>
            <a:endParaRPr lang="en-US" spc="-4" dirty="0"/>
          </a:p>
        </p:txBody>
      </p:sp>
    </p:spTree>
    <p:extLst>
      <p:ext uri="{BB962C8B-B14F-4D97-AF65-F5344CB8AC3E}">
        <p14:creationId xmlns:p14="http://schemas.microsoft.com/office/powerpoint/2010/main" val="20064688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79952" y="1592580"/>
            <a:ext cx="7009559" cy="2555711"/>
          </a:xfrm>
        </p:spPr>
        <p:txBody>
          <a:bodyPr/>
          <a:lstStyle>
            <a:lvl1pPr>
              <a:defRPr sz="5280"/>
            </a:lvl1pPr>
          </a:lstStyle>
          <a:p>
            <a:r>
              <a:rPr lang="en-US"/>
              <a:t>Click to edit Master title style</a:t>
            </a:r>
            <a:endParaRPr lang="en-US" dirty="0"/>
          </a:p>
        </p:txBody>
      </p:sp>
      <p:sp>
        <p:nvSpPr>
          <p:cNvPr id="11" name="Text Placeholder 3"/>
          <p:cNvSpPr>
            <a:spLocks noGrp="1"/>
          </p:cNvSpPr>
          <p:nvPr>
            <p:ph type="body" sz="half" idx="14"/>
          </p:nvPr>
        </p:nvSpPr>
        <p:spPr>
          <a:xfrm>
            <a:off x="1691552" y="4148292"/>
            <a:ext cx="6378937" cy="376391"/>
          </a:xfrm>
        </p:spPr>
        <p:txBody>
          <a:bodyPr vert="horz" lIns="91440" tIns="45720" rIns="91440" bIns="45720" rtlCol="0" anchor="t">
            <a:normAutofit/>
          </a:bodyPr>
          <a:lstStyle>
            <a:lvl1pPr marL="0" indent="0">
              <a:buNone/>
              <a:defRPr lang="en-US" sz="1540" b="0" i="0" kern="1200" cap="small" dirty="0">
                <a:solidFill>
                  <a:schemeClr val="bg2">
                    <a:lumMod val="40000"/>
                    <a:lumOff val="60000"/>
                  </a:schemeClr>
                </a:solidFill>
                <a:latin typeface="+mj-lt"/>
                <a:ea typeface="+mj-ea"/>
                <a:cs typeface="+mj-cs"/>
              </a:defRPr>
            </a:lvl1pPr>
            <a:lvl2pPr marL="502920" indent="0">
              <a:buNone/>
              <a:defRPr sz="1320"/>
            </a:lvl2pPr>
            <a:lvl3pPr marL="1005840" indent="0">
              <a:buNone/>
              <a:defRPr sz="1100"/>
            </a:lvl3pPr>
            <a:lvl4pPr marL="1508760" indent="0">
              <a:buNone/>
              <a:defRPr sz="990"/>
            </a:lvl4pPr>
            <a:lvl5pPr marL="2011680" indent="0">
              <a:buNone/>
              <a:defRPr sz="990"/>
            </a:lvl5pPr>
            <a:lvl6pPr marL="2514600" indent="0">
              <a:buNone/>
              <a:defRPr sz="990"/>
            </a:lvl6pPr>
            <a:lvl7pPr marL="3017520" indent="0">
              <a:buNone/>
              <a:defRPr sz="990"/>
            </a:lvl7pPr>
            <a:lvl8pPr marL="3520440" indent="0">
              <a:buNone/>
              <a:defRPr sz="990"/>
            </a:lvl8pPr>
            <a:lvl9pPr marL="4023360" indent="0">
              <a:buNone/>
              <a:defRPr sz="990"/>
            </a:lvl9pPr>
          </a:lstStyle>
          <a:p>
            <a:pPr marL="0" lvl="0" indent="0">
              <a:buNone/>
            </a:pPr>
            <a:r>
              <a:rPr lang="en-US"/>
              <a:t>Edit Master text styles</a:t>
            </a:r>
          </a:p>
        </p:txBody>
      </p:sp>
      <p:sp>
        <p:nvSpPr>
          <p:cNvPr id="10" name="Text Placeholder 3"/>
          <p:cNvSpPr>
            <a:spLocks noGrp="1"/>
          </p:cNvSpPr>
          <p:nvPr>
            <p:ph type="body" sz="half" idx="2"/>
          </p:nvPr>
        </p:nvSpPr>
        <p:spPr>
          <a:xfrm>
            <a:off x="1012053" y="4785723"/>
            <a:ext cx="7733658" cy="1844040"/>
          </a:xfrm>
        </p:spPr>
        <p:txBody>
          <a:bodyPr anchor="ctr">
            <a:normAutofit/>
          </a:bodyPr>
          <a:lstStyle>
            <a:lvl1pPr marL="0" indent="0">
              <a:buNone/>
              <a:defRPr sz="1980"/>
            </a:lvl1pPr>
            <a:lvl2pPr marL="502920" indent="0">
              <a:buNone/>
              <a:defRPr sz="1320"/>
            </a:lvl2pPr>
            <a:lvl3pPr marL="1005840" indent="0">
              <a:buNone/>
              <a:defRPr sz="1100"/>
            </a:lvl3pPr>
            <a:lvl4pPr marL="1508760" indent="0">
              <a:buNone/>
              <a:defRPr sz="990"/>
            </a:lvl4pPr>
            <a:lvl5pPr marL="2011680" indent="0">
              <a:buNone/>
              <a:defRPr sz="990"/>
            </a:lvl5pPr>
            <a:lvl6pPr marL="2514600" indent="0">
              <a:buNone/>
              <a:defRPr sz="990"/>
            </a:lvl6pPr>
            <a:lvl7pPr marL="3017520" indent="0">
              <a:buNone/>
              <a:defRPr sz="990"/>
            </a:lvl7pPr>
            <a:lvl8pPr marL="3520440" indent="0">
              <a:buNone/>
              <a:defRPr sz="990"/>
            </a:lvl8pPr>
            <a:lvl9pPr marL="4023360" indent="0">
              <a:buNone/>
              <a:defRPr sz="990"/>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26909">
              <a:lnSpc>
                <a:spcPts val="929"/>
              </a:lnSpc>
            </a:pPr>
            <a:fld id="{81D60167-4931-47E6-BA6A-407CBD079E47}" type="slidenum">
              <a:rPr lang="en-US" spc="-4" smtClean="0"/>
              <a:pPr marL="26909">
                <a:lnSpc>
                  <a:spcPts val="929"/>
                </a:lnSpc>
              </a:pPr>
              <a:t>‹#›</a:t>
            </a:fld>
            <a:endParaRPr lang="en-US" spc="-4" dirty="0"/>
          </a:p>
        </p:txBody>
      </p:sp>
      <p:sp>
        <p:nvSpPr>
          <p:cNvPr id="12" name="TextBox 11"/>
          <p:cNvSpPr txBox="1"/>
          <p:nvPr/>
        </p:nvSpPr>
        <p:spPr>
          <a:xfrm>
            <a:off x="787150" y="1068379"/>
            <a:ext cx="702692" cy="2157514"/>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3420" dirty="0"/>
              <a:t>“</a:t>
            </a:r>
          </a:p>
        </p:txBody>
      </p:sp>
      <p:sp>
        <p:nvSpPr>
          <p:cNvPr id="15" name="TextBox 14"/>
          <p:cNvSpPr txBox="1"/>
          <p:nvPr/>
        </p:nvSpPr>
        <p:spPr>
          <a:xfrm>
            <a:off x="8176027" y="2875166"/>
            <a:ext cx="702692" cy="2157514"/>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3420" dirty="0"/>
              <a:t>”</a:t>
            </a:r>
          </a:p>
        </p:txBody>
      </p:sp>
    </p:spTree>
    <p:extLst>
      <p:ext uri="{BB962C8B-B14F-4D97-AF65-F5344CB8AC3E}">
        <p14:creationId xmlns:p14="http://schemas.microsoft.com/office/powerpoint/2010/main" val="34137742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012052" y="3436621"/>
            <a:ext cx="7733660" cy="1818498"/>
          </a:xfrm>
        </p:spPr>
        <p:txBody>
          <a:bodyPr anchor="b"/>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1012053" y="5255119"/>
            <a:ext cx="7733658" cy="946440"/>
          </a:xfrm>
        </p:spPr>
        <p:txBody>
          <a:bodyPr anchor="t"/>
          <a:lstStyle>
            <a:lvl1pPr marL="0" indent="0" algn="l">
              <a:buNone/>
              <a:defRPr sz="2200" cap="none">
                <a:solidFill>
                  <a:schemeClr val="bg2">
                    <a:lumMod val="40000"/>
                    <a:lumOff val="60000"/>
                  </a:schemeClr>
                </a:solidFill>
              </a:defRPr>
            </a:lvl1pPr>
            <a:lvl2pPr marL="502920" indent="0">
              <a:buNone/>
              <a:defRPr sz="1980">
                <a:solidFill>
                  <a:schemeClr val="tx1">
                    <a:tint val="75000"/>
                  </a:schemeClr>
                </a:solidFill>
              </a:defRPr>
            </a:lvl2pPr>
            <a:lvl3pPr marL="1005840" indent="0">
              <a:buNone/>
              <a:defRPr sz="1760">
                <a:solidFill>
                  <a:schemeClr val="tx1">
                    <a:tint val="75000"/>
                  </a:schemeClr>
                </a:solidFill>
              </a:defRPr>
            </a:lvl3pPr>
            <a:lvl4pPr marL="1508760" indent="0">
              <a:buNone/>
              <a:defRPr sz="1540">
                <a:solidFill>
                  <a:schemeClr val="tx1">
                    <a:tint val="75000"/>
                  </a:schemeClr>
                </a:solidFill>
              </a:defRPr>
            </a:lvl4pPr>
            <a:lvl5pPr marL="2011680" indent="0">
              <a:buNone/>
              <a:defRPr sz="1540">
                <a:solidFill>
                  <a:schemeClr val="tx1">
                    <a:tint val="75000"/>
                  </a:schemeClr>
                </a:solidFill>
              </a:defRPr>
            </a:lvl5pPr>
            <a:lvl6pPr marL="2514600" indent="0">
              <a:buNone/>
              <a:defRPr sz="1540">
                <a:solidFill>
                  <a:schemeClr val="tx1">
                    <a:tint val="75000"/>
                  </a:schemeClr>
                </a:solidFill>
              </a:defRPr>
            </a:lvl6pPr>
            <a:lvl7pPr marL="3017520" indent="0">
              <a:buNone/>
              <a:defRPr sz="1540">
                <a:solidFill>
                  <a:schemeClr val="tx1">
                    <a:tint val="75000"/>
                  </a:schemeClr>
                </a:solidFill>
              </a:defRPr>
            </a:lvl7pPr>
            <a:lvl8pPr marL="3520440" indent="0">
              <a:buNone/>
              <a:defRPr sz="1540">
                <a:solidFill>
                  <a:schemeClr val="tx1">
                    <a:tint val="75000"/>
                  </a:schemeClr>
                </a:solidFill>
              </a:defRPr>
            </a:lvl8pPr>
            <a:lvl9pPr marL="4023360" indent="0">
              <a:buNone/>
              <a:defRPr sz="154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26909">
              <a:lnSpc>
                <a:spcPts val="929"/>
              </a:lnSpc>
            </a:pPr>
            <a:fld id="{81D60167-4931-47E6-BA6A-407CBD079E47}" type="slidenum">
              <a:rPr lang="en-US" spc="-4" smtClean="0"/>
              <a:pPr marL="26909">
                <a:lnSpc>
                  <a:spcPts val="929"/>
                </a:lnSpc>
              </a:pPr>
              <a:t>‹#›</a:t>
            </a:fld>
            <a:endParaRPr lang="en-US" spc="-4" dirty="0"/>
          </a:p>
        </p:txBody>
      </p:sp>
    </p:spTree>
    <p:extLst>
      <p:ext uri="{BB962C8B-B14F-4D97-AF65-F5344CB8AC3E}">
        <p14:creationId xmlns:p14="http://schemas.microsoft.com/office/powerpoint/2010/main" val="7147447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620"/>
            </a:lvl1pPr>
          </a:lstStyle>
          <a:p>
            <a:r>
              <a:rPr lang="en-US"/>
              <a:t>Click to edit Master title style</a:t>
            </a:r>
            <a:endParaRPr lang="en-US" dirty="0"/>
          </a:p>
        </p:txBody>
      </p:sp>
      <p:sp>
        <p:nvSpPr>
          <p:cNvPr id="3" name="Text Placeholder 2"/>
          <p:cNvSpPr>
            <a:spLocks noGrp="1"/>
          </p:cNvSpPr>
          <p:nvPr>
            <p:ph type="body" idx="1"/>
          </p:nvPr>
        </p:nvSpPr>
        <p:spPr>
          <a:xfrm>
            <a:off x="554633" y="2179320"/>
            <a:ext cx="2582250" cy="633888"/>
          </a:xfrm>
        </p:spPr>
        <p:txBody>
          <a:bodyPr anchor="b">
            <a:noAutofit/>
          </a:bodyPr>
          <a:lstStyle>
            <a:lvl1pPr marL="0" indent="0">
              <a:buNone/>
              <a:defRPr sz="2640" b="0">
                <a:solidFill>
                  <a:schemeClr val="bg2">
                    <a:lumMod val="40000"/>
                    <a:lumOff val="60000"/>
                  </a:schemeClr>
                </a:solidFill>
              </a:defRPr>
            </a:lvl1pPr>
            <a:lvl2pPr marL="502920" indent="0">
              <a:buNone/>
              <a:defRPr sz="2200" b="1"/>
            </a:lvl2pPr>
            <a:lvl3pPr marL="1005840" indent="0">
              <a:buNone/>
              <a:defRPr sz="1980" b="1"/>
            </a:lvl3pPr>
            <a:lvl4pPr marL="1508760" indent="0">
              <a:buNone/>
              <a:defRPr sz="1760" b="1"/>
            </a:lvl4pPr>
            <a:lvl5pPr marL="2011680" indent="0">
              <a:buNone/>
              <a:defRPr sz="1760" b="1"/>
            </a:lvl5pPr>
            <a:lvl6pPr marL="2514600" indent="0">
              <a:buNone/>
              <a:defRPr sz="1760" b="1"/>
            </a:lvl6pPr>
            <a:lvl7pPr marL="3017520" indent="0">
              <a:buNone/>
              <a:defRPr sz="1760" b="1"/>
            </a:lvl7pPr>
            <a:lvl8pPr marL="3520440" indent="0">
              <a:buNone/>
              <a:defRPr sz="1760" b="1"/>
            </a:lvl8pPr>
            <a:lvl9pPr marL="4023360" indent="0">
              <a:buNone/>
              <a:defRPr sz="1760" b="1"/>
            </a:lvl9pPr>
          </a:lstStyle>
          <a:p>
            <a:pPr lvl="0"/>
            <a:r>
              <a:rPr lang="en-US"/>
              <a:t>Edit Master text styles</a:t>
            </a:r>
          </a:p>
        </p:txBody>
      </p:sp>
      <p:sp>
        <p:nvSpPr>
          <p:cNvPr id="16" name="Text Placeholder 3"/>
          <p:cNvSpPr>
            <a:spLocks noGrp="1"/>
          </p:cNvSpPr>
          <p:nvPr>
            <p:ph type="body" sz="half" idx="15"/>
          </p:nvPr>
        </p:nvSpPr>
        <p:spPr>
          <a:xfrm>
            <a:off x="571734" y="2933700"/>
            <a:ext cx="2565148" cy="3948272"/>
          </a:xfrm>
        </p:spPr>
        <p:txBody>
          <a:bodyPr anchor="t">
            <a:normAutofit/>
          </a:bodyPr>
          <a:lstStyle>
            <a:lvl1pPr marL="0" indent="0">
              <a:buNone/>
              <a:defRPr sz="1540"/>
            </a:lvl1pPr>
            <a:lvl2pPr marL="502920" indent="0">
              <a:buNone/>
              <a:defRPr sz="1320"/>
            </a:lvl2pPr>
            <a:lvl3pPr marL="1005840" indent="0">
              <a:buNone/>
              <a:defRPr sz="1100"/>
            </a:lvl3pPr>
            <a:lvl4pPr marL="1508760" indent="0">
              <a:buNone/>
              <a:defRPr sz="990"/>
            </a:lvl4pPr>
            <a:lvl5pPr marL="2011680" indent="0">
              <a:buNone/>
              <a:defRPr sz="990"/>
            </a:lvl5pPr>
            <a:lvl6pPr marL="2514600" indent="0">
              <a:buNone/>
              <a:defRPr sz="990"/>
            </a:lvl6pPr>
            <a:lvl7pPr marL="3017520" indent="0">
              <a:buNone/>
              <a:defRPr sz="990"/>
            </a:lvl7pPr>
            <a:lvl8pPr marL="3520440" indent="0">
              <a:buNone/>
              <a:defRPr sz="990"/>
            </a:lvl8pPr>
            <a:lvl9pPr marL="4023360" indent="0">
              <a:buNone/>
              <a:defRPr sz="990"/>
            </a:lvl9pPr>
          </a:lstStyle>
          <a:p>
            <a:pPr lvl="0"/>
            <a:r>
              <a:rPr lang="en-US"/>
              <a:t>Edit Master text styles</a:t>
            </a:r>
          </a:p>
        </p:txBody>
      </p:sp>
      <p:sp>
        <p:nvSpPr>
          <p:cNvPr id="5" name="Text Placeholder 4"/>
          <p:cNvSpPr>
            <a:spLocks noGrp="1"/>
          </p:cNvSpPr>
          <p:nvPr>
            <p:ph type="body" sz="quarter" idx="3"/>
          </p:nvPr>
        </p:nvSpPr>
        <p:spPr>
          <a:xfrm>
            <a:off x="3403135" y="2179320"/>
            <a:ext cx="2572939" cy="633888"/>
          </a:xfrm>
        </p:spPr>
        <p:txBody>
          <a:bodyPr anchor="b">
            <a:noAutofit/>
          </a:bodyPr>
          <a:lstStyle>
            <a:lvl1pPr marL="0" indent="0">
              <a:buNone/>
              <a:defRPr sz="2640" b="0">
                <a:solidFill>
                  <a:schemeClr val="bg2">
                    <a:lumMod val="40000"/>
                    <a:lumOff val="60000"/>
                  </a:schemeClr>
                </a:solidFill>
              </a:defRPr>
            </a:lvl1pPr>
            <a:lvl2pPr marL="502920" indent="0">
              <a:buNone/>
              <a:defRPr sz="2200" b="1"/>
            </a:lvl2pPr>
            <a:lvl3pPr marL="1005840" indent="0">
              <a:buNone/>
              <a:defRPr sz="1980" b="1"/>
            </a:lvl3pPr>
            <a:lvl4pPr marL="1508760" indent="0">
              <a:buNone/>
              <a:defRPr sz="1760" b="1"/>
            </a:lvl4pPr>
            <a:lvl5pPr marL="2011680" indent="0">
              <a:buNone/>
              <a:defRPr sz="1760" b="1"/>
            </a:lvl5pPr>
            <a:lvl6pPr marL="2514600" indent="0">
              <a:buNone/>
              <a:defRPr sz="1760" b="1"/>
            </a:lvl6pPr>
            <a:lvl7pPr marL="3017520" indent="0">
              <a:buNone/>
              <a:defRPr sz="1760" b="1"/>
            </a:lvl7pPr>
            <a:lvl8pPr marL="3520440" indent="0">
              <a:buNone/>
              <a:defRPr sz="1760" b="1"/>
            </a:lvl8pPr>
            <a:lvl9pPr marL="4023360" indent="0">
              <a:buNone/>
              <a:defRPr sz="1760" b="1"/>
            </a:lvl9pPr>
          </a:lstStyle>
          <a:p>
            <a:pPr lvl="0"/>
            <a:r>
              <a:rPr lang="en-US"/>
              <a:t>Edit Master text styles</a:t>
            </a:r>
          </a:p>
        </p:txBody>
      </p:sp>
      <p:sp>
        <p:nvSpPr>
          <p:cNvPr id="19" name="Text Placeholder 3"/>
          <p:cNvSpPr>
            <a:spLocks noGrp="1"/>
          </p:cNvSpPr>
          <p:nvPr>
            <p:ph type="body" sz="half" idx="16"/>
          </p:nvPr>
        </p:nvSpPr>
        <p:spPr>
          <a:xfrm>
            <a:off x="3393886" y="2933700"/>
            <a:ext cx="2582187" cy="3948272"/>
          </a:xfrm>
        </p:spPr>
        <p:txBody>
          <a:bodyPr anchor="t">
            <a:normAutofit/>
          </a:bodyPr>
          <a:lstStyle>
            <a:lvl1pPr marL="0" indent="0">
              <a:buNone/>
              <a:defRPr sz="1540"/>
            </a:lvl1pPr>
            <a:lvl2pPr marL="502920" indent="0">
              <a:buNone/>
              <a:defRPr sz="1320"/>
            </a:lvl2pPr>
            <a:lvl3pPr marL="1005840" indent="0">
              <a:buNone/>
              <a:defRPr sz="1100"/>
            </a:lvl3pPr>
            <a:lvl4pPr marL="1508760" indent="0">
              <a:buNone/>
              <a:defRPr sz="990"/>
            </a:lvl4pPr>
            <a:lvl5pPr marL="2011680" indent="0">
              <a:buNone/>
              <a:defRPr sz="990"/>
            </a:lvl5pPr>
            <a:lvl6pPr marL="2514600" indent="0">
              <a:buNone/>
              <a:defRPr sz="990"/>
            </a:lvl6pPr>
            <a:lvl7pPr marL="3017520" indent="0">
              <a:buNone/>
              <a:defRPr sz="990"/>
            </a:lvl7pPr>
            <a:lvl8pPr marL="3520440" indent="0">
              <a:buNone/>
              <a:defRPr sz="990"/>
            </a:lvl8pPr>
            <a:lvl9pPr marL="4023360" indent="0">
              <a:buNone/>
              <a:defRPr sz="990"/>
            </a:lvl9pPr>
          </a:lstStyle>
          <a:p>
            <a:pPr lvl="0"/>
            <a:r>
              <a:rPr lang="en-US"/>
              <a:t>Edit Master text styles</a:t>
            </a:r>
          </a:p>
        </p:txBody>
      </p:sp>
      <p:sp>
        <p:nvSpPr>
          <p:cNvPr id="14" name="Text Placeholder 4"/>
          <p:cNvSpPr>
            <a:spLocks noGrp="1"/>
          </p:cNvSpPr>
          <p:nvPr>
            <p:ph type="body" sz="quarter" idx="13"/>
          </p:nvPr>
        </p:nvSpPr>
        <p:spPr>
          <a:xfrm>
            <a:off x="6243160" y="2179320"/>
            <a:ext cx="2569323" cy="633888"/>
          </a:xfrm>
        </p:spPr>
        <p:txBody>
          <a:bodyPr anchor="b">
            <a:noAutofit/>
          </a:bodyPr>
          <a:lstStyle>
            <a:lvl1pPr marL="0" indent="0">
              <a:buNone/>
              <a:defRPr sz="2640" b="0">
                <a:solidFill>
                  <a:schemeClr val="bg2">
                    <a:lumMod val="40000"/>
                    <a:lumOff val="60000"/>
                  </a:schemeClr>
                </a:solidFill>
              </a:defRPr>
            </a:lvl1pPr>
            <a:lvl2pPr marL="502920" indent="0">
              <a:buNone/>
              <a:defRPr sz="2200" b="1"/>
            </a:lvl2pPr>
            <a:lvl3pPr marL="1005840" indent="0">
              <a:buNone/>
              <a:defRPr sz="1980" b="1"/>
            </a:lvl3pPr>
            <a:lvl4pPr marL="1508760" indent="0">
              <a:buNone/>
              <a:defRPr sz="1760" b="1"/>
            </a:lvl4pPr>
            <a:lvl5pPr marL="2011680" indent="0">
              <a:buNone/>
              <a:defRPr sz="1760" b="1"/>
            </a:lvl5pPr>
            <a:lvl6pPr marL="2514600" indent="0">
              <a:buNone/>
              <a:defRPr sz="1760" b="1"/>
            </a:lvl6pPr>
            <a:lvl7pPr marL="3017520" indent="0">
              <a:buNone/>
              <a:defRPr sz="1760" b="1"/>
            </a:lvl7pPr>
            <a:lvl8pPr marL="3520440" indent="0">
              <a:buNone/>
              <a:defRPr sz="1760" b="1"/>
            </a:lvl8pPr>
            <a:lvl9pPr marL="4023360" indent="0">
              <a:buNone/>
              <a:defRPr sz="1760" b="1"/>
            </a:lvl9pPr>
          </a:lstStyle>
          <a:p>
            <a:pPr lvl="0"/>
            <a:r>
              <a:rPr lang="en-US"/>
              <a:t>Edit Master text styles</a:t>
            </a:r>
          </a:p>
        </p:txBody>
      </p:sp>
      <p:sp>
        <p:nvSpPr>
          <p:cNvPr id="20" name="Text Placeholder 3"/>
          <p:cNvSpPr>
            <a:spLocks noGrp="1"/>
          </p:cNvSpPr>
          <p:nvPr>
            <p:ph type="body" sz="half" idx="17"/>
          </p:nvPr>
        </p:nvSpPr>
        <p:spPr>
          <a:xfrm>
            <a:off x="6243160" y="2933700"/>
            <a:ext cx="2569323" cy="3948272"/>
          </a:xfrm>
        </p:spPr>
        <p:txBody>
          <a:bodyPr anchor="t">
            <a:normAutofit/>
          </a:bodyPr>
          <a:lstStyle>
            <a:lvl1pPr marL="0" indent="0">
              <a:buNone/>
              <a:defRPr sz="1540"/>
            </a:lvl1pPr>
            <a:lvl2pPr marL="502920" indent="0">
              <a:buNone/>
              <a:defRPr sz="1320"/>
            </a:lvl2pPr>
            <a:lvl3pPr marL="1005840" indent="0">
              <a:buNone/>
              <a:defRPr sz="1100"/>
            </a:lvl3pPr>
            <a:lvl4pPr marL="1508760" indent="0">
              <a:buNone/>
              <a:defRPr sz="990"/>
            </a:lvl4pPr>
            <a:lvl5pPr marL="2011680" indent="0">
              <a:buNone/>
              <a:defRPr sz="990"/>
            </a:lvl5pPr>
            <a:lvl6pPr marL="2514600" indent="0">
              <a:buNone/>
              <a:defRPr sz="990"/>
            </a:lvl6pPr>
            <a:lvl7pPr marL="3017520" indent="0">
              <a:buNone/>
              <a:defRPr sz="990"/>
            </a:lvl7pPr>
            <a:lvl8pPr marL="3520440" indent="0">
              <a:buNone/>
              <a:defRPr sz="990"/>
            </a:lvl8pPr>
            <a:lvl9pPr marL="4023360" indent="0">
              <a:buNone/>
              <a:defRPr sz="990"/>
            </a:lvl9pPr>
          </a:lstStyle>
          <a:p>
            <a:pPr lvl="0"/>
            <a:r>
              <a:rPr lang="en-US"/>
              <a:t>Edit Master text styles</a:t>
            </a:r>
          </a:p>
        </p:txBody>
      </p:sp>
      <p:cxnSp>
        <p:nvCxnSpPr>
          <p:cNvPr id="17" name="Straight Connector 16"/>
          <p:cNvCxnSpPr/>
          <p:nvPr/>
        </p:nvCxnSpPr>
        <p:spPr>
          <a:xfrm>
            <a:off x="3265105" y="2346960"/>
            <a:ext cx="0" cy="435864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100789" y="2346960"/>
            <a:ext cx="0" cy="436357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8BD707-D9CF-40AE-B4C6-C98DA3205C09}" type="datetimeFigureOut">
              <a:rPr lang="en-US" smtClean="0"/>
              <a:t>8/1/2021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26909">
              <a:lnSpc>
                <a:spcPts val="929"/>
              </a:lnSpc>
            </a:pPr>
            <a:fld id="{81D60167-4931-47E6-BA6A-407CBD079E47}" type="slidenum">
              <a:rPr lang="en-US" spc="-4" smtClean="0"/>
              <a:pPr marL="26909">
                <a:lnSpc>
                  <a:spcPts val="929"/>
                </a:lnSpc>
              </a:pPr>
              <a:t>‹#›</a:t>
            </a:fld>
            <a:endParaRPr lang="en-US" spc="-4" dirty="0"/>
          </a:p>
        </p:txBody>
      </p:sp>
    </p:spTree>
    <p:extLst>
      <p:ext uri="{BB962C8B-B14F-4D97-AF65-F5344CB8AC3E}">
        <p14:creationId xmlns:p14="http://schemas.microsoft.com/office/powerpoint/2010/main" val="21752796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620"/>
            </a:lvl1pPr>
          </a:lstStyle>
          <a:p>
            <a:r>
              <a:rPr lang="en-US"/>
              <a:t>Click to edit Master title style</a:t>
            </a:r>
            <a:endParaRPr lang="en-US" dirty="0"/>
          </a:p>
        </p:txBody>
      </p:sp>
      <p:sp>
        <p:nvSpPr>
          <p:cNvPr id="3" name="Text Placeholder 2"/>
          <p:cNvSpPr>
            <a:spLocks noGrp="1"/>
          </p:cNvSpPr>
          <p:nvPr>
            <p:ph type="body" idx="1"/>
          </p:nvPr>
        </p:nvSpPr>
        <p:spPr>
          <a:xfrm>
            <a:off x="571734" y="4676044"/>
            <a:ext cx="2576277" cy="633888"/>
          </a:xfrm>
        </p:spPr>
        <p:txBody>
          <a:bodyPr anchor="b">
            <a:noAutofit/>
          </a:bodyPr>
          <a:lstStyle>
            <a:lvl1pPr marL="0" indent="0">
              <a:buNone/>
              <a:defRPr sz="2640" b="0">
                <a:solidFill>
                  <a:schemeClr val="bg2">
                    <a:lumMod val="40000"/>
                    <a:lumOff val="60000"/>
                  </a:schemeClr>
                </a:solidFill>
              </a:defRPr>
            </a:lvl1pPr>
            <a:lvl2pPr marL="502920" indent="0">
              <a:buNone/>
              <a:defRPr sz="2200" b="1"/>
            </a:lvl2pPr>
            <a:lvl3pPr marL="1005840" indent="0">
              <a:buNone/>
              <a:defRPr sz="1980" b="1"/>
            </a:lvl3pPr>
            <a:lvl4pPr marL="1508760" indent="0">
              <a:buNone/>
              <a:defRPr sz="1760" b="1"/>
            </a:lvl4pPr>
            <a:lvl5pPr marL="2011680" indent="0">
              <a:buNone/>
              <a:defRPr sz="1760" b="1"/>
            </a:lvl5pPr>
            <a:lvl6pPr marL="2514600" indent="0">
              <a:buNone/>
              <a:defRPr sz="1760" b="1"/>
            </a:lvl6pPr>
            <a:lvl7pPr marL="3017520" indent="0">
              <a:buNone/>
              <a:defRPr sz="1760" b="1"/>
            </a:lvl7pPr>
            <a:lvl8pPr marL="3520440" indent="0">
              <a:buNone/>
              <a:defRPr sz="1760" b="1"/>
            </a:lvl8pPr>
            <a:lvl9pPr marL="4023360" indent="0">
              <a:buNone/>
              <a:defRPr sz="1760" b="1"/>
            </a:lvl9pPr>
          </a:lstStyle>
          <a:p>
            <a:pPr lvl="0"/>
            <a:r>
              <a:rPr lang="en-US"/>
              <a:t>Edit Master text styles</a:t>
            </a:r>
          </a:p>
        </p:txBody>
      </p:sp>
      <p:sp>
        <p:nvSpPr>
          <p:cNvPr id="29" name="Picture Placeholder 2"/>
          <p:cNvSpPr>
            <a:spLocks noGrp="1" noChangeAspect="1"/>
          </p:cNvSpPr>
          <p:nvPr>
            <p:ph type="pic" idx="15"/>
          </p:nvPr>
        </p:nvSpPr>
        <p:spPr>
          <a:xfrm>
            <a:off x="571734" y="2430780"/>
            <a:ext cx="2576277" cy="16764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760"/>
            </a:lvl1pPr>
            <a:lvl2pPr marL="502920" indent="0">
              <a:buNone/>
              <a:defRPr sz="1760"/>
            </a:lvl2pPr>
            <a:lvl3pPr marL="1005840" indent="0">
              <a:buNone/>
              <a:defRPr sz="1760"/>
            </a:lvl3pPr>
            <a:lvl4pPr marL="1508760" indent="0">
              <a:buNone/>
              <a:defRPr sz="1760"/>
            </a:lvl4pPr>
            <a:lvl5pPr marL="2011680" indent="0">
              <a:buNone/>
              <a:defRPr sz="1760"/>
            </a:lvl5pPr>
            <a:lvl6pPr marL="2514600" indent="0">
              <a:buNone/>
              <a:defRPr sz="1760"/>
            </a:lvl6pPr>
            <a:lvl7pPr marL="3017520" indent="0">
              <a:buNone/>
              <a:defRPr sz="1760"/>
            </a:lvl7pPr>
            <a:lvl8pPr marL="3520440" indent="0">
              <a:buNone/>
              <a:defRPr sz="1760"/>
            </a:lvl8pPr>
            <a:lvl9pPr marL="4023360" indent="0">
              <a:buNone/>
              <a:defRPr sz="1760"/>
            </a:lvl9pPr>
          </a:lstStyle>
          <a:p>
            <a:r>
              <a:rPr lang="en-US" dirty="0"/>
              <a:t>Click icon to add picture</a:t>
            </a:r>
          </a:p>
        </p:txBody>
      </p:sp>
      <p:sp>
        <p:nvSpPr>
          <p:cNvPr id="22" name="Text Placeholder 3"/>
          <p:cNvSpPr>
            <a:spLocks noGrp="1"/>
          </p:cNvSpPr>
          <p:nvPr>
            <p:ph type="body" sz="half" idx="18"/>
          </p:nvPr>
        </p:nvSpPr>
        <p:spPr>
          <a:xfrm>
            <a:off x="571734" y="5309934"/>
            <a:ext cx="2576277" cy="725108"/>
          </a:xfrm>
        </p:spPr>
        <p:txBody>
          <a:bodyPr anchor="t">
            <a:normAutofit/>
          </a:bodyPr>
          <a:lstStyle>
            <a:lvl1pPr marL="0" indent="0">
              <a:buNone/>
              <a:defRPr sz="1540"/>
            </a:lvl1pPr>
            <a:lvl2pPr marL="502920" indent="0">
              <a:buNone/>
              <a:defRPr sz="1320"/>
            </a:lvl2pPr>
            <a:lvl3pPr marL="1005840" indent="0">
              <a:buNone/>
              <a:defRPr sz="1100"/>
            </a:lvl3pPr>
            <a:lvl4pPr marL="1508760" indent="0">
              <a:buNone/>
              <a:defRPr sz="990"/>
            </a:lvl4pPr>
            <a:lvl5pPr marL="2011680" indent="0">
              <a:buNone/>
              <a:defRPr sz="990"/>
            </a:lvl5pPr>
            <a:lvl6pPr marL="2514600" indent="0">
              <a:buNone/>
              <a:defRPr sz="990"/>
            </a:lvl6pPr>
            <a:lvl7pPr marL="3017520" indent="0">
              <a:buNone/>
              <a:defRPr sz="990"/>
            </a:lvl7pPr>
            <a:lvl8pPr marL="3520440" indent="0">
              <a:buNone/>
              <a:defRPr sz="990"/>
            </a:lvl8pPr>
            <a:lvl9pPr marL="4023360" indent="0">
              <a:buNone/>
              <a:defRPr sz="990"/>
            </a:lvl9pPr>
          </a:lstStyle>
          <a:p>
            <a:pPr lvl="0"/>
            <a:r>
              <a:rPr lang="en-US"/>
              <a:t>Edit Master text styles</a:t>
            </a:r>
          </a:p>
        </p:txBody>
      </p:sp>
      <p:sp>
        <p:nvSpPr>
          <p:cNvPr id="5" name="Text Placeholder 4"/>
          <p:cNvSpPr>
            <a:spLocks noGrp="1"/>
          </p:cNvSpPr>
          <p:nvPr>
            <p:ph type="body" sz="quarter" idx="3"/>
          </p:nvPr>
        </p:nvSpPr>
        <p:spPr>
          <a:xfrm>
            <a:off x="3408143" y="4676044"/>
            <a:ext cx="2567930" cy="633888"/>
          </a:xfrm>
        </p:spPr>
        <p:txBody>
          <a:bodyPr anchor="b">
            <a:noAutofit/>
          </a:bodyPr>
          <a:lstStyle>
            <a:lvl1pPr marL="0" indent="0">
              <a:buNone/>
              <a:defRPr sz="2640" b="0">
                <a:solidFill>
                  <a:schemeClr val="bg2">
                    <a:lumMod val="40000"/>
                    <a:lumOff val="60000"/>
                  </a:schemeClr>
                </a:solidFill>
              </a:defRPr>
            </a:lvl1pPr>
            <a:lvl2pPr marL="502920" indent="0">
              <a:buNone/>
              <a:defRPr sz="2200" b="1"/>
            </a:lvl2pPr>
            <a:lvl3pPr marL="1005840" indent="0">
              <a:buNone/>
              <a:defRPr sz="1980" b="1"/>
            </a:lvl3pPr>
            <a:lvl4pPr marL="1508760" indent="0">
              <a:buNone/>
              <a:defRPr sz="1760" b="1"/>
            </a:lvl4pPr>
            <a:lvl5pPr marL="2011680" indent="0">
              <a:buNone/>
              <a:defRPr sz="1760" b="1"/>
            </a:lvl5pPr>
            <a:lvl6pPr marL="2514600" indent="0">
              <a:buNone/>
              <a:defRPr sz="1760" b="1"/>
            </a:lvl6pPr>
            <a:lvl7pPr marL="3017520" indent="0">
              <a:buNone/>
              <a:defRPr sz="1760" b="1"/>
            </a:lvl7pPr>
            <a:lvl8pPr marL="3520440" indent="0">
              <a:buNone/>
              <a:defRPr sz="1760" b="1"/>
            </a:lvl8pPr>
            <a:lvl9pPr marL="4023360" indent="0">
              <a:buNone/>
              <a:defRPr sz="1760" b="1"/>
            </a:lvl9pPr>
          </a:lstStyle>
          <a:p>
            <a:pPr lvl="0"/>
            <a:r>
              <a:rPr lang="en-US"/>
              <a:t>Edit Master text styles</a:t>
            </a:r>
          </a:p>
        </p:txBody>
      </p:sp>
      <p:sp>
        <p:nvSpPr>
          <p:cNvPr id="30" name="Picture Placeholder 2"/>
          <p:cNvSpPr>
            <a:spLocks noGrp="1" noChangeAspect="1"/>
          </p:cNvSpPr>
          <p:nvPr>
            <p:ph type="pic" idx="21"/>
          </p:nvPr>
        </p:nvSpPr>
        <p:spPr>
          <a:xfrm>
            <a:off x="3408142" y="2430780"/>
            <a:ext cx="2567930" cy="16764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760"/>
            </a:lvl1pPr>
            <a:lvl2pPr marL="502920" indent="0">
              <a:buNone/>
              <a:defRPr sz="1760"/>
            </a:lvl2pPr>
            <a:lvl3pPr marL="1005840" indent="0">
              <a:buNone/>
              <a:defRPr sz="1760"/>
            </a:lvl3pPr>
            <a:lvl4pPr marL="1508760" indent="0">
              <a:buNone/>
              <a:defRPr sz="1760"/>
            </a:lvl4pPr>
            <a:lvl5pPr marL="2011680" indent="0">
              <a:buNone/>
              <a:defRPr sz="1760"/>
            </a:lvl5pPr>
            <a:lvl6pPr marL="2514600" indent="0">
              <a:buNone/>
              <a:defRPr sz="1760"/>
            </a:lvl6pPr>
            <a:lvl7pPr marL="3017520" indent="0">
              <a:buNone/>
              <a:defRPr sz="1760"/>
            </a:lvl7pPr>
            <a:lvl8pPr marL="3520440" indent="0">
              <a:buNone/>
              <a:defRPr sz="1760"/>
            </a:lvl8pPr>
            <a:lvl9pPr marL="4023360" indent="0">
              <a:buNone/>
              <a:defRPr sz="1760"/>
            </a:lvl9pPr>
          </a:lstStyle>
          <a:p>
            <a:r>
              <a:rPr lang="en-US" dirty="0"/>
              <a:t>Click icon to add picture</a:t>
            </a:r>
          </a:p>
        </p:txBody>
      </p:sp>
      <p:sp>
        <p:nvSpPr>
          <p:cNvPr id="23" name="Text Placeholder 3"/>
          <p:cNvSpPr>
            <a:spLocks noGrp="1"/>
          </p:cNvSpPr>
          <p:nvPr>
            <p:ph type="body" sz="half" idx="19"/>
          </p:nvPr>
        </p:nvSpPr>
        <p:spPr>
          <a:xfrm>
            <a:off x="3406956" y="5309933"/>
            <a:ext cx="2571332" cy="725108"/>
          </a:xfrm>
        </p:spPr>
        <p:txBody>
          <a:bodyPr anchor="t">
            <a:normAutofit/>
          </a:bodyPr>
          <a:lstStyle>
            <a:lvl1pPr marL="0" indent="0">
              <a:buNone/>
              <a:defRPr sz="1540"/>
            </a:lvl1pPr>
            <a:lvl2pPr marL="502920" indent="0">
              <a:buNone/>
              <a:defRPr sz="1320"/>
            </a:lvl2pPr>
            <a:lvl3pPr marL="1005840" indent="0">
              <a:buNone/>
              <a:defRPr sz="1100"/>
            </a:lvl3pPr>
            <a:lvl4pPr marL="1508760" indent="0">
              <a:buNone/>
              <a:defRPr sz="990"/>
            </a:lvl4pPr>
            <a:lvl5pPr marL="2011680" indent="0">
              <a:buNone/>
              <a:defRPr sz="990"/>
            </a:lvl5pPr>
            <a:lvl6pPr marL="2514600" indent="0">
              <a:buNone/>
              <a:defRPr sz="990"/>
            </a:lvl6pPr>
            <a:lvl7pPr marL="3017520" indent="0">
              <a:buNone/>
              <a:defRPr sz="990"/>
            </a:lvl7pPr>
            <a:lvl8pPr marL="3520440" indent="0">
              <a:buNone/>
              <a:defRPr sz="990"/>
            </a:lvl8pPr>
            <a:lvl9pPr marL="4023360" indent="0">
              <a:buNone/>
              <a:defRPr sz="990"/>
            </a:lvl9pPr>
          </a:lstStyle>
          <a:p>
            <a:pPr lvl="0"/>
            <a:r>
              <a:rPr lang="en-US"/>
              <a:t>Edit Master text styles</a:t>
            </a:r>
          </a:p>
        </p:txBody>
      </p:sp>
      <p:sp>
        <p:nvSpPr>
          <p:cNvPr id="14" name="Text Placeholder 4"/>
          <p:cNvSpPr>
            <a:spLocks noGrp="1"/>
          </p:cNvSpPr>
          <p:nvPr>
            <p:ph type="body" sz="quarter" idx="13"/>
          </p:nvPr>
        </p:nvSpPr>
        <p:spPr>
          <a:xfrm>
            <a:off x="6243160" y="4676044"/>
            <a:ext cx="2569323" cy="633888"/>
          </a:xfrm>
        </p:spPr>
        <p:txBody>
          <a:bodyPr anchor="b">
            <a:noAutofit/>
          </a:bodyPr>
          <a:lstStyle>
            <a:lvl1pPr marL="0" indent="0">
              <a:buNone/>
              <a:defRPr sz="2640" b="0">
                <a:solidFill>
                  <a:schemeClr val="bg2">
                    <a:lumMod val="40000"/>
                    <a:lumOff val="60000"/>
                  </a:schemeClr>
                </a:solidFill>
              </a:defRPr>
            </a:lvl1pPr>
            <a:lvl2pPr marL="502920" indent="0">
              <a:buNone/>
              <a:defRPr sz="2200" b="1"/>
            </a:lvl2pPr>
            <a:lvl3pPr marL="1005840" indent="0">
              <a:buNone/>
              <a:defRPr sz="1980" b="1"/>
            </a:lvl3pPr>
            <a:lvl4pPr marL="1508760" indent="0">
              <a:buNone/>
              <a:defRPr sz="1760" b="1"/>
            </a:lvl4pPr>
            <a:lvl5pPr marL="2011680" indent="0">
              <a:buNone/>
              <a:defRPr sz="1760" b="1"/>
            </a:lvl5pPr>
            <a:lvl6pPr marL="2514600" indent="0">
              <a:buNone/>
              <a:defRPr sz="1760" b="1"/>
            </a:lvl6pPr>
            <a:lvl7pPr marL="3017520" indent="0">
              <a:buNone/>
              <a:defRPr sz="1760" b="1"/>
            </a:lvl7pPr>
            <a:lvl8pPr marL="3520440" indent="0">
              <a:buNone/>
              <a:defRPr sz="1760" b="1"/>
            </a:lvl8pPr>
            <a:lvl9pPr marL="4023360" indent="0">
              <a:buNone/>
              <a:defRPr sz="1760" b="1"/>
            </a:lvl9pPr>
          </a:lstStyle>
          <a:p>
            <a:pPr lvl="0"/>
            <a:r>
              <a:rPr lang="en-US"/>
              <a:t>Edit Master text styles</a:t>
            </a:r>
          </a:p>
        </p:txBody>
      </p:sp>
      <p:sp>
        <p:nvSpPr>
          <p:cNvPr id="31" name="Picture Placeholder 2"/>
          <p:cNvSpPr>
            <a:spLocks noGrp="1" noChangeAspect="1"/>
          </p:cNvSpPr>
          <p:nvPr>
            <p:ph type="pic" idx="22"/>
          </p:nvPr>
        </p:nvSpPr>
        <p:spPr>
          <a:xfrm>
            <a:off x="6243159" y="2430780"/>
            <a:ext cx="2569323" cy="16764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760"/>
            </a:lvl1pPr>
            <a:lvl2pPr marL="502920" indent="0">
              <a:buNone/>
              <a:defRPr sz="1760"/>
            </a:lvl2pPr>
            <a:lvl3pPr marL="1005840" indent="0">
              <a:buNone/>
              <a:defRPr sz="1760"/>
            </a:lvl3pPr>
            <a:lvl4pPr marL="1508760" indent="0">
              <a:buNone/>
              <a:defRPr sz="1760"/>
            </a:lvl4pPr>
            <a:lvl5pPr marL="2011680" indent="0">
              <a:buNone/>
              <a:defRPr sz="1760"/>
            </a:lvl5pPr>
            <a:lvl6pPr marL="2514600" indent="0">
              <a:buNone/>
              <a:defRPr sz="1760"/>
            </a:lvl6pPr>
            <a:lvl7pPr marL="3017520" indent="0">
              <a:buNone/>
              <a:defRPr sz="1760"/>
            </a:lvl7pPr>
            <a:lvl8pPr marL="3520440" indent="0">
              <a:buNone/>
              <a:defRPr sz="1760"/>
            </a:lvl8pPr>
            <a:lvl9pPr marL="4023360" indent="0">
              <a:buNone/>
              <a:defRPr sz="1760"/>
            </a:lvl9pPr>
          </a:lstStyle>
          <a:p>
            <a:r>
              <a:rPr lang="en-US" dirty="0"/>
              <a:t>Click icon to add picture</a:t>
            </a:r>
          </a:p>
        </p:txBody>
      </p:sp>
      <p:sp>
        <p:nvSpPr>
          <p:cNvPr id="24" name="Text Placeholder 3"/>
          <p:cNvSpPr>
            <a:spLocks noGrp="1"/>
          </p:cNvSpPr>
          <p:nvPr>
            <p:ph type="body" sz="half" idx="20"/>
          </p:nvPr>
        </p:nvSpPr>
        <p:spPr>
          <a:xfrm>
            <a:off x="6243052" y="5309930"/>
            <a:ext cx="2572725" cy="725108"/>
          </a:xfrm>
        </p:spPr>
        <p:txBody>
          <a:bodyPr anchor="t">
            <a:normAutofit/>
          </a:bodyPr>
          <a:lstStyle>
            <a:lvl1pPr marL="0" indent="0">
              <a:buNone/>
              <a:defRPr sz="1540"/>
            </a:lvl1pPr>
            <a:lvl2pPr marL="502920" indent="0">
              <a:buNone/>
              <a:defRPr sz="1320"/>
            </a:lvl2pPr>
            <a:lvl3pPr marL="1005840" indent="0">
              <a:buNone/>
              <a:defRPr sz="1100"/>
            </a:lvl3pPr>
            <a:lvl4pPr marL="1508760" indent="0">
              <a:buNone/>
              <a:defRPr sz="990"/>
            </a:lvl4pPr>
            <a:lvl5pPr marL="2011680" indent="0">
              <a:buNone/>
              <a:defRPr sz="990"/>
            </a:lvl5pPr>
            <a:lvl6pPr marL="2514600" indent="0">
              <a:buNone/>
              <a:defRPr sz="990"/>
            </a:lvl6pPr>
            <a:lvl7pPr marL="3017520" indent="0">
              <a:buNone/>
              <a:defRPr sz="990"/>
            </a:lvl7pPr>
            <a:lvl8pPr marL="3520440" indent="0">
              <a:buNone/>
              <a:defRPr sz="990"/>
            </a:lvl8pPr>
            <a:lvl9pPr marL="4023360" indent="0">
              <a:buNone/>
              <a:defRPr sz="990"/>
            </a:lvl9pPr>
          </a:lstStyle>
          <a:p>
            <a:pPr lvl="0"/>
            <a:r>
              <a:rPr lang="en-US"/>
              <a:t>Edit Master text styles</a:t>
            </a:r>
          </a:p>
        </p:txBody>
      </p:sp>
      <p:cxnSp>
        <p:nvCxnSpPr>
          <p:cNvPr id="19" name="Straight Connector 18"/>
          <p:cNvCxnSpPr/>
          <p:nvPr/>
        </p:nvCxnSpPr>
        <p:spPr>
          <a:xfrm>
            <a:off x="3265105" y="2346960"/>
            <a:ext cx="0" cy="435864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100789" y="2346960"/>
            <a:ext cx="0" cy="436357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8BD707-D9CF-40AE-B4C6-C98DA3205C09}" type="datetimeFigureOut">
              <a:rPr lang="en-US" smtClean="0"/>
              <a:t>8/1/2021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26909">
              <a:lnSpc>
                <a:spcPts val="929"/>
              </a:lnSpc>
            </a:pPr>
            <a:fld id="{81D60167-4931-47E6-BA6A-407CBD079E47}" type="slidenum">
              <a:rPr lang="en-US" spc="-4" smtClean="0"/>
              <a:pPr marL="26909">
                <a:lnSpc>
                  <a:spcPts val="929"/>
                </a:lnSpc>
              </a:pPr>
              <a:t>‹#›</a:t>
            </a:fld>
            <a:endParaRPr lang="en-US" spc="-4" dirty="0"/>
          </a:p>
        </p:txBody>
      </p:sp>
    </p:spTree>
    <p:extLst>
      <p:ext uri="{BB962C8B-B14F-4D97-AF65-F5344CB8AC3E}">
        <p14:creationId xmlns:p14="http://schemas.microsoft.com/office/powerpoint/2010/main" val="11379200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26909">
              <a:lnSpc>
                <a:spcPts val="929"/>
              </a:lnSpc>
            </a:pPr>
            <a:fld id="{81D60167-4931-47E6-BA6A-407CBD079E47}" type="slidenum">
              <a:rPr lang="en-US" spc="-4" smtClean="0"/>
              <a:pPr marL="26909">
                <a:lnSpc>
                  <a:spcPts val="929"/>
                </a:lnSpc>
              </a:pPr>
              <a:t>‹#›</a:t>
            </a:fld>
            <a:endParaRPr lang="en-US" spc="-4" dirty="0"/>
          </a:p>
        </p:txBody>
      </p:sp>
    </p:spTree>
    <p:extLst>
      <p:ext uri="{BB962C8B-B14F-4D97-AF65-F5344CB8AC3E}">
        <p14:creationId xmlns:p14="http://schemas.microsoft.com/office/powerpoint/2010/main" val="12936925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76732" y="473236"/>
            <a:ext cx="1535751" cy="6408738"/>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571734" y="850526"/>
            <a:ext cx="6504682" cy="603144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26909">
              <a:lnSpc>
                <a:spcPts val="929"/>
              </a:lnSpc>
            </a:pPr>
            <a:fld id="{81D60167-4931-47E6-BA6A-407CBD079E47}" type="slidenum">
              <a:rPr lang="en-US" spc="-4" smtClean="0"/>
              <a:pPr marL="26909">
                <a:lnSpc>
                  <a:spcPts val="929"/>
                </a:lnSpc>
              </a:pPr>
              <a:t>‹#›</a:t>
            </a:fld>
            <a:endParaRPr lang="en-US" spc="-4" dirty="0"/>
          </a:p>
        </p:txBody>
      </p:sp>
    </p:spTree>
    <p:extLst>
      <p:ext uri="{BB962C8B-B14F-4D97-AF65-F5344CB8AC3E}">
        <p14:creationId xmlns:p14="http://schemas.microsoft.com/office/powerpoint/2010/main" val="28354214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1D8BD707-D9CF-40AE-B4C6-C98DA3205C09}" type="datetimeFigureOut">
              <a:rPr lang="en-US" smtClean="0"/>
              <a:t>8/1/2021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26909">
              <a:lnSpc>
                <a:spcPts val="929"/>
              </a:lnSpc>
            </a:pPr>
            <a:fld id="{81D60167-4931-47E6-BA6A-407CBD079E47}" type="slidenum">
              <a:rPr lang="en-US" spc="-4" smtClean="0"/>
              <a:pPr marL="26909">
                <a:lnSpc>
                  <a:spcPts val="929"/>
                </a:lnSpc>
              </a:pPr>
              <a:t>‹#›</a:t>
            </a:fld>
            <a:endParaRPr lang="en-US" spc="-4" dirty="0"/>
          </a:p>
        </p:txBody>
      </p:sp>
    </p:spTree>
    <p:extLst>
      <p:ext uri="{BB962C8B-B14F-4D97-AF65-F5344CB8AC3E}">
        <p14:creationId xmlns:p14="http://schemas.microsoft.com/office/powerpoint/2010/main" val="33652103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12054" y="3147908"/>
            <a:ext cx="7733657" cy="2107212"/>
          </a:xfrm>
        </p:spPr>
        <p:txBody>
          <a:bodyPr anchor="b"/>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1012053" y="5255119"/>
            <a:ext cx="7733658" cy="946440"/>
          </a:xfrm>
        </p:spPr>
        <p:txBody>
          <a:bodyPr anchor="t"/>
          <a:lstStyle>
            <a:lvl1pPr marL="0" indent="0" algn="l">
              <a:buNone/>
              <a:defRPr sz="2200" cap="all">
                <a:solidFill>
                  <a:schemeClr val="bg2">
                    <a:lumMod val="40000"/>
                    <a:lumOff val="60000"/>
                  </a:schemeClr>
                </a:solidFill>
              </a:defRPr>
            </a:lvl1pPr>
            <a:lvl2pPr marL="502920" indent="0">
              <a:buNone/>
              <a:defRPr sz="1980">
                <a:solidFill>
                  <a:schemeClr val="tx1">
                    <a:tint val="75000"/>
                  </a:schemeClr>
                </a:solidFill>
              </a:defRPr>
            </a:lvl2pPr>
            <a:lvl3pPr marL="1005840" indent="0">
              <a:buNone/>
              <a:defRPr sz="1760">
                <a:solidFill>
                  <a:schemeClr val="tx1">
                    <a:tint val="75000"/>
                  </a:schemeClr>
                </a:solidFill>
              </a:defRPr>
            </a:lvl3pPr>
            <a:lvl4pPr marL="1508760" indent="0">
              <a:buNone/>
              <a:defRPr sz="1540">
                <a:solidFill>
                  <a:schemeClr val="tx1">
                    <a:tint val="75000"/>
                  </a:schemeClr>
                </a:solidFill>
              </a:defRPr>
            </a:lvl4pPr>
            <a:lvl5pPr marL="2011680" indent="0">
              <a:buNone/>
              <a:defRPr sz="1540">
                <a:solidFill>
                  <a:schemeClr val="tx1">
                    <a:tint val="75000"/>
                  </a:schemeClr>
                </a:solidFill>
              </a:defRPr>
            </a:lvl5pPr>
            <a:lvl6pPr marL="2514600" indent="0">
              <a:buNone/>
              <a:defRPr sz="1540">
                <a:solidFill>
                  <a:schemeClr val="tx1">
                    <a:tint val="75000"/>
                  </a:schemeClr>
                </a:solidFill>
              </a:defRPr>
            </a:lvl6pPr>
            <a:lvl7pPr marL="3017520" indent="0">
              <a:buNone/>
              <a:defRPr sz="1540">
                <a:solidFill>
                  <a:schemeClr val="tx1">
                    <a:tint val="75000"/>
                  </a:schemeClr>
                </a:solidFill>
              </a:defRPr>
            </a:lvl7pPr>
            <a:lvl8pPr marL="3520440" indent="0">
              <a:buNone/>
              <a:defRPr sz="1540">
                <a:solidFill>
                  <a:schemeClr val="tx1">
                    <a:tint val="75000"/>
                  </a:schemeClr>
                </a:solidFill>
              </a:defRPr>
            </a:lvl8pPr>
            <a:lvl9pPr marL="4023360" indent="0">
              <a:buNone/>
              <a:defRPr sz="154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26909">
              <a:lnSpc>
                <a:spcPts val="929"/>
              </a:lnSpc>
            </a:pPr>
            <a:fld id="{81D60167-4931-47E6-BA6A-407CBD079E47}" type="slidenum">
              <a:rPr lang="en-US" spc="-4" smtClean="0"/>
              <a:pPr marL="26909">
                <a:lnSpc>
                  <a:spcPts val="929"/>
                </a:lnSpc>
              </a:pPr>
              <a:t>‹#›</a:t>
            </a:fld>
            <a:endParaRPr lang="en-US" spc="-4" dirty="0"/>
          </a:p>
        </p:txBody>
      </p:sp>
    </p:spTree>
    <p:extLst>
      <p:ext uri="{BB962C8B-B14F-4D97-AF65-F5344CB8AC3E}">
        <p14:creationId xmlns:p14="http://schemas.microsoft.com/office/powerpoint/2010/main" val="7580050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66800" y="2266634"/>
            <a:ext cx="3852379" cy="4615339"/>
          </a:xfrm>
        </p:spPr>
        <p:txBody>
          <a:bodyPr>
            <a:normAutofit/>
          </a:bodyPr>
          <a:lstStyle>
            <a:lvl1pPr>
              <a:defRPr sz="1980"/>
            </a:lvl1pPr>
            <a:lvl2pPr>
              <a:defRPr sz="1760"/>
            </a:lvl2pPr>
            <a:lvl3pPr>
              <a:defRPr sz="1540"/>
            </a:lvl3pPr>
            <a:lvl4pPr>
              <a:defRPr sz="1320"/>
            </a:lvl4pPr>
            <a:lvl5pPr>
              <a:defRPr sz="1320"/>
            </a:lvl5pPr>
            <a:lvl6pPr>
              <a:defRPr sz="1320"/>
            </a:lvl6pPr>
            <a:lvl7pPr>
              <a:defRPr sz="1320"/>
            </a:lvl7pPr>
            <a:lvl8pPr>
              <a:defRPr sz="1320"/>
            </a:lvl8pPr>
            <a:lvl9pPr>
              <a:defRPr sz="132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954863" y="2261703"/>
            <a:ext cx="3852382" cy="4620270"/>
          </a:xfrm>
        </p:spPr>
        <p:txBody>
          <a:bodyPr>
            <a:normAutofit/>
          </a:bodyPr>
          <a:lstStyle>
            <a:lvl1pPr>
              <a:defRPr sz="1980"/>
            </a:lvl1pPr>
            <a:lvl2pPr>
              <a:defRPr sz="1760"/>
            </a:lvl2pPr>
            <a:lvl3pPr>
              <a:defRPr sz="1540"/>
            </a:lvl3pPr>
            <a:lvl4pPr>
              <a:defRPr sz="1320"/>
            </a:lvl4pPr>
            <a:lvl5pPr>
              <a:defRPr sz="1320"/>
            </a:lvl5pPr>
            <a:lvl6pPr>
              <a:defRPr sz="1320"/>
            </a:lvl6pPr>
            <a:lvl7pPr>
              <a:defRPr sz="1320"/>
            </a:lvl7pPr>
            <a:lvl8pPr>
              <a:defRPr sz="1320"/>
            </a:lvl8pPr>
            <a:lvl9pPr>
              <a:defRPr sz="132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8/1/2021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26909">
              <a:lnSpc>
                <a:spcPts val="929"/>
              </a:lnSpc>
            </a:pPr>
            <a:fld id="{81D60167-4931-47E6-BA6A-407CBD079E47}" type="slidenum">
              <a:rPr lang="en-US" spc="-4" smtClean="0"/>
              <a:pPr marL="26909">
                <a:lnSpc>
                  <a:spcPts val="929"/>
                </a:lnSpc>
              </a:pPr>
              <a:t>‹#›</a:t>
            </a:fld>
            <a:endParaRPr lang="en-US" spc="-4" dirty="0"/>
          </a:p>
        </p:txBody>
      </p:sp>
    </p:spTree>
    <p:extLst>
      <p:ext uri="{BB962C8B-B14F-4D97-AF65-F5344CB8AC3E}">
        <p14:creationId xmlns:p14="http://schemas.microsoft.com/office/powerpoint/2010/main" val="495259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66800" y="2095500"/>
            <a:ext cx="3852378" cy="633888"/>
          </a:xfrm>
        </p:spPr>
        <p:txBody>
          <a:bodyPr anchor="b">
            <a:noAutofit/>
          </a:bodyPr>
          <a:lstStyle>
            <a:lvl1pPr marL="0" indent="0">
              <a:buNone/>
              <a:defRPr sz="2640" b="0">
                <a:solidFill>
                  <a:schemeClr val="bg2">
                    <a:lumMod val="40000"/>
                    <a:lumOff val="60000"/>
                  </a:schemeClr>
                </a:solidFill>
              </a:defRPr>
            </a:lvl1pPr>
            <a:lvl2pPr marL="502920" indent="0">
              <a:buNone/>
              <a:defRPr sz="2200" b="1"/>
            </a:lvl2pPr>
            <a:lvl3pPr marL="1005840" indent="0">
              <a:buNone/>
              <a:defRPr sz="1980" b="1"/>
            </a:lvl3pPr>
            <a:lvl4pPr marL="1508760" indent="0">
              <a:buNone/>
              <a:defRPr sz="1760" b="1"/>
            </a:lvl4pPr>
            <a:lvl5pPr marL="2011680" indent="0">
              <a:buNone/>
              <a:defRPr sz="1760" b="1"/>
            </a:lvl5pPr>
            <a:lvl6pPr marL="2514600" indent="0">
              <a:buNone/>
              <a:defRPr sz="1760" b="1"/>
            </a:lvl6pPr>
            <a:lvl7pPr marL="3017520" indent="0">
              <a:buNone/>
              <a:defRPr sz="1760" b="1"/>
            </a:lvl7pPr>
            <a:lvl8pPr marL="3520440" indent="0">
              <a:buNone/>
              <a:defRPr sz="1760" b="1"/>
            </a:lvl8pPr>
            <a:lvl9pPr marL="4023360" indent="0">
              <a:buNone/>
              <a:defRPr sz="1760" b="1"/>
            </a:lvl9pPr>
          </a:lstStyle>
          <a:p>
            <a:pPr lvl="0"/>
            <a:r>
              <a:rPr lang="en-US"/>
              <a:t>Edit Master text styles</a:t>
            </a:r>
          </a:p>
        </p:txBody>
      </p:sp>
      <p:sp>
        <p:nvSpPr>
          <p:cNvPr id="4" name="Content Placeholder 3"/>
          <p:cNvSpPr>
            <a:spLocks noGrp="1"/>
          </p:cNvSpPr>
          <p:nvPr>
            <p:ph sz="half" idx="2"/>
          </p:nvPr>
        </p:nvSpPr>
        <p:spPr>
          <a:xfrm>
            <a:off x="966800" y="2766060"/>
            <a:ext cx="3852379" cy="4115912"/>
          </a:xfrm>
        </p:spPr>
        <p:txBody>
          <a:bodyPr>
            <a:normAutofit/>
          </a:bodyPr>
          <a:lstStyle>
            <a:lvl1pPr>
              <a:defRPr sz="1980"/>
            </a:lvl1pPr>
            <a:lvl2pPr>
              <a:defRPr sz="1760"/>
            </a:lvl2pPr>
            <a:lvl3pPr>
              <a:defRPr sz="1540"/>
            </a:lvl3pPr>
            <a:lvl4pPr>
              <a:defRPr sz="1320"/>
            </a:lvl4pPr>
            <a:lvl5pPr>
              <a:defRPr sz="1320"/>
            </a:lvl5pPr>
            <a:lvl6pPr>
              <a:defRPr sz="1320"/>
            </a:lvl6pPr>
            <a:lvl7pPr>
              <a:defRPr sz="1320"/>
            </a:lvl7pPr>
            <a:lvl8pPr>
              <a:defRPr sz="1320"/>
            </a:lvl8pPr>
            <a:lvl9pPr>
              <a:defRPr sz="132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954864" y="2095500"/>
            <a:ext cx="3852379" cy="633888"/>
          </a:xfrm>
        </p:spPr>
        <p:txBody>
          <a:bodyPr anchor="b">
            <a:noAutofit/>
          </a:bodyPr>
          <a:lstStyle>
            <a:lvl1pPr marL="0" indent="0">
              <a:buNone/>
              <a:defRPr sz="2640" b="0">
                <a:solidFill>
                  <a:schemeClr val="bg2">
                    <a:lumMod val="40000"/>
                    <a:lumOff val="60000"/>
                  </a:schemeClr>
                </a:solidFill>
              </a:defRPr>
            </a:lvl1pPr>
            <a:lvl2pPr marL="502920" indent="0">
              <a:buNone/>
              <a:defRPr sz="2200" b="1"/>
            </a:lvl2pPr>
            <a:lvl3pPr marL="1005840" indent="0">
              <a:buNone/>
              <a:defRPr sz="1980" b="1"/>
            </a:lvl3pPr>
            <a:lvl4pPr marL="1508760" indent="0">
              <a:buNone/>
              <a:defRPr sz="1760" b="1"/>
            </a:lvl4pPr>
            <a:lvl5pPr marL="2011680" indent="0">
              <a:buNone/>
              <a:defRPr sz="1760" b="1"/>
            </a:lvl5pPr>
            <a:lvl6pPr marL="2514600" indent="0">
              <a:buNone/>
              <a:defRPr sz="1760" b="1"/>
            </a:lvl6pPr>
            <a:lvl7pPr marL="3017520" indent="0">
              <a:buNone/>
              <a:defRPr sz="1760" b="1"/>
            </a:lvl7pPr>
            <a:lvl8pPr marL="3520440" indent="0">
              <a:buNone/>
              <a:defRPr sz="1760" b="1"/>
            </a:lvl8pPr>
            <a:lvl9pPr marL="4023360" indent="0">
              <a:buNone/>
              <a:defRPr sz="1760" b="1"/>
            </a:lvl9pPr>
          </a:lstStyle>
          <a:p>
            <a:pPr lvl="0"/>
            <a:r>
              <a:rPr lang="en-US"/>
              <a:t>Edit Master text styles</a:t>
            </a:r>
          </a:p>
        </p:txBody>
      </p:sp>
      <p:sp>
        <p:nvSpPr>
          <p:cNvPr id="6" name="Content Placeholder 5"/>
          <p:cNvSpPr>
            <a:spLocks noGrp="1"/>
          </p:cNvSpPr>
          <p:nvPr>
            <p:ph sz="quarter" idx="4"/>
          </p:nvPr>
        </p:nvSpPr>
        <p:spPr>
          <a:xfrm>
            <a:off x="4954864" y="2766060"/>
            <a:ext cx="3852379" cy="4115912"/>
          </a:xfrm>
        </p:spPr>
        <p:txBody>
          <a:bodyPr>
            <a:normAutofit/>
          </a:bodyPr>
          <a:lstStyle>
            <a:lvl1pPr>
              <a:defRPr sz="1980"/>
            </a:lvl1pPr>
            <a:lvl2pPr>
              <a:defRPr sz="1760"/>
            </a:lvl2pPr>
            <a:lvl3pPr>
              <a:defRPr sz="1540"/>
            </a:lvl3pPr>
            <a:lvl4pPr>
              <a:defRPr sz="1320"/>
            </a:lvl4pPr>
            <a:lvl5pPr>
              <a:defRPr sz="1320"/>
            </a:lvl5pPr>
            <a:lvl6pPr>
              <a:defRPr sz="1320"/>
            </a:lvl6pPr>
            <a:lvl7pPr>
              <a:defRPr sz="1320"/>
            </a:lvl7pPr>
            <a:lvl8pPr>
              <a:defRPr sz="1320"/>
            </a:lvl8pPr>
            <a:lvl9pPr>
              <a:defRPr sz="132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8/1/2021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26909">
              <a:lnSpc>
                <a:spcPts val="929"/>
              </a:lnSpc>
            </a:pPr>
            <a:fld id="{81D60167-4931-47E6-BA6A-407CBD079E47}" type="slidenum">
              <a:rPr lang="en-US" spc="-4" smtClean="0"/>
              <a:pPr marL="26909">
                <a:lnSpc>
                  <a:spcPts val="929"/>
                </a:lnSpc>
              </a:pPr>
              <a:t>‹#›</a:t>
            </a:fld>
            <a:endParaRPr lang="en-US" spc="-4" dirty="0"/>
          </a:p>
        </p:txBody>
      </p:sp>
    </p:spTree>
    <p:extLst>
      <p:ext uri="{BB962C8B-B14F-4D97-AF65-F5344CB8AC3E}">
        <p14:creationId xmlns:p14="http://schemas.microsoft.com/office/powerpoint/2010/main" val="33122453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1D8BD707-D9CF-40AE-B4C6-C98DA3205C09}" type="datetimeFigureOut">
              <a:rPr lang="en-US" smtClean="0"/>
              <a:t>8/1/2021</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pPr marL="26909">
              <a:lnSpc>
                <a:spcPts val="929"/>
              </a:lnSpc>
            </a:pPr>
            <a:fld id="{81D60167-4931-47E6-BA6A-407CBD079E47}" type="slidenum">
              <a:rPr lang="en-US" spc="-4" smtClean="0"/>
              <a:pPr marL="26909">
                <a:lnSpc>
                  <a:spcPts val="929"/>
                </a:lnSpc>
              </a:pPr>
              <a:t>‹#›</a:t>
            </a:fld>
            <a:endParaRPr lang="en-US" spc="-4" dirty="0"/>
          </a:p>
        </p:txBody>
      </p:sp>
    </p:spTree>
    <p:extLst>
      <p:ext uri="{BB962C8B-B14F-4D97-AF65-F5344CB8AC3E}">
        <p14:creationId xmlns:p14="http://schemas.microsoft.com/office/powerpoint/2010/main" val="8833258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D8BD707-D9CF-40AE-B4C6-C98DA3205C09}" type="datetimeFigureOut">
              <a:rPr lang="en-US" smtClean="0"/>
              <a:t>8/1/2021</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pPr marL="26909">
              <a:lnSpc>
                <a:spcPts val="929"/>
              </a:lnSpc>
            </a:pPr>
            <a:fld id="{81D60167-4931-47E6-BA6A-407CBD079E47}" type="slidenum">
              <a:rPr lang="en-US" spc="-4" smtClean="0"/>
              <a:pPr marL="26909">
                <a:lnSpc>
                  <a:spcPts val="929"/>
                </a:lnSpc>
              </a:pPr>
              <a:t>‹#›</a:t>
            </a:fld>
            <a:endParaRPr lang="en-US" spc="-4" dirty="0"/>
          </a:p>
        </p:txBody>
      </p:sp>
    </p:spTree>
    <p:extLst>
      <p:ext uri="{BB962C8B-B14F-4D97-AF65-F5344CB8AC3E}">
        <p14:creationId xmlns:p14="http://schemas.microsoft.com/office/powerpoint/2010/main" val="32479553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12051" y="1592580"/>
            <a:ext cx="2980249" cy="1592580"/>
          </a:xfrm>
        </p:spPr>
        <p:txBody>
          <a:bodyPr anchor="b"/>
          <a:lstStyle>
            <a:lvl1pPr algn="l">
              <a:defRPr sz="2640" b="0"/>
            </a:lvl1pPr>
          </a:lstStyle>
          <a:p>
            <a:r>
              <a:rPr lang="en-US"/>
              <a:t>Click to edit Master title style</a:t>
            </a:r>
            <a:endParaRPr lang="en-US" dirty="0"/>
          </a:p>
        </p:txBody>
      </p:sp>
      <p:sp>
        <p:nvSpPr>
          <p:cNvPr id="3" name="Content Placeholder 2"/>
          <p:cNvSpPr>
            <a:spLocks noGrp="1"/>
          </p:cNvSpPr>
          <p:nvPr>
            <p:ph idx="1"/>
          </p:nvPr>
        </p:nvSpPr>
        <p:spPr>
          <a:xfrm>
            <a:off x="4192616" y="1592580"/>
            <a:ext cx="4553096" cy="5029200"/>
          </a:xfrm>
        </p:spPr>
        <p:txBody>
          <a:bodyPr anchor="ctr">
            <a:normAutofit/>
          </a:bodyPr>
          <a:lstStyle>
            <a:lvl1pPr>
              <a:defRPr sz="2200"/>
            </a:lvl1pPr>
            <a:lvl2pPr>
              <a:defRPr sz="1980"/>
            </a:lvl2pPr>
            <a:lvl3pPr>
              <a:defRPr sz="1760"/>
            </a:lvl3pPr>
            <a:lvl4pPr>
              <a:defRPr sz="1540"/>
            </a:lvl4pPr>
            <a:lvl5pPr>
              <a:defRPr sz="1540"/>
            </a:lvl5pPr>
            <a:lvl6pPr>
              <a:defRPr sz="1540"/>
            </a:lvl6pPr>
            <a:lvl7pPr>
              <a:defRPr sz="1540"/>
            </a:lvl7pPr>
            <a:lvl8pPr>
              <a:defRPr sz="1540"/>
            </a:lvl8pPr>
            <a:lvl9pPr>
              <a:defRPr sz="154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12051" y="3442210"/>
            <a:ext cx="2980249" cy="3185159"/>
          </a:xfrm>
        </p:spPr>
        <p:txBody>
          <a:bodyPr/>
          <a:lstStyle>
            <a:lvl1pPr marL="0" indent="0">
              <a:buNone/>
              <a:defRPr sz="1540"/>
            </a:lvl1pPr>
            <a:lvl2pPr marL="502920" indent="0">
              <a:buNone/>
              <a:defRPr sz="1320"/>
            </a:lvl2pPr>
            <a:lvl3pPr marL="1005840" indent="0">
              <a:buNone/>
              <a:defRPr sz="1100"/>
            </a:lvl3pPr>
            <a:lvl4pPr marL="1508760" indent="0">
              <a:buNone/>
              <a:defRPr sz="990"/>
            </a:lvl4pPr>
            <a:lvl5pPr marL="2011680" indent="0">
              <a:buNone/>
              <a:defRPr sz="990"/>
            </a:lvl5pPr>
            <a:lvl6pPr marL="2514600" indent="0">
              <a:buNone/>
              <a:defRPr sz="990"/>
            </a:lvl6pPr>
            <a:lvl7pPr marL="3017520" indent="0">
              <a:buNone/>
              <a:defRPr sz="990"/>
            </a:lvl7pPr>
            <a:lvl8pPr marL="3520440" indent="0">
              <a:buNone/>
              <a:defRPr sz="990"/>
            </a:lvl8pPr>
            <a:lvl9pPr marL="4023360" indent="0">
              <a:buNone/>
              <a:defRPr sz="990"/>
            </a:lvl9pPr>
          </a:lstStyle>
          <a:p>
            <a:pPr lvl="0"/>
            <a:r>
              <a:rPr lang="en-US"/>
              <a:t>Edit Master text styles</a:t>
            </a:r>
          </a:p>
        </p:txBody>
      </p:sp>
      <p:sp>
        <p:nvSpPr>
          <p:cNvPr id="7" name="Date Placeholder 4"/>
          <p:cNvSpPr>
            <a:spLocks noGrp="1"/>
          </p:cNvSpPr>
          <p:nvPr>
            <p:ph type="dt" sz="half" idx="10"/>
          </p:nvPr>
        </p:nvSpPr>
        <p:spPr/>
        <p:txBody>
          <a:bodyPr/>
          <a:lstStyle/>
          <a:p>
            <a:fld id="{1D8BD707-D9CF-40AE-B4C6-C98DA3205C09}" type="datetimeFigureOut">
              <a:rPr lang="en-US" smtClean="0"/>
              <a:t>8/1/2021</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pPr marL="26909">
              <a:lnSpc>
                <a:spcPts val="929"/>
              </a:lnSpc>
            </a:pPr>
            <a:fld id="{81D60167-4931-47E6-BA6A-407CBD079E47}" type="slidenum">
              <a:rPr lang="en-US" spc="-4" smtClean="0"/>
              <a:pPr marL="26909">
                <a:lnSpc>
                  <a:spcPts val="929"/>
                </a:lnSpc>
              </a:pPr>
              <a:t>‹#›</a:t>
            </a:fld>
            <a:endParaRPr lang="en-US" spc="-4" dirty="0"/>
          </a:p>
        </p:txBody>
      </p:sp>
    </p:spTree>
    <p:extLst>
      <p:ext uri="{BB962C8B-B14F-4D97-AF65-F5344CB8AC3E}">
        <p14:creationId xmlns:p14="http://schemas.microsoft.com/office/powerpoint/2010/main" val="4373944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11135" y="2039611"/>
            <a:ext cx="4462759" cy="1732289"/>
          </a:xfrm>
        </p:spPr>
        <p:txBody>
          <a:bodyPr anchor="b">
            <a:normAutofit/>
          </a:bodyPr>
          <a:lstStyle>
            <a:lvl1pPr algn="l">
              <a:defRPr sz="396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89678" y="1257300"/>
            <a:ext cx="2804414" cy="50292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760"/>
            </a:lvl1pPr>
            <a:lvl2pPr marL="502920" indent="0">
              <a:buNone/>
              <a:defRPr sz="1760"/>
            </a:lvl2pPr>
            <a:lvl3pPr marL="1005840" indent="0">
              <a:buNone/>
              <a:defRPr sz="1760"/>
            </a:lvl3pPr>
            <a:lvl4pPr marL="1508760" indent="0">
              <a:buNone/>
              <a:defRPr sz="1760"/>
            </a:lvl4pPr>
            <a:lvl5pPr marL="2011680" indent="0">
              <a:buNone/>
              <a:defRPr sz="1760"/>
            </a:lvl5pPr>
            <a:lvl6pPr marL="2514600" indent="0">
              <a:buNone/>
              <a:defRPr sz="1760"/>
            </a:lvl6pPr>
            <a:lvl7pPr marL="3017520" indent="0">
              <a:buNone/>
              <a:defRPr sz="1760"/>
            </a:lvl7pPr>
            <a:lvl8pPr marL="3520440" indent="0">
              <a:buNone/>
              <a:defRPr sz="1760"/>
            </a:lvl8pPr>
            <a:lvl9pPr marL="4023360" indent="0">
              <a:buNone/>
              <a:defRPr sz="1760"/>
            </a:lvl9pPr>
          </a:lstStyle>
          <a:p>
            <a:r>
              <a:rPr lang="en-US" dirty="0"/>
              <a:t>Click icon to add picture</a:t>
            </a:r>
          </a:p>
        </p:txBody>
      </p:sp>
      <p:sp>
        <p:nvSpPr>
          <p:cNvPr id="4" name="Text Placeholder 3"/>
          <p:cNvSpPr>
            <a:spLocks noGrp="1"/>
          </p:cNvSpPr>
          <p:nvPr>
            <p:ph type="body" sz="half" idx="2"/>
          </p:nvPr>
        </p:nvSpPr>
        <p:spPr>
          <a:xfrm>
            <a:off x="1012051" y="4023360"/>
            <a:ext cx="4455814" cy="1508760"/>
          </a:xfrm>
        </p:spPr>
        <p:txBody>
          <a:bodyPr>
            <a:normAutofit/>
          </a:bodyPr>
          <a:lstStyle>
            <a:lvl1pPr marL="0" indent="0">
              <a:buNone/>
              <a:defRPr sz="1540"/>
            </a:lvl1pPr>
            <a:lvl2pPr marL="502920" indent="0">
              <a:buNone/>
              <a:defRPr sz="1320"/>
            </a:lvl2pPr>
            <a:lvl3pPr marL="1005840" indent="0">
              <a:buNone/>
              <a:defRPr sz="1100"/>
            </a:lvl3pPr>
            <a:lvl4pPr marL="1508760" indent="0">
              <a:buNone/>
              <a:defRPr sz="990"/>
            </a:lvl4pPr>
            <a:lvl5pPr marL="2011680" indent="0">
              <a:buNone/>
              <a:defRPr sz="990"/>
            </a:lvl5pPr>
            <a:lvl6pPr marL="2514600" indent="0">
              <a:buNone/>
              <a:defRPr sz="990"/>
            </a:lvl6pPr>
            <a:lvl7pPr marL="3017520" indent="0">
              <a:buNone/>
              <a:defRPr sz="990"/>
            </a:lvl7pPr>
            <a:lvl8pPr marL="3520440" indent="0">
              <a:buNone/>
              <a:defRPr sz="990"/>
            </a:lvl8pPr>
            <a:lvl9pPr marL="4023360" indent="0">
              <a:buNone/>
              <a:defRPr sz="99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26909">
              <a:lnSpc>
                <a:spcPts val="929"/>
              </a:lnSpc>
            </a:pPr>
            <a:fld id="{81D60167-4931-47E6-BA6A-407CBD079E47}" type="slidenum">
              <a:rPr lang="en-US" spc="-4" smtClean="0"/>
              <a:pPr marL="26909">
                <a:lnSpc>
                  <a:spcPts val="929"/>
                </a:lnSpc>
              </a:pPr>
              <a:t>‹#›</a:t>
            </a:fld>
            <a:endParaRPr lang="en-US" spc="-4" dirty="0"/>
          </a:p>
        </p:txBody>
      </p:sp>
    </p:spTree>
    <p:extLst>
      <p:ext uri="{BB962C8B-B14F-4D97-AF65-F5344CB8AC3E}">
        <p14:creationId xmlns:p14="http://schemas.microsoft.com/office/powerpoint/2010/main" val="24740663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7358086" y="1844040"/>
            <a:ext cx="3293216" cy="310134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6646040" y="-502920"/>
            <a:ext cx="1869123" cy="1760220"/>
          </a:xfrm>
          <a:prstGeom prst="ellipse">
            <a:avLst/>
          </a:prstGeom>
          <a:gradFill flip="none" rotWithShape="1">
            <a:gsLst>
              <a:gs pos="0">
                <a:schemeClr val="bg2">
                  <a:lumMod val="60000"/>
                  <a:lumOff val="40000"/>
                  <a:alpha val="14000"/>
                </a:schemeClr>
              </a:gs>
              <a:gs pos="73000">
                <a:schemeClr val="bg2">
                  <a:lumMod val="60000"/>
                  <a:lumOff val="40000"/>
                  <a:alpha val="0"/>
                </a:schemeClr>
              </a:gs>
              <a:gs pos="36000">
                <a:schemeClr val="bg2">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7358086" y="6705600"/>
            <a:ext cx="1157076" cy="1089660"/>
          </a:xfrm>
          <a:prstGeom prst="ellipse">
            <a:avLst/>
          </a:prstGeom>
          <a:gradFill flip="none" rotWithShape="1">
            <a:gsLst>
              <a:gs pos="0">
                <a:schemeClr val="bg2">
                  <a:lumMod val="60000"/>
                  <a:lumOff val="40000"/>
                  <a:alpha val="9000"/>
                </a:schemeClr>
              </a:gs>
              <a:gs pos="66000">
                <a:schemeClr val="bg2">
                  <a:lumMod val="60000"/>
                  <a:lumOff val="40000"/>
                  <a:alpha val="0"/>
                </a:schemeClr>
              </a:gs>
              <a:gs pos="36000">
                <a:schemeClr val="bg2">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79867" y="2933700"/>
            <a:ext cx="4895321" cy="4610100"/>
          </a:xfrm>
          <a:prstGeom prst="ellipse">
            <a:avLst/>
          </a:prstGeom>
          <a:gradFill flip="none" rotWithShape="1">
            <a:gsLst>
              <a:gs pos="0">
                <a:schemeClr val="bg2">
                  <a:lumMod val="60000"/>
                  <a:lumOff val="40000"/>
                  <a:alpha val="11000"/>
                </a:schemeClr>
              </a:gs>
              <a:gs pos="75000">
                <a:schemeClr val="bg2">
                  <a:lumMod val="60000"/>
                  <a:lumOff val="40000"/>
                  <a:alpha val="0"/>
                </a:schemeClr>
              </a:gs>
              <a:gs pos="36000">
                <a:schemeClr val="bg2">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980919" y="3185160"/>
            <a:ext cx="2759181" cy="2598420"/>
          </a:xfrm>
          <a:prstGeom prst="ellipse">
            <a:avLst/>
          </a:prstGeom>
          <a:gradFill flip="none" rotWithShape="1">
            <a:gsLst>
              <a:gs pos="0">
                <a:schemeClr val="bg2">
                  <a:lumMod val="60000"/>
                  <a:lumOff val="40000"/>
                  <a:alpha val="8000"/>
                </a:schemeClr>
              </a:gs>
              <a:gs pos="72000">
                <a:schemeClr val="bg2">
                  <a:lumMod val="60000"/>
                  <a:lumOff val="40000"/>
                  <a:alpha val="0"/>
                </a:schemeClr>
              </a:gs>
              <a:gs pos="36000">
                <a:schemeClr val="bg2">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9047342" y="0"/>
            <a:ext cx="801053" cy="1209404"/>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566168" y="497990"/>
            <a:ext cx="8241076" cy="1540583"/>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966799" y="2258218"/>
            <a:ext cx="7839585" cy="4615029"/>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8788272" y="2003868"/>
            <a:ext cx="1089659" cy="267086"/>
          </a:xfrm>
          <a:prstGeom prst="rect">
            <a:avLst/>
          </a:prstGeom>
        </p:spPr>
        <p:txBody>
          <a:bodyPr vert="horz" lIns="91440" tIns="45720" rIns="91440" bIns="45720" rtlCol="0" anchor="t"/>
          <a:lstStyle>
            <a:lvl1pPr algn="l">
              <a:defRPr sz="1210" b="0" i="0">
                <a:solidFill>
                  <a:schemeClr val="tx1">
                    <a:tint val="75000"/>
                    <a:alpha val="60000"/>
                  </a:schemeClr>
                </a:solidFill>
              </a:defRPr>
            </a:lvl1pPr>
          </a:lstStyle>
          <a:p>
            <a:fld id="{1D8BD707-D9CF-40AE-B4C6-C98DA3205C09}" type="datetimeFigureOut">
              <a:rPr lang="en-US" smtClean="0"/>
              <a:t>8/1/2021</a:t>
            </a:fld>
            <a:endParaRPr lang="en-US" dirty="0"/>
          </a:p>
        </p:txBody>
      </p:sp>
      <p:sp>
        <p:nvSpPr>
          <p:cNvPr id="5" name="Footer Placeholder 4"/>
          <p:cNvSpPr>
            <a:spLocks noGrp="1"/>
          </p:cNvSpPr>
          <p:nvPr>
            <p:ph type="ftr" sz="quarter" idx="3"/>
          </p:nvPr>
        </p:nvSpPr>
        <p:spPr>
          <a:xfrm rot="5400000">
            <a:off x="7412222" y="3581927"/>
            <a:ext cx="4245775" cy="267088"/>
          </a:xfrm>
          <a:prstGeom prst="rect">
            <a:avLst/>
          </a:prstGeom>
        </p:spPr>
        <p:txBody>
          <a:bodyPr vert="horz" lIns="91440" tIns="45720" rIns="91440" bIns="45720" rtlCol="0" anchor="b"/>
          <a:lstStyle>
            <a:lvl1pPr algn="l">
              <a:defRPr sz="121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9071623" y="325310"/>
            <a:ext cx="734489" cy="844456"/>
          </a:xfrm>
          <a:prstGeom prst="rect">
            <a:avLst/>
          </a:prstGeom>
        </p:spPr>
        <p:txBody>
          <a:bodyPr vert="horz" lIns="91440" tIns="45720" rIns="91440" bIns="45720" rtlCol="0" anchor="b"/>
          <a:lstStyle>
            <a:lvl1pPr algn="ctr">
              <a:defRPr sz="3081" b="0" i="0">
                <a:solidFill>
                  <a:schemeClr val="tx1">
                    <a:tint val="75000"/>
                  </a:schemeClr>
                </a:solidFill>
              </a:defRPr>
            </a:lvl1pPr>
          </a:lstStyle>
          <a:p>
            <a:pPr marL="26909">
              <a:lnSpc>
                <a:spcPts val="929"/>
              </a:lnSpc>
            </a:pPr>
            <a:fld id="{81D60167-4931-47E6-BA6A-407CBD079E47}" type="slidenum">
              <a:rPr lang="en-US" spc="-4" smtClean="0"/>
              <a:pPr marL="26909">
                <a:lnSpc>
                  <a:spcPts val="929"/>
                </a:lnSpc>
              </a:pPr>
              <a:t>‹#›</a:t>
            </a:fld>
            <a:endParaRPr lang="en-US" spc="-4" dirty="0"/>
          </a:p>
        </p:txBody>
      </p:sp>
    </p:spTree>
    <p:extLst>
      <p:ext uri="{BB962C8B-B14F-4D97-AF65-F5344CB8AC3E}">
        <p14:creationId xmlns:p14="http://schemas.microsoft.com/office/powerpoint/2010/main" val="3625920151"/>
      </p:ext>
    </p:extLst>
  </p:cSld>
  <p:clrMap bg1="dk1" tx1="lt1" bg2="dk2" tx2="lt2" accent1="accent1" accent2="accent2" accent3="accent3" accent4="accent4" accent5="accent5" accent6="accent6" hlink="hlink" folHlink="folHlink"/>
  <p:sldLayoutIdLst>
    <p:sldLayoutId id="2147483912" r:id="rId1"/>
    <p:sldLayoutId id="2147483913" r:id="rId2"/>
    <p:sldLayoutId id="2147483914" r:id="rId3"/>
    <p:sldLayoutId id="2147483915" r:id="rId4"/>
    <p:sldLayoutId id="2147483916" r:id="rId5"/>
    <p:sldLayoutId id="2147483917" r:id="rId6"/>
    <p:sldLayoutId id="2147483918" r:id="rId7"/>
    <p:sldLayoutId id="2147483919" r:id="rId8"/>
    <p:sldLayoutId id="2147483920" r:id="rId9"/>
    <p:sldLayoutId id="2147483921" r:id="rId10"/>
    <p:sldLayoutId id="2147483922" r:id="rId11"/>
    <p:sldLayoutId id="2147483923" r:id="rId12"/>
    <p:sldLayoutId id="2147483924" r:id="rId13"/>
    <p:sldLayoutId id="2147483925" r:id="rId14"/>
    <p:sldLayoutId id="2147483926" r:id="rId15"/>
    <p:sldLayoutId id="2147483927" r:id="rId16"/>
    <p:sldLayoutId id="2147483928" r:id="rId17"/>
  </p:sldLayoutIdLst>
  <p:txStyles>
    <p:titleStyle>
      <a:lvl1pPr algn="l" defTabSz="502928" rtl="0" eaLnBrk="1" latinLnBrk="0" hangingPunct="1">
        <a:spcBef>
          <a:spcPct val="0"/>
        </a:spcBef>
        <a:buNone/>
        <a:defRPr sz="462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77197" indent="-377197" algn="l" defTabSz="502928" rtl="0" eaLnBrk="1" latinLnBrk="0" hangingPunct="1">
        <a:spcBef>
          <a:spcPts val="1100"/>
        </a:spcBef>
        <a:spcAft>
          <a:spcPts val="0"/>
        </a:spcAft>
        <a:buClr>
          <a:schemeClr val="bg2">
            <a:lumMod val="40000"/>
            <a:lumOff val="60000"/>
          </a:schemeClr>
        </a:buClr>
        <a:buSzPct val="80000"/>
        <a:buFont typeface="Wingdings 3" charset="2"/>
        <a:buChar char=""/>
        <a:defRPr sz="2200" b="0" i="0" kern="1200">
          <a:solidFill>
            <a:schemeClr val="tx1"/>
          </a:solidFill>
          <a:latin typeface="+mj-lt"/>
          <a:ea typeface="+mj-ea"/>
          <a:cs typeface="+mj-cs"/>
        </a:defRPr>
      </a:lvl1pPr>
      <a:lvl2pPr marL="817258" indent="-314331" algn="l" defTabSz="502928" rtl="0" eaLnBrk="1" latinLnBrk="0" hangingPunct="1">
        <a:spcBef>
          <a:spcPts val="1100"/>
        </a:spcBef>
        <a:spcAft>
          <a:spcPts val="0"/>
        </a:spcAft>
        <a:buClr>
          <a:schemeClr val="bg2">
            <a:lumMod val="40000"/>
            <a:lumOff val="60000"/>
          </a:schemeClr>
        </a:buClr>
        <a:buSzPct val="80000"/>
        <a:buFont typeface="Wingdings 3" charset="2"/>
        <a:buChar char=""/>
        <a:defRPr sz="1980" b="0" i="0" kern="1200">
          <a:solidFill>
            <a:schemeClr val="tx1"/>
          </a:solidFill>
          <a:latin typeface="+mj-lt"/>
          <a:ea typeface="+mj-ea"/>
          <a:cs typeface="+mj-cs"/>
        </a:defRPr>
      </a:lvl2pPr>
      <a:lvl3pPr marL="1257322" indent="-251464" algn="l" defTabSz="502928" rtl="0" eaLnBrk="1" latinLnBrk="0" hangingPunct="1">
        <a:spcBef>
          <a:spcPts val="1100"/>
        </a:spcBef>
        <a:spcAft>
          <a:spcPts val="0"/>
        </a:spcAft>
        <a:buClr>
          <a:schemeClr val="bg2">
            <a:lumMod val="40000"/>
            <a:lumOff val="60000"/>
          </a:schemeClr>
        </a:buClr>
        <a:buSzPct val="80000"/>
        <a:buFont typeface="Wingdings 3" charset="2"/>
        <a:buChar char=""/>
        <a:defRPr sz="1760" b="0" i="0" kern="1200">
          <a:solidFill>
            <a:schemeClr val="tx1"/>
          </a:solidFill>
          <a:latin typeface="+mj-lt"/>
          <a:ea typeface="+mj-ea"/>
          <a:cs typeface="+mj-cs"/>
        </a:defRPr>
      </a:lvl3pPr>
      <a:lvl4pPr marL="1760250" indent="-251464" algn="l" defTabSz="502928" rtl="0" eaLnBrk="1" latinLnBrk="0" hangingPunct="1">
        <a:spcBef>
          <a:spcPts val="1100"/>
        </a:spcBef>
        <a:spcAft>
          <a:spcPts val="0"/>
        </a:spcAft>
        <a:buClr>
          <a:schemeClr val="bg2">
            <a:lumMod val="40000"/>
            <a:lumOff val="60000"/>
          </a:schemeClr>
        </a:buClr>
        <a:buSzPct val="80000"/>
        <a:buFont typeface="Wingdings 3" charset="2"/>
        <a:buChar char=""/>
        <a:defRPr sz="1540" b="0" i="0" kern="1200">
          <a:solidFill>
            <a:schemeClr val="tx1"/>
          </a:solidFill>
          <a:latin typeface="+mj-lt"/>
          <a:ea typeface="+mj-ea"/>
          <a:cs typeface="+mj-cs"/>
        </a:defRPr>
      </a:lvl4pPr>
      <a:lvl5pPr marL="2263177" indent="-251464" algn="l" defTabSz="502928" rtl="0" eaLnBrk="1" latinLnBrk="0" hangingPunct="1">
        <a:spcBef>
          <a:spcPts val="1100"/>
        </a:spcBef>
        <a:spcAft>
          <a:spcPts val="0"/>
        </a:spcAft>
        <a:buClr>
          <a:schemeClr val="bg2">
            <a:lumMod val="40000"/>
            <a:lumOff val="60000"/>
          </a:schemeClr>
        </a:buClr>
        <a:buSzPct val="80000"/>
        <a:buFont typeface="Wingdings 3" charset="2"/>
        <a:buChar char=""/>
        <a:defRPr sz="1540" b="0" i="0" kern="1200">
          <a:solidFill>
            <a:schemeClr val="tx1"/>
          </a:solidFill>
          <a:latin typeface="+mj-lt"/>
          <a:ea typeface="+mj-ea"/>
          <a:cs typeface="+mj-cs"/>
        </a:defRPr>
      </a:lvl5pPr>
      <a:lvl6pPr marL="2766106" indent="-251464" algn="l" defTabSz="502928" rtl="0" eaLnBrk="1" latinLnBrk="0" hangingPunct="1">
        <a:spcBef>
          <a:spcPts val="1100"/>
        </a:spcBef>
        <a:spcAft>
          <a:spcPts val="0"/>
        </a:spcAft>
        <a:buClr>
          <a:schemeClr val="bg2">
            <a:lumMod val="40000"/>
            <a:lumOff val="60000"/>
          </a:schemeClr>
        </a:buClr>
        <a:buSzPct val="80000"/>
        <a:buFont typeface="Wingdings 3" charset="2"/>
        <a:buChar char=""/>
        <a:defRPr sz="1540" b="0" i="0" kern="1200">
          <a:solidFill>
            <a:schemeClr val="tx1"/>
          </a:solidFill>
          <a:latin typeface="+mj-lt"/>
          <a:ea typeface="+mj-ea"/>
          <a:cs typeface="+mj-cs"/>
        </a:defRPr>
      </a:lvl6pPr>
      <a:lvl7pPr marL="3269034" indent="-251464" algn="l" defTabSz="502928" rtl="0" eaLnBrk="1" latinLnBrk="0" hangingPunct="1">
        <a:spcBef>
          <a:spcPts val="1100"/>
        </a:spcBef>
        <a:spcAft>
          <a:spcPts val="0"/>
        </a:spcAft>
        <a:buClr>
          <a:schemeClr val="bg2">
            <a:lumMod val="40000"/>
            <a:lumOff val="60000"/>
          </a:schemeClr>
        </a:buClr>
        <a:buSzPct val="80000"/>
        <a:buFont typeface="Wingdings 3" charset="2"/>
        <a:buChar char=""/>
        <a:defRPr sz="1540" b="0" i="0" kern="1200">
          <a:solidFill>
            <a:schemeClr val="tx1"/>
          </a:solidFill>
          <a:latin typeface="+mj-lt"/>
          <a:ea typeface="+mj-ea"/>
          <a:cs typeface="+mj-cs"/>
        </a:defRPr>
      </a:lvl7pPr>
      <a:lvl8pPr marL="3771963" indent="-251464" algn="l" defTabSz="502928" rtl="0" eaLnBrk="1" latinLnBrk="0" hangingPunct="1">
        <a:spcBef>
          <a:spcPts val="1100"/>
        </a:spcBef>
        <a:spcAft>
          <a:spcPts val="0"/>
        </a:spcAft>
        <a:buClr>
          <a:schemeClr val="bg2">
            <a:lumMod val="40000"/>
            <a:lumOff val="60000"/>
          </a:schemeClr>
        </a:buClr>
        <a:buSzPct val="80000"/>
        <a:buFont typeface="Wingdings 3" charset="2"/>
        <a:buChar char=""/>
        <a:defRPr sz="1540" b="0" i="0" kern="1200">
          <a:solidFill>
            <a:schemeClr val="tx1"/>
          </a:solidFill>
          <a:latin typeface="+mj-lt"/>
          <a:ea typeface="+mj-ea"/>
          <a:cs typeface="+mj-cs"/>
        </a:defRPr>
      </a:lvl8pPr>
      <a:lvl9pPr marL="4274890" indent="-251464" algn="l" defTabSz="502928" rtl="0" eaLnBrk="1" latinLnBrk="0" hangingPunct="1">
        <a:spcBef>
          <a:spcPts val="1100"/>
        </a:spcBef>
        <a:spcAft>
          <a:spcPts val="0"/>
        </a:spcAft>
        <a:buClr>
          <a:schemeClr val="bg2">
            <a:lumMod val="40000"/>
            <a:lumOff val="60000"/>
          </a:schemeClr>
        </a:buClr>
        <a:buSzPct val="80000"/>
        <a:buFont typeface="Wingdings 3" charset="2"/>
        <a:buChar char=""/>
        <a:defRPr sz="1540" b="0" i="0" kern="1200">
          <a:solidFill>
            <a:schemeClr val="tx1"/>
          </a:solidFill>
          <a:latin typeface="+mj-lt"/>
          <a:ea typeface="+mj-ea"/>
          <a:cs typeface="+mj-cs"/>
        </a:defRPr>
      </a:lvl9pPr>
    </p:bodyStyle>
    <p:otherStyle>
      <a:defPPr>
        <a:defRPr lang="en-US"/>
      </a:defPPr>
      <a:lvl1pPr marL="0" algn="l" defTabSz="502928" rtl="0" eaLnBrk="1" latinLnBrk="0" hangingPunct="1">
        <a:defRPr sz="1980" kern="1200">
          <a:solidFill>
            <a:schemeClr val="tx1"/>
          </a:solidFill>
          <a:latin typeface="+mn-lt"/>
          <a:ea typeface="+mn-ea"/>
          <a:cs typeface="+mn-cs"/>
        </a:defRPr>
      </a:lvl1pPr>
      <a:lvl2pPr marL="502928" algn="l" defTabSz="502928" rtl="0" eaLnBrk="1" latinLnBrk="0" hangingPunct="1">
        <a:defRPr sz="1980" kern="1200">
          <a:solidFill>
            <a:schemeClr val="tx1"/>
          </a:solidFill>
          <a:latin typeface="+mn-lt"/>
          <a:ea typeface="+mn-ea"/>
          <a:cs typeface="+mn-cs"/>
        </a:defRPr>
      </a:lvl2pPr>
      <a:lvl3pPr marL="1005857" algn="l" defTabSz="502928" rtl="0" eaLnBrk="1" latinLnBrk="0" hangingPunct="1">
        <a:defRPr sz="1980" kern="1200">
          <a:solidFill>
            <a:schemeClr val="tx1"/>
          </a:solidFill>
          <a:latin typeface="+mn-lt"/>
          <a:ea typeface="+mn-ea"/>
          <a:cs typeface="+mn-cs"/>
        </a:defRPr>
      </a:lvl3pPr>
      <a:lvl4pPr marL="1508784" algn="l" defTabSz="502928" rtl="0" eaLnBrk="1" latinLnBrk="0" hangingPunct="1">
        <a:defRPr sz="1980" kern="1200">
          <a:solidFill>
            <a:schemeClr val="tx1"/>
          </a:solidFill>
          <a:latin typeface="+mn-lt"/>
          <a:ea typeface="+mn-ea"/>
          <a:cs typeface="+mn-cs"/>
        </a:defRPr>
      </a:lvl4pPr>
      <a:lvl5pPr marL="2011714" algn="l" defTabSz="502928" rtl="0" eaLnBrk="1" latinLnBrk="0" hangingPunct="1">
        <a:defRPr sz="1980" kern="1200">
          <a:solidFill>
            <a:schemeClr val="tx1"/>
          </a:solidFill>
          <a:latin typeface="+mn-lt"/>
          <a:ea typeface="+mn-ea"/>
          <a:cs typeface="+mn-cs"/>
        </a:defRPr>
      </a:lvl5pPr>
      <a:lvl6pPr marL="2514642" algn="l" defTabSz="502928" rtl="0" eaLnBrk="1" latinLnBrk="0" hangingPunct="1">
        <a:defRPr sz="1980" kern="1200">
          <a:solidFill>
            <a:schemeClr val="tx1"/>
          </a:solidFill>
          <a:latin typeface="+mn-lt"/>
          <a:ea typeface="+mn-ea"/>
          <a:cs typeface="+mn-cs"/>
        </a:defRPr>
      </a:lvl6pPr>
      <a:lvl7pPr marL="3017571" algn="l" defTabSz="502928" rtl="0" eaLnBrk="1" latinLnBrk="0" hangingPunct="1">
        <a:defRPr sz="1980" kern="1200">
          <a:solidFill>
            <a:schemeClr val="tx1"/>
          </a:solidFill>
          <a:latin typeface="+mn-lt"/>
          <a:ea typeface="+mn-ea"/>
          <a:cs typeface="+mn-cs"/>
        </a:defRPr>
      </a:lvl7pPr>
      <a:lvl8pPr marL="3520498" algn="l" defTabSz="502928" rtl="0" eaLnBrk="1" latinLnBrk="0" hangingPunct="1">
        <a:defRPr sz="1980" kern="1200">
          <a:solidFill>
            <a:schemeClr val="tx1"/>
          </a:solidFill>
          <a:latin typeface="+mn-lt"/>
          <a:ea typeface="+mn-ea"/>
          <a:cs typeface="+mn-cs"/>
        </a:defRPr>
      </a:lvl8pPr>
      <a:lvl9pPr marL="4023427" algn="l" defTabSz="502928" rtl="0" eaLnBrk="1" latinLnBrk="0" hangingPunct="1">
        <a:defRPr sz="19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microsoft.com/office/2007/relationships/hdphoto" Target="../media/hdphoto2.wdp"/></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116766" y="628535"/>
            <a:ext cx="2434916" cy="171599"/>
          </a:xfrm>
          <a:prstGeom prst="rect">
            <a:avLst/>
          </a:prstGeom>
        </p:spPr>
        <p:txBody>
          <a:bodyPr vert="horz" wrap="square" lIns="0" tIns="8522" rIns="0" bIns="0" rtlCol="0">
            <a:spAutoFit/>
          </a:bodyPr>
          <a:lstStyle/>
          <a:p>
            <a:pPr marL="8970">
              <a:spcBef>
                <a:spcPts val="67"/>
              </a:spcBef>
            </a:pPr>
            <a:r>
              <a:rPr sz="1059" spc="-4" dirty="0">
                <a:solidFill>
                  <a:srgbClr val="666666"/>
                </a:solidFill>
                <a:latin typeface="Arial"/>
                <a:cs typeface="Arial"/>
              </a:rPr>
              <a:t>MVE220 Financial Risk: Reading</a:t>
            </a:r>
            <a:r>
              <a:rPr sz="1059" dirty="0">
                <a:solidFill>
                  <a:srgbClr val="666666"/>
                </a:solidFill>
                <a:latin typeface="Arial"/>
                <a:cs typeface="Arial"/>
              </a:rPr>
              <a:t> </a:t>
            </a:r>
            <a:r>
              <a:rPr sz="1059" spc="-4" dirty="0">
                <a:solidFill>
                  <a:srgbClr val="666666"/>
                </a:solidFill>
                <a:latin typeface="Arial"/>
                <a:cs typeface="Arial"/>
              </a:rPr>
              <a:t>Project</a:t>
            </a:r>
            <a:endParaRPr sz="1059" dirty="0">
              <a:latin typeface="Arial"/>
              <a:cs typeface="Arial"/>
            </a:endParaRPr>
          </a:p>
        </p:txBody>
      </p:sp>
      <p:sp>
        <p:nvSpPr>
          <p:cNvPr id="3" name="object 3"/>
          <p:cNvSpPr txBox="1">
            <a:spLocks noGrp="1"/>
          </p:cNvSpPr>
          <p:nvPr>
            <p:ph type="title"/>
          </p:nvPr>
        </p:nvSpPr>
        <p:spPr>
          <a:xfrm>
            <a:off x="387350" y="419100"/>
            <a:ext cx="9525000" cy="1902310"/>
          </a:xfrm>
        </p:spPr>
        <p:txBody>
          <a:bodyPr/>
          <a:lstStyle/>
          <a:p>
            <a:r>
              <a:rPr lang="en-US" dirty="0">
                <a:solidFill>
                  <a:srgbClr val="FF0000"/>
                </a:solidFill>
              </a:rPr>
              <a:t>An </a:t>
            </a:r>
            <a:r>
              <a:rPr lang="en-US" dirty="0" smtClean="0">
                <a:solidFill>
                  <a:srgbClr val="FF0000"/>
                </a:solidFill>
              </a:rPr>
              <a:t>introduction </a:t>
            </a:r>
            <a:r>
              <a:rPr lang="en-US" dirty="0">
                <a:solidFill>
                  <a:srgbClr val="FF0000"/>
                </a:solidFill>
              </a:rPr>
              <a:t>to Markov chains and  </a:t>
            </a:r>
            <a:r>
              <a:rPr lang="en-US" dirty="0" smtClean="0">
                <a:solidFill>
                  <a:srgbClr val="FF0000"/>
                </a:solidFill>
              </a:rPr>
              <a:t>its application to predict market trend using R</a:t>
            </a:r>
            <a:endParaRPr lang="en-US" dirty="0">
              <a:solidFill>
                <a:srgbClr val="FF0000"/>
              </a:solidFill>
            </a:endParaRPr>
          </a:p>
        </p:txBody>
      </p:sp>
      <p:pic>
        <p:nvPicPr>
          <p:cNvPr id="4" name="object 4"/>
          <p:cNvPicPr/>
          <p:nvPr/>
        </p:nvPicPr>
        <p:blipFill>
          <a:blip r:embed="rId2" cstate="print"/>
          <a:stretch>
            <a:fillRect/>
          </a:stretch>
        </p:blipFill>
        <p:spPr>
          <a:xfrm>
            <a:off x="6711950" y="2933700"/>
            <a:ext cx="3657599" cy="2514600"/>
          </a:xfrm>
          <a:prstGeom prst="rect">
            <a:avLst/>
          </a:prstGeom>
        </p:spPr>
      </p:pic>
      <p:sp>
        <p:nvSpPr>
          <p:cNvPr id="6" name="TextBox 5"/>
          <p:cNvSpPr txBox="1"/>
          <p:nvPr/>
        </p:nvSpPr>
        <p:spPr>
          <a:xfrm>
            <a:off x="387350" y="5423095"/>
            <a:ext cx="6172200" cy="1477328"/>
          </a:xfrm>
          <a:prstGeom prst="rect">
            <a:avLst/>
          </a:prstGeom>
          <a:noFill/>
        </p:spPr>
        <p:txBody>
          <a:bodyPr wrap="square" rtlCol="0">
            <a:spAutoFit/>
          </a:bodyPr>
          <a:lstStyle/>
          <a:p>
            <a:r>
              <a:rPr lang="en-US" dirty="0" smtClean="0"/>
              <a:t>SAKSHI PARIT                     </a:t>
            </a:r>
            <a:r>
              <a:rPr lang="en-US" dirty="0"/>
              <a:t>ROLL NO. </a:t>
            </a:r>
            <a:r>
              <a:rPr lang="en-US" dirty="0" smtClean="0"/>
              <a:t>2020TS098</a:t>
            </a:r>
          </a:p>
          <a:p>
            <a:r>
              <a:rPr lang="en-US" dirty="0" smtClean="0"/>
              <a:t>DHANASHRI MANE           ROLL NO.2020TS095</a:t>
            </a:r>
          </a:p>
          <a:p>
            <a:r>
              <a:rPr lang="en-US" dirty="0" smtClean="0"/>
              <a:t>VAISHALLI </a:t>
            </a:r>
            <a:r>
              <a:rPr lang="en-US" dirty="0"/>
              <a:t>M</a:t>
            </a:r>
            <a:r>
              <a:rPr lang="en-US" dirty="0" smtClean="0"/>
              <a:t>OHITE           ROLL </a:t>
            </a:r>
            <a:r>
              <a:rPr lang="en-US" dirty="0"/>
              <a:t>NO. </a:t>
            </a:r>
            <a:r>
              <a:rPr lang="en-US" dirty="0" smtClean="0"/>
              <a:t>2020TS096</a:t>
            </a:r>
          </a:p>
          <a:p>
            <a:r>
              <a:rPr lang="en-US" dirty="0" smtClean="0"/>
              <a:t>YOGESH PATIL                  ROLL NO. 2020TS100</a:t>
            </a:r>
          </a:p>
          <a:p>
            <a:r>
              <a:rPr lang="en-US" dirty="0" smtClean="0"/>
              <a:t>PRAJYOT KORE                 ROLL NO.</a:t>
            </a:r>
            <a:r>
              <a:rPr lang="en-US" dirty="0"/>
              <a:t> </a:t>
            </a:r>
            <a:r>
              <a:rPr lang="en-US" dirty="0" smtClean="0"/>
              <a:t>2020TS092</a:t>
            </a:r>
            <a:endParaRPr lang="en-US" dirty="0"/>
          </a:p>
        </p:txBody>
      </p:sp>
      <p:sp>
        <p:nvSpPr>
          <p:cNvPr id="7" name="TextBox 6"/>
          <p:cNvSpPr txBox="1"/>
          <p:nvPr/>
        </p:nvSpPr>
        <p:spPr>
          <a:xfrm>
            <a:off x="5949950" y="5829300"/>
            <a:ext cx="5035550" cy="1384995"/>
          </a:xfrm>
          <a:prstGeom prst="rect">
            <a:avLst/>
          </a:prstGeom>
          <a:noFill/>
        </p:spPr>
        <p:txBody>
          <a:bodyPr wrap="square" rtlCol="0">
            <a:spAutoFit/>
          </a:bodyPr>
          <a:lstStyle/>
          <a:p>
            <a:r>
              <a:rPr lang="en-US" sz="2800" dirty="0" smtClean="0">
                <a:solidFill>
                  <a:srgbClr val="FFFF00"/>
                </a:solidFill>
              </a:rPr>
              <a:t>BSc III , DEPT. OF STATISTICS</a:t>
            </a:r>
          </a:p>
          <a:p>
            <a:r>
              <a:rPr lang="en-US" sz="2800" dirty="0" smtClean="0">
                <a:solidFill>
                  <a:srgbClr val="FFFF00"/>
                </a:solidFill>
              </a:rPr>
              <a:t>RAJARAM COLLEGE, KOLHAPUR</a:t>
            </a:r>
            <a:endParaRPr lang="en-US" sz="2800" dirty="0">
              <a:solidFill>
                <a:srgbClr val="FFFF0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1571" y="1181100"/>
            <a:ext cx="10264157" cy="4770537"/>
          </a:xfrm>
          <a:prstGeom prst="rect">
            <a:avLst/>
          </a:prstGeom>
          <a:noFill/>
        </p:spPr>
        <p:txBody>
          <a:bodyPr wrap="none" rtlCol="0">
            <a:spAutoFit/>
          </a:bodyPr>
          <a:lstStyle/>
          <a:p>
            <a:pPr marL="8521" lvl="1" algn="just">
              <a:spcBef>
                <a:spcPts val="4"/>
              </a:spcBef>
              <a:tabLst>
                <a:tab pos="217959" algn="l"/>
              </a:tabLst>
            </a:pPr>
            <a:r>
              <a:rPr lang="en-US" sz="3600" spc="-7" dirty="0" smtClean="0">
                <a:solidFill>
                  <a:srgbClr val="FF0000"/>
                </a:solidFill>
                <a:latin typeface="Arial"/>
                <a:cs typeface="Arial"/>
              </a:rPr>
              <a:t>Markov</a:t>
            </a:r>
            <a:r>
              <a:rPr lang="en-US" sz="3600" spc="-4" dirty="0" smtClean="0">
                <a:solidFill>
                  <a:srgbClr val="FF0000"/>
                </a:solidFill>
                <a:latin typeface="Arial"/>
                <a:cs typeface="Arial"/>
              </a:rPr>
              <a:t> </a:t>
            </a:r>
            <a:r>
              <a:rPr lang="en-US" sz="3600" spc="-7" dirty="0">
                <a:solidFill>
                  <a:srgbClr val="FF0000"/>
                </a:solidFill>
                <a:latin typeface="Arial"/>
                <a:cs typeface="Arial"/>
              </a:rPr>
              <a:t>chains</a:t>
            </a:r>
            <a:r>
              <a:rPr lang="en-US" sz="3600" dirty="0">
                <a:solidFill>
                  <a:srgbClr val="FF0000"/>
                </a:solidFill>
                <a:latin typeface="Arial"/>
                <a:cs typeface="Arial"/>
              </a:rPr>
              <a:t> </a:t>
            </a:r>
            <a:r>
              <a:rPr lang="en-US" sz="3600" spc="-4" dirty="0">
                <a:solidFill>
                  <a:srgbClr val="FF0000"/>
                </a:solidFill>
                <a:latin typeface="Arial"/>
                <a:cs typeface="Arial"/>
              </a:rPr>
              <a:t>to</a:t>
            </a:r>
            <a:r>
              <a:rPr lang="en-US" sz="3600" dirty="0">
                <a:solidFill>
                  <a:srgbClr val="FF0000"/>
                </a:solidFill>
                <a:latin typeface="Arial"/>
                <a:cs typeface="Arial"/>
              </a:rPr>
              <a:t> </a:t>
            </a:r>
            <a:r>
              <a:rPr lang="en-US" sz="3600" spc="-7" dirty="0">
                <a:solidFill>
                  <a:srgbClr val="FF0000"/>
                </a:solidFill>
                <a:latin typeface="Arial"/>
                <a:cs typeface="Arial"/>
              </a:rPr>
              <a:t>predict</a:t>
            </a:r>
            <a:r>
              <a:rPr lang="en-US" sz="3600" spc="-4" dirty="0">
                <a:solidFill>
                  <a:srgbClr val="FF0000"/>
                </a:solidFill>
                <a:latin typeface="Arial"/>
                <a:cs typeface="Arial"/>
              </a:rPr>
              <a:t> </a:t>
            </a:r>
            <a:r>
              <a:rPr lang="en-US" sz="3600" spc="-7" dirty="0">
                <a:solidFill>
                  <a:srgbClr val="FF0000"/>
                </a:solidFill>
                <a:latin typeface="Arial"/>
                <a:cs typeface="Arial"/>
              </a:rPr>
              <a:t>market</a:t>
            </a:r>
            <a:r>
              <a:rPr lang="en-US" sz="3600" dirty="0">
                <a:solidFill>
                  <a:srgbClr val="FF0000"/>
                </a:solidFill>
                <a:latin typeface="Arial"/>
                <a:cs typeface="Arial"/>
              </a:rPr>
              <a:t> </a:t>
            </a:r>
            <a:r>
              <a:rPr lang="en-US" sz="3600" spc="-7" dirty="0">
                <a:solidFill>
                  <a:srgbClr val="FF0000"/>
                </a:solidFill>
                <a:latin typeface="Arial"/>
                <a:cs typeface="Arial"/>
              </a:rPr>
              <a:t>trend</a:t>
            </a:r>
            <a:r>
              <a:rPr lang="en-US" sz="3600" spc="-7" dirty="0">
                <a:solidFill>
                  <a:srgbClr val="434343"/>
                </a:solidFill>
                <a:latin typeface="Arial"/>
                <a:cs typeface="Arial"/>
              </a:rPr>
              <a:t>s</a:t>
            </a:r>
            <a:endParaRPr lang="en-US" sz="3600" dirty="0">
              <a:latin typeface="Arial"/>
              <a:cs typeface="Arial"/>
            </a:endParaRPr>
          </a:p>
          <a:p>
            <a:pPr marL="8970" marR="3588" algn="just">
              <a:spcBef>
                <a:spcPts val="318"/>
              </a:spcBef>
            </a:pPr>
            <a:r>
              <a:rPr lang="en-US" sz="2000" spc="-4" dirty="0" smtClean="0">
                <a:latin typeface="Times New Roman"/>
                <a:cs typeface="Times New Roman"/>
              </a:rPr>
              <a:t>                   Markov</a:t>
            </a:r>
            <a:r>
              <a:rPr lang="en-US" sz="2000" spc="4" dirty="0" smtClean="0">
                <a:latin typeface="Times New Roman"/>
                <a:cs typeface="Times New Roman"/>
              </a:rPr>
              <a:t> </a:t>
            </a:r>
            <a:r>
              <a:rPr lang="en-US" sz="2000" spc="-4" dirty="0">
                <a:latin typeface="Times New Roman"/>
                <a:cs typeface="Times New Roman"/>
              </a:rPr>
              <a:t>chains</a:t>
            </a:r>
            <a:r>
              <a:rPr lang="en-US" sz="2000" spc="7" dirty="0">
                <a:latin typeface="Times New Roman"/>
                <a:cs typeface="Times New Roman"/>
              </a:rPr>
              <a:t> </a:t>
            </a:r>
            <a:r>
              <a:rPr lang="en-US" sz="2000" spc="-4" dirty="0">
                <a:latin typeface="Times New Roman"/>
                <a:cs typeface="Times New Roman"/>
              </a:rPr>
              <a:t>and</a:t>
            </a:r>
            <a:r>
              <a:rPr lang="en-US" sz="2000" spc="7" dirty="0">
                <a:latin typeface="Times New Roman"/>
                <a:cs typeface="Times New Roman"/>
              </a:rPr>
              <a:t> </a:t>
            </a:r>
            <a:r>
              <a:rPr lang="en-US" sz="2000" spc="-4" dirty="0">
                <a:latin typeface="Times New Roman"/>
                <a:cs typeface="Times New Roman"/>
              </a:rPr>
              <a:t>their</a:t>
            </a:r>
            <a:r>
              <a:rPr lang="en-US" sz="2000" spc="4" dirty="0">
                <a:latin typeface="Times New Roman"/>
                <a:cs typeface="Times New Roman"/>
              </a:rPr>
              <a:t> </a:t>
            </a:r>
            <a:r>
              <a:rPr lang="en-US" sz="2000" spc="-4" dirty="0">
                <a:latin typeface="Times New Roman"/>
                <a:cs typeface="Times New Roman"/>
              </a:rPr>
              <a:t>respective</a:t>
            </a:r>
            <a:r>
              <a:rPr lang="en-US" sz="2000" spc="7" dirty="0">
                <a:latin typeface="Times New Roman"/>
                <a:cs typeface="Times New Roman"/>
              </a:rPr>
              <a:t> </a:t>
            </a:r>
            <a:r>
              <a:rPr lang="en-US" sz="2000" spc="-4" dirty="0">
                <a:latin typeface="Times New Roman"/>
                <a:cs typeface="Times New Roman"/>
              </a:rPr>
              <a:t>diagrams</a:t>
            </a:r>
            <a:r>
              <a:rPr lang="en-US" sz="2000" spc="7" dirty="0">
                <a:latin typeface="Times New Roman"/>
                <a:cs typeface="Times New Roman"/>
              </a:rPr>
              <a:t> </a:t>
            </a:r>
            <a:r>
              <a:rPr lang="en-US" sz="2000" spc="-4" dirty="0">
                <a:latin typeface="Times New Roman"/>
                <a:cs typeface="Times New Roman"/>
              </a:rPr>
              <a:t>can</a:t>
            </a:r>
            <a:r>
              <a:rPr lang="en-US" sz="2000" spc="4" dirty="0">
                <a:latin typeface="Times New Roman"/>
                <a:cs typeface="Times New Roman"/>
              </a:rPr>
              <a:t> </a:t>
            </a:r>
            <a:r>
              <a:rPr lang="en-US" sz="2000" spc="-4" dirty="0">
                <a:latin typeface="Times New Roman"/>
                <a:cs typeface="Times New Roman"/>
              </a:rPr>
              <a:t>be</a:t>
            </a:r>
            <a:r>
              <a:rPr lang="en-US" sz="2000" spc="7" dirty="0">
                <a:latin typeface="Times New Roman"/>
                <a:cs typeface="Times New Roman"/>
              </a:rPr>
              <a:t> </a:t>
            </a:r>
            <a:r>
              <a:rPr lang="en-US" sz="2000" spc="-4" dirty="0">
                <a:latin typeface="Times New Roman"/>
                <a:cs typeface="Times New Roman"/>
              </a:rPr>
              <a:t>used</a:t>
            </a:r>
            <a:r>
              <a:rPr lang="en-US" sz="2000" spc="7" dirty="0">
                <a:latin typeface="Times New Roman"/>
                <a:cs typeface="Times New Roman"/>
              </a:rPr>
              <a:t> </a:t>
            </a:r>
            <a:r>
              <a:rPr lang="en-US" sz="2000" spc="-4" dirty="0">
                <a:latin typeface="Times New Roman"/>
                <a:cs typeface="Times New Roman"/>
              </a:rPr>
              <a:t>to</a:t>
            </a:r>
            <a:r>
              <a:rPr lang="en-US" sz="2000" spc="7" dirty="0">
                <a:latin typeface="Times New Roman"/>
                <a:cs typeface="Times New Roman"/>
              </a:rPr>
              <a:t> </a:t>
            </a:r>
            <a:r>
              <a:rPr lang="en-US" sz="2000" spc="-4" dirty="0">
                <a:latin typeface="Times New Roman"/>
                <a:cs typeface="Times New Roman"/>
              </a:rPr>
              <a:t>model</a:t>
            </a:r>
            <a:r>
              <a:rPr lang="en-US" sz="2000" spc="4" dirty="0">
                <a:latin typeface="Times New Roman"/>
                <a:cs typeface="Times New Roman"/>
              </a:rPr>
              <a:t> </a:t>
            </a:r>
            <a:r>
              <a:rPr lang="en-US" sz="2000" spc="-4" dirty="0">
                <a:latin typeface="Times New Roman"/>
                <a:cs typeface="Times New Roman"/>
              </a:rPr>
              <a:t>the</a:t>
            </a:r>
            <a:r>
              <a:rPr lang="en-US" sz="2000" spc="7" dirty="0">
                <a:latin typeface="Times New Roman"/>
                <a:cs typeface="Times New Roman"/>
              </a:rPr>
              <a:t> </a:t>
            </a:r>
            <a:r>
              <a:rPr lang="en-US" sz="2000" spc="-4" dirty="0">
                <a:latin typeface="Times New Roman"/>
                <a:cs typeface="Times New Roman"/>
              </a:rPr>
              <a:t>probabilities</a:t>
            </a:r>
            <a:r>
              <a:rPr lang="en-US" sz="2000" spc="7" dirty="0">
                <a:latin typeface="Times New Roman"/>
                <a:cs typeface="Times New Roman"/>
              </a:rPr>
              <a:t> </a:t>
            </a:r>
            <a:r>
              <a:rPr lang="en-US" sz="2000" spc="-4" dirty="0">
                <a:latin typeface="Times New Roman"/>
                <a:cs typeface="Times New Roman"/>
              </a:rPr>
              <a:t>of</a:t>
            </a:r>
          </a:p>
          <a:p>
            <a:pPr marL="8970" marR="3588" algn="just">
              <a:spcBef>
                <a:spcPts val="318"/>
              </a:spcBef>
            </a:pPr>
            <a:r>
              <a:rPr lang="en-US" sz="2000" spc="4" dirty="0">
                <a:latin typeface="Times New Roman"/>
                <a:cs typeface="Times New Roman"/>
              </a:rPr>
              <a:t> </a:t>
            </a:r>
            <a:r>
              <a:rPr lang="en-US" sz="2000" spc="-4" dirty="0">
                <a:latin typeface="Times New Roman"/>
                <a:cs typeface="Times New Roman"/>
              </a:rPr>
              <a:t>certain </a:t>
            </a:r>
            <a:r>
              <a:rPr lang="en-US" sz="2000" spc="-201" dirty="0">
                <a:latin typeface="Times New Roman"/>
                <a:cs typeface="Times New Roman"/>
              </a:rPr>
              <a:t> </a:t>
            </a:r>
            <a:r>
              <a:rPr lang="en-US" sz="2000" spc="-4" dirty="0">
                <a:latin typeface="Times New Roman"/>
                <a:cs typeface="Times New Roman"/>
              </a:rPr>
              <a:t>financial</a:t>
            </a:r>
            <a:r>
              <a:rPr lang="en-US" sz="2000" spc="4" dirty="0">
                <a:latin typeface="Times New Roman"/>
                <a:cs typeface="Times New Roman"/>
              </a:rPr>
              <a:t> </a:t>
            </a:r>
            <a:r>
              <a:rPr lang="en-US" sz="2000" spc="-4" dirty="0">
                <a:latin typeface="Times New Roman"/>
                <a:cs typeface="Times New Roman"/>
              </a:rPr>
              <a:t>market</a:t>
            </a:r>
            <a:r>
              <a:rPr lang="en-US" sz="2000" spc="7" dirty="0">
                <a:latin typeface="Times New Roman"/>
                <a:cs typeface="Times New Roman"/>
              </a:rPr>
              <a:t> </a:t>
            </a:r>
            <a:r>
              <a:rPr lang="en-US" sz="2000" spc="-4" dirty="0">
                <a:latin typeface="Times New Roman"/>
                <a:cs typeface="Times New Roman"/>
              </a:rPr>
              <a:t>climates</a:t>
            </a:r>
          </a:p>
          <a:p>
            <a:pPr marL="8970" marR="3588" algn="just">
              <a:spcBef>
                <a:spcPts val="318"/>
              </a:spcBef>
            </a:pPr>
            <a:r>
              <a:rPr lang="en-US" sz="2000" spc="4" dirty="0">
                <a:latin typeface="Times New Roman"/>
                <a:cs typeface="Times New Roman"/>
              </a:rPr>
              <a:t> </a:t>
            </a:r>
            <a:r>
              <a:rPr lang="en-US" sz="2000" spc="-4" dirty="0">
                <a:latin typeface="Times New Roman"/>
                <a:cs typeface="Times New Roman"/>
              </a:rPr>
              <a:t>and</a:t>
            </a:r>
            <a:r>
              <a:rPr lang="en-US" sz="2000" spc="7" dirty="0">
                <a:latin typeface="Times New Roman"/>
                <a:cs typeface="Times New Roman"/>
              </a:rPr>
              <a:t> </a:t>
            </a:r>
            <a:r>
              <a:rPr lang="en-US" sz="2000" spc="-4" dirty="0">
                <a:latin typeface="Times New Roman"/>
                <a:cs typeface="Times New Roman"/>
              </a:rPr>
              <a:t>thus</a:t>
            </a:r>
            <a:r>
              <a:rPr lang="en-US" sz="2000" spc="7" dirty="0">
                <a:latin typeface="Times New Roman"/>
                <a:cs typeface="Times New Roman"/>
              </a:rPr>
              <a:t> </a:t>
            </a:r>
            <a:r>
              <a:rPr lang="en-US" sz="2000" spc="-4" dirty="0">
                <a:latin typeface="Times New Roman"/>
                <a:cs typeface="Times New Roman"/>
              </a:rPr>
              <a:t>predicting</a:t>
            </a:r>
            <a:r>
              <a:rPr lang="en-US" sz="2000" spc="4" dirty="0">
                <a:latin typeface="Times New Roman"/>
                <a:cs typeface="Times New Roman"/>
              </a:rPr>
              <a:t> </a:t>
            </a:r>
            <a:r>
              <a:rPr lang="en-US" sz="2000" spc="-4" dirty="0">
                <a:latin typeface="Times New Roman"/>
                <a:cs typeface="Times New Roman"/>
              </a:rPr>
              <a:t>the</a:t>
            </a:r>
            <a:r>
              <a:rPr lang="en-US" sz="2000" spc="7" dirty="0">
                <a:latin typeface="Times New Roman"/>
                <a:cs typeface="Times New Roman"/>
              </a:rPr>
              <a:t> </a:t>
            </a:r>
            <a:r>
              <a:rPr lang="en-US" sz="2000" spc="-4" dirty="0">
                <a:latin typeface="Times New Roman"/>
                <a:cs typeface="Times New Roman"/>
              </a:rPr>
              <a:t>likelihood</a:t>
            </a:r>
            <a:r>
              <a:rPr lang="en-US" sz="2000" spc="7" dirty="0">
                <a:latin typeface="Times New Roman"/>
                <a:cs typeface="Times New Roman"/>
              </a:rPr>
              <a:t> </a:t>
            </a:r>
            <a:r>
              <a:rPr lang="en-US" sz="2000" spc="-4" dirty="0">
                <a:latin typeface="Times New Roman"/>
                <a:cs typeface="Times New Roman"/>
              </a:rPr>
              <a:t>of</a:t>
            </a:r>
            <a:r>
              <a:rPr lang="en-US" sz="2000" spc="4" dirty="0">
                <a:latin typeface="Times New Roman"/>
                <a:cs typeface="Times New Roman"/>
              </a:rPr>
              <a:t> </a:t>
            </a:r>
            <a:r>
              <a:rPr lang="en-US" sz="2000" spc="-4" dirty="0">
                <a:latin typeface="Times New Roman"/>
                <a:cs typeface="Times New Roman"/>
              </a:rPr>
              <a:t>future</a:t>
            </a:r>
            <a:r>
              <a:rPr lang="en-US" sz="2000" spc="7" dirty="0">
                <a:latin typeface="Times New Roman"/>
                <a:cs typeface="Times New Roman"/>
              </a:rPr>
              <a:t> </a:t>
            </a:r>
            <a:r>
              <a:rPr lang="en-US" sz="2000" spc="-4" dirty="0">
                <a:latin typeface="Times New Roman"/>
                <a:cs typeface="Times New Roman"/>
              </a:rPr>
              <a:t>market</a:t>
            </a:r>
            <a:r>
              <a:rPr lang="en-US" sz="2000" spc="4" dirty="0">
                <a:latin typeface="Times New Roman"/>
                <a:cs typeface="Times New Roman"/>
              </a:rPr>
              <a:t> </a:t>
            </a:r>
            <a:r>
              <a:rPr lang="en-US" sz="2000" spc="-4" dirty="0">
                <a:latin typeface="Times New Roman"/>
                <a:cs typeface="Times New Roman"/>
              </a:rPr>
              <a:t>conditions</a:t>
            </a:r>
            <a:r>
              <a:rPr lang="en-US" sz="2000" spc="7" dirty="0">
                <a:latin typeface="Times New Roman"/>
                <a:cs typeface="Times New Roman"/>
              </a:rPr>
              <a:t> </a:t>
            </a:r>
            <a:r>
              <a:rPr lang="en-US" sz="2000" spc="-4" dirty="0">
                <a:latin typeface="Times New Roman"/>
                <a:cs typeface="Times New Roman"/>
              </a:rPr>
              <a:t>[7]. </a:t>
            </a:r>
            <a:r>
              <a:rPr lang="en-US" sz="2000" dirty="0">
                <a:latin typeface="Times New Roman"/>
                <a:cs typeface="Times New Roman"/>
              </a:rPr>
              <a:t> </a:t>
            </a:r>
            <a:r>
              <a:rPr lang="en-US" sz="2000" spc="-4" dirty="0">
                <a:latin typeface="Times New Roman"/>
                <a:cs typeface="Times New Roman"/>
              </a:rPr>
              <a:t>These conditions,</a:t>
            </a:r>
          </a:p>
          <a:p>
            <a:pPr marL="8970" marR="3588" algn="just">
              <a:spcBef>
                <a:spcPts val="318"/>
              </a:spcBef>
            </a:pPr>
            <a:r>
              <a:rPr lang="en-US" sz="2000" spc="-4" dirty="0">
                <a:latin typeface="Times New Roman"/>
                <a:cs typeface="Times New Roman"/>
              </a:rPr>
              <a:t> also known as trends, are:</a:t>
            </a:r>
            <a:endParaRPr lang="en-US" sz="2000" dirty="0">
              <a:latin typeface="Times New Roman"/>
              <a:cs typeface="Times New Roman"/>
            </a:endParaRPr>
          </a:p>
          <a:p>
            <a:pPr algn="just">
              <a:spcBef>
                <a:spcPts val="32"/>
              </a:spcBef>
            </a:pPr>
            <a:endParaRPr lang="en-US" sz="2000" dirty="0">
              <a:latin typeface="Times New Roman"/>
              <a:cs typeface="Times New Roman"/>
            </a:endParaRPr>
          </a:p>
          <a:p>
            <a:pPr marL="330976" marR="217062" lvl="2" indent="-161452" algn="just">
              <a:spcBef>
                <a:spcPts val="4"/>
              </a:spcBef>
              <a:buFont typeface="Arial"/>
              <a:buChar char="●"/>
              <a:tabLst>
                <a:tab pos="330976" algn="l"/>
                <a:tab pos="331424" algn="l"/>
              </a:tabLst>
            </a:pPr>
            <a:r>
              <a:rPr lang="en-US" sz="2000" spc="-4" dirty="0">
                <a:latin typeface="Times New Roman"/>
                <a:cs typeface="Times New Roman"/>
              </a:rPr>
              <a:t>Bull</a:t>
            </a:r>
            <a:r>
              <a:rPr lang="en-US" sz="2000" spc="4" dirty="0">
                <a:latin typeface="Times New Roman"/>
                <a:cs typeface="Times New Roman"/>
              </a:rPr>
              <a:t> </a:t>
            </a:r>
            <a:r>
              <a:rPr lang="en-US" sz="2000" spc="-4" dirty="0">
                <a:latin typeface="Times New Roman"/>
                <a:cs typeface="Times New Roman"/>
              </a:rPr>
              <a:t>markets:</a:t>
            </a:r>
            <a:r>
              <a:rPr lang="en-US" sz="2000" spc="4" dirty="0">
                <a:latin typeface="Times New Roman"/>
                <a:cs typeface="Times New Roman"/>
              </a:rPr>
              <a:t> </a:t>
            </a:r>
            <a:r>
              <a:rPr lang="en-US" sz="2000" i="1" spc="-4" dirty="0">
                <a:latin typeface="Times New Roman"/>
                <a:cs typeface="Times New Roman"/>
              </a:rPr>
              <a:t>periods</a:t>
            </a:r>
            <a:r>
              <a:rPr lang="en-US" sz="2000" i="1" spc="7" dirty="0">
                <a:latin typeface="Times New Roman"/>
                <a:cs typeface="Times New Roman"/>
              </a:rPr>
              <a:t> </a:t>
            </a:r>
            <a:r>
              <a:rPr lang="en-US" sz="2000" i="1" spc="-4" dirty="0">
                <a:latin typeface="Times New Roman"/>
                <a:cs typeface="Times New Roman"/>
              </a:rPr>
              <a:t>of</a:t>
            </a:r>
            <a:r>
              <a:rPr lang="en-US" sz="2000" i="1" spc="4" dirty="0">
                <a:latin typeface="Times New Roman"/>
                <a:cs typeface="Times New Roman"/>
              </a:rPr>
              <a:t> </a:t>
            </a:r>
            <a:r>
              <a:rPr lang="en-US" sz="2000" i="1" spc="-4" dirty="0">
                <a:latin typeface="Times New Roman"/>
                <a:cs typeface="Times New Roman"/>
              </a:rPr>
              <a:t>time</a:t>
            </a:r>
            <a:r>
              <a:rPr lang="en-US" sz="2000" i="1" spc="4" dirty="0">
                <a:latin typeface="Times New Roman"/>
                <a:cs typeface="Times New Roman"/>
              </a:rPr>
              <a:t> </a:t>
            </a:r>
            <a:r>
              <a:rPr lang="en-US" sz="2000" i="1" spc="-4" dirty="0">
                <a:latin typeface="Times New Roman"/>
                <a:cs typeface="Times New Roman"/>
              </a:rPr>
              <a:t>where</a:t>
            </a:r>
            <a:r>
              <a:rPr lang="en-US" sz="2000" i="1" spc="7" dirty="0">
                <a:latin typeface="Times New Roman"/>
                <a:cs typeface="Times New Roman"/>
              </a:rPr>
              <a:t> </a:t>
            </a:r>
            <a:r>
              <a:rPr lang="en-US" sz="2000" i="1" spc="-4" dirty="0">
                <a:latin typeface="Times New Roman"/>
                <a:cs typeface="Times New Roman"/>
              </a:rPr>
              <a:t>prices</a:t>
            </a:r>
            <a:r>
              <a:rPr lang="en-US" sz="2000" i="1" spc="4" dirty="0">
                <a:latin typeface="Times New Roman"/>
                <a:cs typeface="Times New Roman"/>
              </a:rPr>
              <a:t> </a:t>
            </a:r>
            <a:r>
              <a:rPr lang="en-US" sz="2000" i="1" spc="-4" dirty="0">
                <a:latin typeface="Times New Roman"/>
                <a:cs typeface="Times New Roman"/>
              </a:rPr>
              <a:t>generally</a:t>
            </a:r>
            <a:r>
              <a:rPr lang="en-US" sz="2000" i="1" spc="4" dirty="0">
                <a:latin typeface="Times New Roman"/>
                <a:cs typeface="Times New Roman"/>
              </a:rPr>
              <a:t> </a:t>
            </a:r>
            <a:r>
              <a:rPr lang="en-US" sz="2000" i="1" spc="-4" dirty="0">
                <a:latin typeface="Times New Roman"/>
                <a:cs typeface="Times New Roman"/>
              </a:rPr>
              <a:t>are</a:t>
            </a:r>
            <a:r>
              <a:rPr lang="en-US" sz="2000" i="1" spc="7" dirty="0">
                <a:latin typeface="Times New Roman"/>
                <a:cs typeface="Times New Roman"/>
              </a:rPr>
              <a:t> </a:t>
            </a:r>
            <a:r>
              <a:rPr lang="en-US" sz="2000" i="1" spc="-4" dirty="0">
                <a:latin typeface="Times New Roman"/>
                <a:cs typeface="Times New Roman"/>
              </a:rPr>
              <a:t>rising,</a:t>
            </a:r>
            <a:r>
              <a:rPr lang="en-US" sz="2000" i="1" spc="4" dirty="0">
                <a:latin typeface="Times New Roman"/>
                <a:cs typeface="Times New Roman"/>
              </a:rPr>
              <a:t> </a:t>
            </a:r>
            <a:r>
              <a:rPr lang="en-US" sz="2000" i="1" spc="-4" dirty="0">
                <a:latin typeface="Times New Roman"/>
                <a:cs typeface="Times New Roman"/>
              </a:rPr>
              <a:t>due</a:t>
            </a:r>
            <a:r>
              <a:rPr lang="en-US" sz="2000" i="1" spc="7" dirty="0">
                <a:latin typeface="Times New Roman"/>
                <a:cs typeface="Times New Roman"/>
              </a:rPr>
              <a:t> </a:t>
            </a:r>
            <a:r>
              <a:rPr lang="en-US" sz="2000" i="1" spc="-4" dirty="0">
                <a:latin typeface="Times New Roman"/>
                <a:cs typeface="Times New Roman"/>
              </a:rPr>
              <a:t>to</a:t>
            </a:r>
            <a:r>
              <a:rPr lang="en-US" sz="2000" i="1" spc="4" dirty="0">
                <a:latin typeface="Times New Roman"/>
                <a:cs typeface="Times New Roman"/>
              </a:rPr>
              <a:t> </a:t>
            </a:r>
            <a:r>
              <a:rPr lang="en-US" sz="2000" i="1" spc="-4" dirty="0">
                <a:latin typeface="Times New Roman"/>
                <a:cs typeface="Times New Roman"/>
              </a:rPr>
              <a:t>the</a:t>
            </a:r>
            <a:r>
              <a:rPr lang="en-US" sz="2000" i="1" spc="4" dirty="0">
                <a:latin typeface="Times New Roman"/>
                <a:cs typeface="Times New Roman"/>
              </a:rPr>
              <a:t> </a:t>
            </a:r>
            <a:r>
              <a:rPr lang="en-US" sz="2000" i="1" spc="-4" dirty="0">
                <a:latin typeface="Times New Roman"/>
                <a:cs typeface="Times New Roman"/>
              </a:rPr>
              <a:t>actors </a:t>
            </a:r>
          </a:p>
          <a:p>
            <a:pPr marL="330976" marR="217062" lvl="2" indent="-161452" algn="just">
              <a:spcBef>
                <a:spcPts val="4"/>
              </a:spcBef>
              <a:buFont typeface="Arial"/>
              <a:buChar char="●"/>
              <a:tabLst>
                <a:tab pos="330976" algn="l"/>
                <a:tab pos="331424" algn="l"/>
              </a:tabLst>
            </a:pPr>
            <a:r>
              <a:rPr lang="en-US" sz="2000" i="1" spc="-201" dirty="0">
                <a:latin typeface="Times New Roman"/>
                <a:cs typeface="Times New Roman"/>
              </a:rPr>
              <a:t> </a:t>
            </a:r>
            <a:r>
              <a:rPr lang="en-US" sz="2000" i="1" spc="-4" dirty="0">
                <a:latin typeface="Times New Roman"/>
                <a:cs typeface="Times New Roman"/>
              </a:rPr>
              <a:t>having optimistic hopes of the future.</a:t>
            </a:r>
            <a:endParaRPr lang="en-US" sz="2000" dirty="0">
              <a:latin typeface="Times New Roman"/>
              <a:cs typeface="Times New Roman"/>
            </a:endParaRPr>
          </a:p>
          <a:p>
            <a:pPr marL="330976" marR="50678" lvl="2" indent="-161452" algn="just">
              <a:buFont typeface="Arial"/>
              <a:buChar char="●"/>
              <a:tabLst>
                <a:tab pos="330976" algn="l"/>
                <a:tab pos="331424" algn="l"/>
              </a:tabLst>
            </a:pPr>
            <a:r>
              <a:rPr lang="en-US" sz="2000" spc="-4" dirty="0">
                <a:latin typeface="Times New Roman"/>
                <a:cs typeface="Times New Roman"/>
              </a:rPr>
              <a:t>Bear</a:t>
            </a:r>
            <a:r>
              <a:rPr lang="en-US" sz="2000" spc="4" dirty="0">
                <a:latin typeface="Times New Roman"/>
                <a:cs typeface="Times New Roman"/>
              </a:rPr>
              <a:t> </a:t>
            </a:r>
            <a:r>
              <a:rPr lang="en-US" sz="2000" spc="-4" dirty="0">
                <a:latin typeface="Times New Roman"/>
                <a:cs typeface="Times New Roman"/>
              </a:rPr>
              <a:t>markets:</a:t>
            </a:r>
            <a:r>
              <a:rPr lang="en-US" sz="2000" spc="7" dirty="0">
                <a:latin typeface="Times New Roman"/>
                <a:cs typeface="Times New Roman"/>
              </a:rPr>
              <a:t> </a:t>
            </a:r>
            <a:r>
              <a:rPr lang="en-US" sz="2000" i="1" spc="-4" dirty="0">
                <a:latin typeface="Times New Roman"/>
                <a:cs typeface="Times New Roman"/>
              </a:rPr>
              <a:t>periods</a:t>
            </a:r>
            <a:r>
              <a:rPr lang="en-US" sz="2000" i="1" spc="4" dirty="0">
                <a:latin typeface="Times New Roman"/>
                <a:cs typeface="Times New Roman"/>
              </a:rPr>
              <a:t> </a:t>
            </a:r>
            <a:r>
              <a:rPr lang="en-US" sz="2000" i="1" spc="-4" dirty="0">
                <a:latin typeface="Times New Roman"/>
                <a:cs typeface="Times New Roman"/>
              </a:rPr>
              <a:t>of</a:t>
            </a:r>
            <a:r>
              <a:rPr lang="en-US" sz="2000" i="1" spc="7" dirty="0">
                <a:latin typeface="Times New Roman"/>
                <a:cs typeface="Times New Roman"/>
              </a:rPr>
              <a:t> </a:t>
            </a:r>
            <a:r>
              <a:rPr lang="en-US" sz="2000" i="1" spc="-4" dirty="0">
                <a:latin typeface="Times New Roman"/>
                <a:cs typeface="Times New Roman"/>
              </a:rPr>
              <a:t>time</a:t>
            </a:r>
            <a:r>
              <a:rPr lang="en-US" sz="2000" i="1" spc="4" dirty="0">
                <a:latin typeface="Times New Roman"/>
                <a:cs typeface="Times New Roman"/>
              </a:rPr>
              <a:t> </a:t>
            </a:r>
            <a:r>
              <a:rPr lang="en-US" sz="2000" i="1" spc="-4" dirty="0">
                <a:latin typeface="Times New Roman"/>
                <a:cs typeface="Times New Roman"/>
              </a:rPr>
              <a:t>where</a:t>
            </a:r>
            <a:r>
              <a:rPr lang="en-US" sz="2000" i="1" spc="7" dirty="0">
                <a:latin typeface="Times New Roman"/>
                <a:cs typeface="Times New Roman"/>
              </a:rPr>
              <a:t> </a:t>
            </a:r>
            <a:r>
              <a:rPr lang="en-US" sz="2000" i="1" spc="-4" dirty="0">
                <a:latin typeface="Times New Roman"/>
                <a:cs typeface="Times New Roman"/>
              </a:rPr>
              <a:t>prices</a:t>
            </a:r>
            <a:r>
              <a:rPr lang="en-US" sz="2000" i="1" spc="4" dirty="0">
                <a:latin typeface="Times New Roman"/>
                <a:cs typeface="Times New Roman"/>
              </a:rPr>
              <a:t> </a:t>
            </a:r>
            <a:r>
              <a:rPr lang="en-US" sz="2000" i="1" spc="-4" dirty="0">
                <a:latin typeface="Times New Roman"/>
                <a:cs typeface="Times New Roman"/>
              </a:rPr>
              <a:t>generally</a:t>
            </a:r>
            <a:r>
              <a:rPr lang="en-US" sz="2000" i="1" spc="7" dirty="0">
                <a:latin typeface="Times New Roman"/>
                <a:cs typeface="Times New Roman"/>
              </a:rPr>
              <a:t> </a:t>
            </a:r>
            <a:r>
              <a:rPr lang="en-US" sz="2000" i="1" spc="-4" dirty="0">
                <a:latin typeface="Times New Roman"/>
                <a:cs typeface="Times New Roman"/>
              </a:rPr>
              <a:t>are</a:t>
            </a:r>
            <a:r>
              <a:rPr lang="en-US" sz="2000" i="1" spc="4" dirty="0">
                <a:latin typeface="Times New Roman"/>
                <a:cs typeface="Times New Roman"/>
              </a:rPr>
              <a:t> </a:t>
            </a:r>
            <a:r>
              <a:rPr lang="en-US" sz="2000" i="1" spc="-4" dirty="0">
                <a:latin typeface="Times New Roman"/>
                <a:cs typeface="Times New Roman"/>
              </a:rPr>
              <a:t>declining,</a:t>
            </a:r>
            <a:r>
              <a:rPr lang="en-US" sz="2000" i="1" spc="7" dirty="0">
                <a:latin typeface="Times New Roman"/>
                <a:cs typeface="Times New Roman"/>
              </a:rPr>
              <a:t> </a:t>
            </a:r>
            <a:r>
              <a:rPr lang="en-US" sz="2000" i="1" spc="-4" dirty="0">
                <a:latin typeface="Times New Roman"/>
                <a:cs typeface="Times New Roman"/>
              </a:rPr>
              <a:t>due</a:t>
            </a:r>
            <a:r>
              <a:rPr lang="en-US" sz="2000" i="1" spc="4" dirty="0">
                <a:latin typeface="Times New Roman"/>
                <a:cs typeface="Times New Roman"/>
              </a:rPr>
              <a:t> </a:t>
            </a:r>
            <a:r>
              <a:rPr lang="en-US" sz="2000" i="1" spc="-4" dirty="0">
                <a:latin typeface="Times New Roman"/>
                <a:cs typeface="Times New Roman"/>
              </a:rPr>
              <a:t>to</a:t>
            </a:r>
            <a:r>
              <a:rPr lang="en-US" sz="2000" i="1" spc="7" dirty="0">
                <a:latin typeface="Times New Roman"/>
                <a:cs typeface="Times New Roman"/>
              </a:rPr>
              <a:t> </a:t>
            </a:r>
            <a:r>
              <a:rPr lang="en-US" sz="2000" i="1" spc="-4" dirty="0">
                <a:latin typeface="Times New Roman"/>
                <a:cs typeface="Times New Roman"/>
              </a:rPr>
              <a:t>the</a:t>
            </a:r>
            <a:r>
              <a:rPr lang="en-US" sz="2000" i="1" spc="4" dirty="0">
                <a:latin typeface="Times New Roman"/>
                <a:cs typeface="Times New Roman"/>
              </a:rPr>
              <a:t> </a:t>
            </a:r>
            <a:r>
              <a:rPr lang="en-US" sz="2000" i="1" spc="-4" dirty="0">
                <a:latin typeface="Times New Roman"/>
                <a:cs typeface="Times New Roman"/>
              </a:rPr>
              <a:t>actors</a:t>
            </a:r>
          </a:p>
          <a:p>
            <a:pPr marL="330976" marR="50678" lvl="2" indent="-161452" algn="just">
              <a:buFont typeface="Arial"/>
              <a:buChar char="●"/>
              <a:tabLst>
                <a:tab pos="330976" algn="l"/>
                <a:tab pos="331424" algn="l"/>
              </a:tabLst>
            </a:pPr>
            <a:r>
              <a:rPr lang="en-US" sz="2000" i="1" spc="-4" dirty="0">
                <a:latin typeface="Times New Roman"/>
                <a:cs typeface="Times New Roman"/>
              </a:rPr>
              <a:t> </a:t>
            </a:r>
            <a:r>
              <a:rPr lang="en-US" sz="2000" i="1" spc="-201" dirty="0">
                <a:latin typeface="Times New Roman"/>
                <a:cs typeface="Times New Roman"/>
              </a:rPr>
              <a:t> </a:t>
            </a:r>
            <a:r>
              <a:rPr lang="en-US" sz="2000" i="1" spc="-4" dirty="0">
                <a:latin typeface="Times New Roman"/>
                <a:cs typeface="Times New Roman"/>
              </a:rPr>
              <a:t>having a pessimistic view of the future.</a:t>
            </a:r>
            <a:endParaRPr lang="en-US" sz="2000" dirty="0">
              <a:latin typeface="Times New Roman"/>
              <a:cs typeface="Times New Roman"/>
            </a:endParaRPr>
          </a:p>
          <a:p>
            <a:pPr marL="330976" marR="223341" lvl="2" indent="-161452" algn="just">
              <a:spcBef>
                <a:spcPts val="4"/>
              </a:spcBef>
              <a:buFont typeface="Arial"/>
              <a:buChar char="●"/>
              <a:tabLst>
                <a:tab pos="330976" algn="l"/>
                <a:tab pos="331424" algn="l"/>
              </a:tabLst>
            </a:pPr>
            <a:r>
              <a:rPr lang="en-US" sz="2000" spc="-4" dirty="0">
                <a:latin typeface="Times New Roman"/>
                <a:cs typeface="Times New Roman"/>
              </a:rPr>
              <a:t>Stagnant</a:t>
            </a:r>
            <a:r>
              <a:rPr lang="en-US" sz="2000" spc="4" dirty="0">
                <a:latin typeface="Times New Roman"/>
                <a:cs typeface="Times New Roman"/>
              </a:rPr>
              <a:t> </a:t>
            </a:r>
            <a:r>
              <a:rPr lang="en-US" sz="2000" spc="-4" dirty="0">
                <a:latin typeface="Times New Roman"/>
                <a:cs typeface="Times New Roman"/>
              </a:rPr>
              <a:t>markets</a:t>
            </a:r>
            <a:r>
              <a:rPr lang="en-US" sz="2000" i="1" spc="-4" dirty="0">
                <a:latin typeface="Times New Roman"/>
                <a:cs typeface="Times New Roman"/>
              </a:rPr>
              <a:t>:</a:t>
            </a:r>
            <a:r>
              <a:rPr lang="en-US" sz="2000" i="1" spc="4" dirty="0">
                <a:latin typeface="Times New Roman"/>
                <a:cs typeface="Times New Roman"/>
              </a:rPr>
              <a:t> </a:t>
            </a:r>
            <a:r>
              <a:rPr lang="en-US" sz="2000" i="1" spc="-4" dirty="0">
                <a:latin typeface="Times New Roman"/>
                <a:cs typeface="Times New Roman"/>
              </a:rPr>
              <a:t>periods</a:t>
            </a:r>
            <a:r>
              <a:rPr lang="en-US" sz="2000" i="1" spc="7" dirty="0">
                <a:latin typeface="Times New Roman"/>
                <a:cs typeface="Times New Roman"/>
              </a:rPr>
              <a:t> </a:t>
            </a:r>
            <a:r>
              <a:rPr lang="en-US" sz="2000" i="1" spc="-4" dirty="0">
                <a:latin typeface="Times New Roman"/>
                <a:cs typeface="Times New Roman"/>
              </a:rPr>
              <a:t>of</a:t>
            </a:r>
            <a:r>
              <a:rPr lang="en-US" sz="2000" i="1" spc="4" dirty="0">
                <a:latin typeface="Times New Roman"/>
                <a:cs typeface="Times New Roman"/>
              </a:rPr>
              <a:t> </a:t>
            </a:r>
            <a:r>
              <a:rPr lang="en-US" sz="2000" i="1" spc="-4" dirty="0">
                <a:latin typeface="Times New Roman"/>
                <a:cs typeface="Times New Roman"/>
              </a:rPr>
              <a:t>time</a:t>
            </a:r>
            <a:r>
              <a:rPr lang="en-US" sz="2000" i="1" spc="7" dirty="0">
                <a:latin typeface="Times New Roman"/>
                <a:cs typeface="Times New Roman"/>
              </a:rPr>
              <a:t> </a:t>
            </a:r>
            <a:r>
              <a:rPr lang="en-US" sz="2000" i="1" spc="-4" dirty="0">
                <a:latin typeface="Times New Roman"/>
                <a:cs typeface="Times New Roman"/>
              </a:rPr>
              <a:t>where</a:t>
            </a:r>
            <a:r>
              <a:rPr lang="en-US" sz="2000" i="1" spc="4" dirty="0">
                <a:latin typeface="Times New Roman"/>
                <a:cs typeface="Times New Roman"/>
              </a:rPr>
              <a:t> </a:t>
            </a:r>
            <a:r>
              <a:rPr lang="en-US" sz="2000" i="1" spc="-4" dirty="0">
                <a:latin typeface="Times New Roman"/>
                <a:cs typeface="Times New Roman"/>
              </a:rPr>
              <a:t>the</a:t>
            </a:r>
            <a:r>
              <a:rPr lang="en-US" sz="2000" i="1" spc="7" dirty="0">
                <a:latin typeface="Times New Roman"/>
                <a:cs typeface="Times New Roman"/>
              </a:rPr>
              <a:t> </a:t>
            </a:r>
            <a:r>
              <a:rPr lang="en-US" sz="2000" i="1" spc="-4" dirty="0">
                <a:latin typeface="Times New Roman"/>
                <a:cs typeface="Times New Roman"/>
              </a:rPr>
              <a:t>market</a:t>
            </a:r>
            <a:r>
              <a:rPr lang="en-US" sz="2000" i="1" spc="4" dirty="0">
                <a:latin typeface="Times New Roman"/>
                <a:cs typeface="Times New Roman"/>
              </a:rPr>
              <a:t> </a:t>
            </a:r>
            <a:r>
              <a:rPr lang="en-US" sz="2000" i="1" spc="-4" dirty="0">
                <a:latin typeface="Times New Roman"/>
                <a:cs typeface="Times New Roman"/>
              </a:rPr>
              <a:t>is</a:t>
            </a:r>
            <a:r>
              <a:rPr lang="en-US" sz="2000" i="1" spc="7" dirty="0">
                <a:latin typeface="Times New Roman"/>
                <a:cs typeface="Times New Roman"/>
              </a:rPr>
              <a:t> </a:t>
            </a:r>
            <a:r>
              <a:rPr lang="en-US" sz="2000" i="1" spc="-4" dirty="0">
                <a:latin typeface="Times New Roman"/>
                <a:cs typeface="Times New Roman"/>
              </a:rPr>
              <a:t>characterized</a:t>
            </a:r>
            <a:r>
              <a:rPr lang="en-US" sz="2000" i="1" spc="4" dirty="0">
                <a:latin typeface="Times New Roman"/>
                <a:cs typeface="Times New Roman"/>
              </a:rPr>
              <a:t> </a:t>
            </a:r>
            <a:r>
              <a:rPr lang="en-US" sz="2000" i="1" spc="-4" dirty="0">
                <a:latin typeface="Times New Roman"/>
                <a:cs typeface="Times New Roman"/>
              </a:rPr>
              <a:t>by</a:t>
            </a:r>
            <a:r>
              <a:rPr lang="en-US" sz="2000" i="1" spc="7" dirty="0">
                <a:latin typeface="Times New Roman"/>
                <a:cs typeface="Times New Roman"/>
              </a:rPr>
              <a:t> </a:t>
            </a:r>
            <a:r>
              <a:rPr lang="en-US" sz="2000" i="1" spc="-4" dirty="0">
                <a:latin typeface="Times New Roman"/>
                <a:cs typeface="Times New Roman"/>
              </a:rPr>
              <a:t>neither</a:t>
            </a:r>
            <a:r>
              <a:rPr lang="en-US" sz="2000" i="1" spc="4" dirty="0">
                <a:latin typeface="Times New Roman"/>
                <a:cs typeface="Times New Roman"/>
              </a:rPr>
              <a:t> </a:t>
            </a:r>
            <a:r>
              <a:rPr lang="en-US" sz="2000" i="1" spc="-4" dirty="0">
                <a:latin typeface="Times New Roman"/>
                <a:cs typeface="Times New Roman"/>
              </a:rPr>
              <a:t>a </a:t>
            </a:r>
            <a:r>
              <a:rPr lang="en-US" sz="2000" i="1" spc="-201" dirty="0">
                <a:latin typeface="Times New Roman"/>
                <a:cs typeface="Times New Roman"/>
              </a:rPr>
              <a:t> </a:t>
            </a:r>
          </a:p>
          <a:p>
            <a:pPr marL="330976" marR="223341" lvl="2" indent="-161452" algn="just">
              <a:spcBef>
                <a:spcPts val="4"/>
              </a:spcBef>
              <a:buFont typeface="Arial"/>
              <a:buChar char="●"/>
              <a:tabLst>
                <a:tab pos="330976" algn="l"/>
                <a:tab pos="331424" algn="l"/>
              </a:tabLst>
            </a:pPr>
            <a:r>
              <a:rPr lang="en-US" sz="2000" i="1" spc="-4" dirty="0">
                <a:latin typeface="Times New Roman"/>
                <a:cs typeface="Times New Roman"/>
              </a:rPr>
              <a:t>decline nor rise in general prices.</a:t>
            </a:r>
            <a:endParaRPr lang="en-US" sz="2000" dirty="0">
              <a:latin typeface="Times New Roman"/>
              <a:cs typeface="Times New Roman"/>
            </a:endParaRPr>
          </a:p>
          <a:p>
            <a:pPr algn="just"/>
            <a:endParaRPr lang="en-US" sz="2000" dirty="0"/>
          </a:p>
          <a:p>
            <a:pPr algn="just"/>
            <a:endParaRPr lang="en-US" dirty="0"/>
          </a:p>
        </p:txBody>
      </p:sp>
    </p:spTree>
    <p:extLst>
      <p:ext uri="{BB962C8B-B14F-4D97-AF65-F5344CB8AC3E}">
        <p14:creationId xmlns:p14="http://schemas.microsoft.com/office/powerpoint/2010/main" val="292216585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44550" y="1943100"/>
            <a:ext cx="8991600" cy="1973297"/>
          </a:xfrm>
          <a:prstGeom prst="rect">
            <a:avLst/>
          </a:prstGeom>
        </p:spPr>
        <p:txBody>
          <a:bodyPr wrap="square" lIns="0" tIns="0" rIns="0" bIns="0">
            <a:spAutoFit/>
          </a:bodyPr>
          <a:lstStyle>
            <a:lvl1pPr marL="12700">
              <a:tabLst>
                <a:tab pos="6022975" algn="l"/>
              </a:tabLst>
              <a:defRPr>
                <a:solidFill>
                  <a:schemeClr val="tx1"/>
                </a:solidFill>
                <a:latin typeface="Calibri" panose="020F0502020204030204" pitchFamily="34" charset="0"/>
              </a:defRPr>
            </a:lvl1pPr>
            <a:lvl2pPr marL="742950" indent="-285750">
              <a:tabLst>
                <a:tab pos="6022975" algn="l"/>
              </a:tabLst>
              <a:defRPr>
                <a:solidFill>
                  <a:schemeClr val="tx1"/>
                </a:solidFill>
                <a:latin typeface="Calibri" panose="020F0502020204030204" pitchFamily="34" charset="0"/>
              </a:defRPr>
            </a:lvl2pPr>
            <a:lvl3pPr marL="1143000" indent="-228600">
              <a:tabLst>
                <a:tab pos="6022975" algn="l"/>
              </a:tabLst>
              <a:defRPr>
                <a:solidFill>
                  <a:schemeClr val="tx1"/>
                </a:solidFill>
                <a:latin typeface="Calibri" panose="020F0502020204030204" pitchFamily="34" charset="0"/>
              </a:defRPr>
            </a:lvl3pPr>
            <a:lvl4pPr marL="1600200" indent="-228600">
              <a:tabLst>
                <a:tab pos="6022975" algn="l"/>
              </a:tabLst>
              <a:defRPr>
                <a:solidFill>
                  <a:schemeClr val="tx1"/>
                </a:solidFill>
                <a:latin typeface="Calibri" panose="020F0502020204030204" pitchFamily="34" charset="0"/>
              </a:defRPr>
            </a:lvl4pPr>
            <a:lvl5pPr marL="2057400" indent="-228600">
              <a:tabLst>
                <a:tab pos="6022975" algn="l"/>
              </a:tabLst>
              <a:defRPr>
                <a:solidFill>
                  <a:schemeClr val="tx1"/>
                </a:solidFill>
                <a:latin typeface="Calibri" panose="020F0502020204030204" pitchFamily="34" charset="0"/>
              </a:defRPr>
            </a:lvl5pPr>
            <a:lvl6pPr marL="2514600" indent="-228600" fontAlgn="base">
              <a:spcBef>
                <a:spcPct val="0"/>
              </a:spcBef>
              <a:spcAft>
                <a:spcPct val="0"/>
              </a:spcAft>
              <a:tabLst>
                <a:tab pos="6022975" algn="l"/>
              </a:tabLst>
              <a:defRPr>
                <a:solidFill>
                  <a:schemeClr val="tx1"/>
                </a:solidFill>
                <a:latin typeface="Calibri" panose="020F0502020204030204" pitchFamily="34" charset="0"/>
              </a:defRPr>
            </a:lvl6pPr>
            <a:lvl7pPr marL="2971800" indent="-228600" fontAlgn="base">
              <a:spcBef>
                <a:spcPct val="0"/>
              </a:spcBef>
              <a:spcAft>
                <a:spcPct val="0"/>
              </a:spcAft>
              <a:tabLst>
                <a:tab pos="6022975" algn="l"/>
              </a:tabLst>
              <a:defRPr>
                <a:solidFill>
                  <a:schemeClr val="tx1"/>
                </a:solidFill>
                <a:latin typeface="Calibri" panose="020F0502020204030204" pitchFamily="34" charset="0"/>
              </a:defRPr>
            </a:lvl7pPr>
            <a:lvl8pPr marL="3429000" indent="-228600" fontAlgn="base">
              <a:spcBef>
                <a:spcPct val="0"/>
              </a:spcBef>
              <a:spcAft>
                <a:spcPct val="0"/>
              </a:spcAft>
              <a:tabLst>
                <a:tab pos="6022975" algn="l"/>
              </a:tabLst>
              <a:defRPr>
                <a:solidFill>
                  <a:schemeClr val="tx1"/>
                </a:solidFill>
                <a:latin typeface="Calibri" panose="020F0502020204030204" pitchFamily="34" charset="0"/>
              </a:defRPr>
            </a:lvl8pPr>
            <a:lvl9pPr marL="3886200" indent="-228600" fontAlgn="base">
              <a:spcBef>
                <a:spcPct val="0"/>
              </a:spcBef>
              <a:spcAft>
                <a:spcPct val="0"/>
              </a:spcAft>
              <a:tabLst>
                <a:tab pos="6022975" algn="l"/>
              </a:tabLst>
              <a:defRPr>
                <a:solidFill>
                  <a:schemeClr val="tx1"/>
                </a:solidFill>
                <a:latin typeface="Calibri" panose="020F0502020204030204" pitchFamily="34" charset="0"/>
              </a:defRPr>
            </a:lvl9pPr>
          </a:lstStyle>
          <a:p>
            <a:pPr algn="just"/>
            <a:r>
              <a:rPr lang="en-US" altLang="en-US" sz="3600" b="1" u="sng" dirty="0">
                <a:solidFill>
                  <a:srgbClr val="FF0000"/>
                </a:solidFill>
                <a:latin typeface="Arial" panose="020B0604020202020204" pitchFamily="34" charset="0"/>
              </a:rPr>
              <a:t>Abstract</a:t>
            </a:r>
            <a:r>
              <a:rPr lang="en-US" altLang="en-US" sz="3600" b="1" u="sng" dirty="0">
                <a:solidFill>
                  <a:srgbClr val="975635"/>
                </a:solidFill>
                <a:latin typeface="Arial" panose="020B0604020202020204" pitchFamily="34" charset="0"/>
              </a:rPr>
              <a:t> </a:t>
            </a:r>
            <a:r>
              <a:rPr lang="en-US" altLang="en-US" b="1" u="sng" dirty="0">
                <a:solidFill>
                  <a:srgbClr val="975635"/>
                </a:solidFill>
                <a:latin typeface="Times New Roman" panose="02020603050405020304" pitchFamily="18" charset="0"/>
                <a:cs typeface="Times New Roman" panose="02020603050405020304" pitchFamily="18" charset="0"/>
              </a:rPr>
              <a:t>	</a:t>
            </a:r>
            <a:endParaRPr lang="en-US" altLang="en-US" dirty="0">
              <a:latin typeface="Times New Roman" panose="02020603050405020304" pitchFamily="18" charset="0"/>
              <a:cs typeface="Times New Roman" panose="02020603050405020304" pitchFamily="18" charset="0"/>
            </a:endParaRPr>
          </a:p>
          <a:p>
            <a:pPr algn="just">
              <a:lnSpc>
                <a:spcPct val="96000"/>
              </a:lnSpc>
              <a:spcBef>
                <a:spcPts val="666"/>
              </a:spcBef>
            </a:pPr>
            <a:r>
              <a:rPr lang="en-US" altLang="en-US" dirty="0" smtClean="0">
                <a:latin typeface="Times New Roman" panose="02020603050405020304" pitchFamily="18" charset="0"/>
                <a:cs typeface="Times New Roman" panose="02020603050405020304" pitchFamily="18" charset="0"/>
              </a:rPr>
              <a:t>             Price </a:t>
            </a:r>
            <a:r>
              <a:rPr lang="en-US" altLang="en-US" dirty="0">
                <a:latin typeface="Times New Roman" panose="02020603050405020304" pitchFamily="18" charset="0"/>
                <a:cs typeface="Times New Roman" panose="02020603050405020304" pitchFamily="18" charset="0"/>
              </a:rPr>
              <a:t>volatilities make stock investments risky, leaving investors in critical position when uncertain decision is made. To improve investor evaluation confidence on exchange markets, while not using time series methodology</a:t>
            </a:r>
            <a:r>
              <a:rPr lang="en-IN" altLang="en-US" dirty="0">
                <a:latin typeface="Times New Roman" panose="02020603050405020304" pitchFamily="18" charset="0"/>
                <a:cs typeface="Times New Roman" panose="02020603050405020304" pitchFamily="18" charset="0"/>
              </a:rPr>
              <a:t>. </a:t>
            </a:r>
            <a:r>
              <a:rPr lang="en-US" altLang="en-US" dirty="0">
                <a:latin typeface="Times New Roman" panose="02020603050405020304" pitchFamily="18" charset="0"/>
                <a:cs typeface="Times New Roman" panose="02020603050405020304" pitchFamily="18" charset="0"/>
              </a:rPr>
              <a:t>We further developed an R algorithm for running the methodology introduced. The established methodology is applied to selected equities from Ghana Stock Exchange weekly trading data.</a:t>
            </a:r>
          </a:p>
        </p:txBody>
      </p:sp>
    </p:spTree>
    <p:extLst>
      <p:ext uri="{BB962C8B-B14F-4D97-AF65-F5344CB8AC3E}">
        <p14:creationId xmlns:p14="http://schemas.microsoft.com/office/powerpoint/2010/main" val="346294481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77950" y="1790700"/>
            <a:ext cx="7620000" cy="3852208"/>
          </a:xfrm>
          <a:prstGeom prst="rect">
            <a:avLst/>
          </a:prstGeom>
          <a:noFill/>
        </p:spPr>
        <p:txBody>
          <a:bodyPr wrap="square" rtlCol="0">
            <a:spAutoFit/>
          </a:bodyPr>
          <a:lstStyle/>
          <a:p>
            <a:pPr algn="just"/>
            <a:r>
              <a:rPr lang="en-US" altLang="en-US" sz="4000" b="1" u="sng" dirty="0">
                <a:solidFill>
                  <a:srgbClr val="FF0000"/>
                </a:solidFill>
                <a:latin typeface="Arial" panose="020B0604020202020204" pitchFamily="34" charset="0"/>
              </a:rPr>
              <a:t>Background </a:t>
            </a:r>
            <a:r>
              <a:rPr lang="en-US" altLang="en-US" b="1" u="sng" dirty="0">
                <a:solidFill>
                  <a:srgbClr val="975635"/>
                </a:solidFill>
                <a:latin typeface="Times New Roman" panose="02020603050405020304" pitchFamily="18" charset="0"/>
                <a:cs typeface="Times New Roman" panose="02020603050405020304" pitchFamily="18" charset="0"/>
              </a:rPr>
              <a:t>	</a:t>
            </a:r>
            <a:endParaRPr lang="en-US" altLang="en-US" dirty="0">
              <a:latin typeface="Times New Roman" panose="02020603050405020304" pitchFamily="18" charset="0"/>
              <a:cs typeface="Times New Roman" panose="02020603050405020304" pitchFamily="18" charset="0"/>
            </a:endParaRPr>
          </a:p>
          <a:p>
            <a:pPr algn="just">
              <a:lnSpc>
                <a:spcPct val="95000"/>
              </a:lnSpc>
              <a:spcBef>
                <a:spcPts val="675"/>
              </a:spcBef>
            </a:pPr>
            <a:r>
              <a:rPr lang="en-US" altLang="en-US" dirty="0" smtClean="0">
                <a:latin typeface="Times New Roman" panose="02020603050405020304" pitchFamily="18" charset="0"/>
                <a:cs typeface="Times New Roman" panose="02020603050405020304" pitchFamily="18" charset="0"/>
              </a:rPr>
              <a:t>           Stock </a:t>
            </a:r>
            <a:r>
              <a:rPr lang="en-US" altLang="en-US" dirty="0">
                <a:latin typeface="Times New Roman" panose="02020603050405020304" pitchFamily="18" charset="0"/>
                <a:cs typeface="Times New Roman" panose="02020603050405020304" pitchFamily="18" charset="0"/>
              </a:rPr>
              <a:t>market performance and operation has gained recognition as a significantly viable investment field within financial markets.</a:t>
            </a:r>
          </a:p>
          <a:p>
            <a:pPr algn="just">
              <a:lnSpc>
                <a:spcPct val="97000"/>
              </a:lnSpc>
              <a:spcBef>
                <a:spcPts val="572"/>
              </a:spcBef>
            </a:pPr>
            <a:r>
              <a:rPr lang="en-US" altLang="en-US" dirty="0" smtClean="0">
                <a:latin typeface="Times New Roman" panose="02020603050405020304" pitchFamily="18" charset="0"/>
                <a:cs typeface="Times New Roman" panose="02020603050405020304" pitchFamily="18" charset="0"/>
              </a:rPr>
              <a:t>            In </a:t>
            </a:r>
            <a:r>
              <a:rPr lang="en-US" altLang="en-US" dirty="0">
                <a:latin typeface="Times New Roman" panose="02020603050405020304" pitchFamily="18" charset="0"/>
                <a:cs typeface="Times New Roman" panose="02020603050405020304" pitchFamily="18" charset="0"/>
              </a:rPr>
              <a:t>stochastic analysis, the Markov chain specifies a system of transitions of an entity from one state to another. Identifying the transition as a random process, the Markov dependency theory emphasizes "memoryless property" i.e. the future state (next step or position) of any process strictly depends on its current state but not its past sequence of experiences noticed over time</a:t>
            </a:r>
          </a:p>
          <a:p>
            <a:pPr algn="just"/>
            <a:endParaRPr lang="en-US" altLang="en-US" dirty="0">
              <a:latin typeface="Times New Roman" panose="02020603050405020304" pitchFamily="18" charset="0"/>
              <a:cs typeface="Times New Roman" panose="02020603050405020304" pitchFamily="18" charset="0"/>
            </a:endParaRPr>
          </a:p>
          <a:p>
            <a:pPr algn="just">
              <a:spcBef>
                <a:spcPts val="28"/>
              </a:spcBef>
            </a:pPr>
            <a:endParaRPr lang="en-US" altLang="en-US" dirty="0">
              <a:latin typeface="Times New Roman" panose="02020603050405020304" pitchFamily="18" charset="0"/>
              <a:cs typeface="Times New Roman" panose="02020603050405020304" pitchFamily="18" charset="0"/>
            </a:endParaRPr>
          </a:p>
          <a:p>
            <a:pPr algn="just"/>
            <a:r>
              <a:rPr lang="en-US" altLang="en-US" dirty="0" smtClean="0">
                <a:latin typeface="Times New Roman" panose="02020603050405020304" pitchFamily="18" charset="0"/>
                <a:cs typeface="Times New Roman" panose="02020603050405020304" pitchFamily="18" charset="0"/>
              </a:rPr>
              <a:t>           Equity </a:t>
            </a:r>
            <a:r>
              <a:rPr lang="en-US" altLang="en-US" dirty="0">
                <a:latin typeface="Times New Roman" panose="02020603050405020304" pitchFamily="18" charset="0"/>
                <a:cs typeface="Times New Roman" panose="02020603050405020304" pitchFamily="18" charset="0"/>
              </a:rPr>
              <a:t>with the highest state transition probability and least mean return time will remain the best choice for an investor.</a:t>
            </a:r>
          </a:p>
        </p:txBody>
      </p:sp>
    </p:spTree>
    <p:extLst>
      <p:ext uri="{BB962C8B-B14F-4D97-AF65-F5344CB8AC3E}">
        <p14:creationId xmlns:p14="http://schemas.microsoft.com/office/powerpoint/2010/main" val="406785858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454150" y="432447"/>
            <a:ext cx="7394981" cy="1606530"/>
          </a:xfrm>
          <a:prstGeom prst="rect">
            <a:avLst/>
          </a:prstGeom>
        </p:spPr>
        <p:txBody>
          <a:bodyPr wrap="square" lIns="0" tIns="0" rIns="0" bIns="0">
            <a:spAutoFit/>
          </a:bodyPr>
          <a:lstStyle>
            <a:lvl1pPr marL="127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just">
              <a:lnSpc>
                <a:spcPct val="97000"/>
              </a:lnSpc>
            </a:pPr>
            <a:r>
              <a:rPr lang="en-US" altLang="en-US" sz="1600" dirty="0" smtClean="0">
                <a:latin typeface="Times New Roman" panose="02020603050405020304" pitchFamily="18" charset="0"/>
                <a:cs typeface="Times New Roman" panose="02020603050405020304" pitchFamily="18" charset="0"/>
              </a:rPr>
              <a:t>             We </a:t>
            </a:r>
            <a:r>
              <a:rPr lang="en-US" altLang="en-US" sz="1600" dirty="0">
                <a:latin typeface="Times New Roman" panose="02020603050405020304" pitchFamily="18" charset="0"/>
                <a:cs typeface="Times New Roman" panose="02020603050405020304" pitchFamily="18" charset="0"/>
              </a:rPr>
              <a:t>explore model performance using weekly historical data from the Ghana Stock Exchange (GSE); we set up the respective transition probability matrix for selected stocks to test the model efficiency and use.</a:t>
            </a:r>
          </a:p>
          <a:p>
            <a:pPr algn="just"/>
            <a:endParaRPr lang="en-US" altLang="en-US" sz="1600" dirty="0">
              <a:latin typeface="Times New Roman" panose="02020603050405020304" pitchFamily="18" charset="0"/>
              <a:cs typeface="Times New Roman" panose="02020603050405020304" pitchFamily="18" charset="0"/>
            </a:endParaRPr>
          </a:p>
          <a:p>
            <a:pPr algn="just">
              <a:spcBef>
                <a:spcPts val="10"/>
              </a:spcBef>
            </a:pPr>
            <a:endParaRPr lang="en-US" altLang="en-US" sz="1600" dirty="0">
              <a:latin typeface="Times New Roman" panose="02020603050405020304" pitchFamily="18" charset="0"/>
              <a:cs typeface="Times New Roman" panose="02020603050405020304" pitchFamily="18" charset="0"/>
            </a:endParaRPr>
          </a:p>
          <a:p>
            <a:pPr algn="just">
              <a:lnSpc>
                <a:spcPts val="1041"/>
              </a:lnSpc>
            </a:pPr>
            <a:r>
              <a:rPr lang="en-US" altLang="en-US" sz="1600" dirty="0">
                <a:latin typeface="Times New Roman" panose="02020603050405020304" pitchFamily="18" charset="0"/>
                <a:cs typeface="Times New Roman" panose="02020603050405020304" pitchFamily="18" charset="0"/>
              </a:rPr>
              <a:t>The stochastic process {</a:t>
            </a:r>
            <a:r>
              <a:rPr lang="en-US" altLang="en-US" sz="1600" i="1" dirty="0">
                <a:latin typeface="Times New Roman" panose="02020603050405020304" pitchFamily="18" charset="0"/>
                <a:cs typeface="Times New Roman" panose="02020603050405020304" pitchFamily="18" charset="0"/>
              </a:rPr>
              <a:t>X </a:t>
            </a:r>
            <a:r>
              <a:rPr lang="en-US" altLang="en-US" sz="1600" dirty="0">
                <a:latin typeface="Times New Roman" panose="02020603050405020304" pitchFamily="18" charset="0"/>
                <a:cs typeface="Times New Roman" panose="02020603050405020304" pitchFamily="18" charset="0"/>
              </a:rPr>
              <a:t>(</a:t>
            </a:r>
            <a:r>
              <a:rPr lang="en-US" altLang="en-US" sz="1600" i="1" dirty="0">
                <a:latin typeface="Times New Roman" panose="02020603050405020304" pitchFamily="18" charset="0"/>
                <a:cs typeface="Times New Roman" panose="02020603050405020304" pitchFamily="18" charset="0"/>
              </a:rPr>
              <a:t>t</a:t>
            </a:r>
            <a:r>
              <a:rPr lang="en-US" altLang="en-US" sz="1600" dirty="0">
                <a:latin typeface="Times New Roman" panose="02020603050405020304" pitchFamily="18" charset="0"/>
                <a:cs typeface="Times New Roman" panose="02020603050405020304" pitchFamily="18" charset="0"/>
              </a:rPr>
              <a:t>), </a:t>
            </a:r>
            <a:r>
              <a:rPr lang="en-US" altLang="en-US" sz="1600" i="1" dirty="0" err="1">
                <a:latin typeface="Times New Roman" panose="02020603050405020304" pitchFamily="18" charset="0"/>
                <a:cs typeface="Times New Roman" panose="02020603050405020304" pitchFamily="18" charset="0"/>
              </a:rPr>
              <a:t>tϵT</a:t>
            </a:r>
            <a:r>
              <a:rPr lang="en-US" altLang="en-US" sz="1600" dirty="0">
                <a:latin typeface="Times New Roman" panose="02020603050405020304" pitchFamily="18" charset="0"/>
                <a:cs typeface="Times New Roman" panose="02020603050405020304" pitchFamily="18" charset="0"/>
              </a:rPr>
              <a:t>} is said to exhibit Markov dependence if for a </a:t>
            </a:r>
            <a:r>
              <a:rPr lang="en-IN" altLang="en-US" sz="1600" dirty="0">
                <a:latin typeface="Times New Roman" panose="02020603050405020304" pitchFamily="18" charset="0"/>
                <a:cs typeface="Times New Roman" panose="02020603050405020304" pitchFamily="18" charset="0"/>
              </a:rPr>
              <a:t>finite </a:t>
            </a:r>
            <a:r>
              <a:rPr lang="en-US" altLang="en-US" sz="1600" dirty="0">
                <a:latin typeface="Times New Roman" panose="02020603050405020304" pitchFamily="18" charset="0"/>
                <a:cs typeface="Times New Roman" panose="02020603050405020304" pitchFamily="18" charset="0"/>
              </a:rPr>
              <a:t> set of points</a:t>
            </a:r>
          </a:p>
          <a:p>
            <a:pPr algn="just">
              <a:lnSpc>
                <a:spcPts val="1050"/>
              </a:lnSpc>
            </a:pPr>
            <a:r>
              <a:rPr lang="en-US" altLang="en-US" sz="1600" dirty="0">
                <a:latin typeface="Times New Roman" panose="02020603050405020304" pitchFamily="18" charset="0"/>
                <a:cs typeface="Times New Roman" panose="02020603050405020304" pitchFamily="18" charset="0"/>
              </a:rPr>
              <a:t>(</a:t>
            </a:r>
            <a:r>
              <a:rPr lang="en-US" altLang="en-US" sz="1600" i="1" dirty="0">
                <a:latin typeface="Times New Roman" panose="02020603050405020304" pitchFamily="18" charset="0"/>
                <a:cs typeface="Times New Roman" panose="02020603050405020304" pitchFamily="18" charset="0"/>
              </a:rPr>
              <a:t>t</a:t>
            </a:r>
            <a:r>
              <a:rPr lang="en-US" altLang="en-US" sz="1600" baseline="-13000" dirty="0">
                <a:latin typeface="Times New Roman" panose="02020603050405020304" pitchFamily="18" charset="0"/>
                <a:cs typeface="Times New Roman" panose="02020603050405020304" pitchFamily="18" charset="0"/>
              </a:rPr>
              <a:t>0</a:t>
            </a:r>
            <a:r>
              <a:rPr lang="en-US" altLang="en-US" sz="1600" dirty="0">
                <a:latin typeface="Times New Roman" panose="02020603050405020304" pitchFamily="18" charset="0"/>
                <a:cs typeface="Times New Roman" panose="02020603050405020304" pitchFamily="18" charset="0"/>
              </a:rPr>
              <a:t>, </a:t>
            </a:r>
            <a:r>
              <a:rPr lang="en-US" altLang="en-US" sz="1600" i="1" dirty="0">
                <a:latin typeface="Times New Roman" panose="02020603050405020304" pitchFamily="18" charset="0"/>
                <a:cs typeface="Times New Roman" panose="02020603050405020304" pitchFamily="18" charset="0"/>
              </a:rPr>
              <a:t>t</a:t>
            </a:r>
            <a:r>
              <a:rPr lang="en-US" altLang="en-US" sz="1600" baseline="-13000" dirty="0">
                <a:latin typeface="Times New Roman" panose="02020603050405020304" pitchFamily="18" charset="0"/>
                <a:cs typeface="Times New Roman" panose="02020603050405020304" pitchFamily="18" charset="0"/>
              </a:rPr>
              <a:t>1</a:t>
            </a:r>
            <a:r>
              <a:rPr lang="en-US" altLang="en-US" sz="1600" dirty="0">
                <a:latin typeface="Times New Roman" panose="02020603050405020304" pitchFamily="18" charset="0"/>
                <a:cs typeface="Times New Roman" panose="02020603050405020304" pitchFamily="18" charset="0"/>
              </a:rPr>
              <a:t>, … , </a:t>
            </a:r>
            <a:r>
              <a:rPr lang="en-US" altLang="en-US" sz="1600" i="1" dirty="0" err="1">
                <a:latin typeface="Times New Roman" panose="02020603050405020304" pitchFamily="18" charset="0"/>
                <a:cs typeface="Times New Roman" panose="02020603050405020304" pitchFamily="18" charset="0"/>
              </a:rPr>
              <a:t>t</a:t>
            </a:r>
            <a:r>
              <a:rPr lang="en-US" altLang="en-US" sz="1600" i="1" baseline="-13000" dirty="0" err="1">
                <a:latin typeface="Times New Roman" panose="02020603050405020304" pitchFamily="18" charset="0"/>
                <a:cs typeface="Times New Roman" panose="02020603050405020304" pitchFamily="18" charset="0"/>
              </a:rPr>
              <a:t>n</a:t>
            </a:r>
            <a:r>
              <a:rPr lang="en-US" altLang="en-US" sz="1600" dirty="0">
                <a:latin typeface="Times New Roman" panose="02020603050405020304" pitchFamily="18" charset="0"/>
                <a:cs typeface="Times New Roman" panose="02020603050405020304" pitchFamily="18" charset="0"/>
              </a:rPr>
              <a:t>, </a:t>
            </a:r>
            <a:r>
              <a:rPr lang="en-US" altLang="en-US" sz="1600" i="1" dirty="0">
                <a:latin typeface="Times New Roman" panose="02020603050405020304" pitchFamily="18" charset="0"/>
                <a:cs typeface="Times New Roman" panose="02020603050405020304" pitchFamily="18" charset="0"/>
              </a:rPr>
              <a:t>t</a:t>
            </a:r>
            <a:r>
              <a:rPr lang="en-US" altLang="en-US" sz="1600" dirty="0">
                <a:latin typeface="Times New Roman" panose="02020603050405020304" pitchFamily="18" charset="0"/>
                <a:cs typeface="Times New Roman" panose="02020603050405020304" pitchFamily="18" charset="0"/>
              </a:rPr>
              <a:t>), </a:t>
            </a:r>
            <a:r>
              <a:rPr lang="en-US" altLang="en-US" sz="1600" i="1" dirty="0">
                <a:latin typeface="Times New Roman" panose="02020603050405020304" pitchFamily="18" charset="0"/>
                <a:cs typeface="Times New Roman" panose="02020603050405020304" pitchFamily="18" charset="0"/>
              </a:rPr>
              <a:t>t</a:t>
            </a:r>
            <a:r>
              <a:rPr lang="en-US" altLang="en-US" sz="1600" baseline="-13000" dirty="0">
                <a:latin typeface="Times New Roman" panose="02020603050405020304" pitchFamily="18" charset="0"/>
                <a:cs typeface="Times New Roman" panose="02020603050405020304" pitchFamily="18" charset="0"/>
              </a:rPr>
              <a:t>0</a:t>
            </a:r>
            <a:r>
              <a:rPr lang="en-US" altLang="en-US" sz="1600" dirty="0">
                <a:latin typeface="Times New Roman" panose="02020603050405020304" pitchFamily="18" charset="0"/>
                <a:cs typeface="Times New Roman" panose="02020603050405020304" pitchFamily="18" charset="0"/>
              </a:rPr>
              <a:t> &lt; </a:t>
            </a:r>
            <a:r>
              <a:rPr lang="en-US" altLang="en-US" sz="1600" i="1" dirty="0">
                <a:latin typeface="Times New Roman" panose="02020603050405020304" pitchFamily="18" charset="0"/>
                <a:cs typeface="Times New Roman" panose="02020603050405020304" pitchFamily="18" charset="0"/>
              </a:rPr>
              <a:t>t</a:t>
            </a:r>
            <a:r>
              <a:rPr lang="en-US" altLang="en-US" sz="1600" baseline="-13000" dirty="0">
                <a:latin typeface="Times New Roman" panose="02020603050405020304" pitchFamily="18" charset="0"/>
                <a:cs typeface="Times New Roman" panose="02020603050405020304" pitchFamily="18" charset="0"/>
              </a:rPr>
              <a:t>1</a:t>
            </a:r>
            <a:r>
              <a:rPr lang="en-US" altLang="en-US" sz="1600" dirty="0">
                <a:latin typeface="Times New Roman" panose="02020603050405020304" pitchFamily="18" charset="0"/>
                <a:cs typeface="Times New Roman" panose="02020603050405020304" pitchFamily="18" charset="0"/>
              </a:rPr>
              <a:t> &lt; </a:t>
            </a:r>
            <a:r>
              <a:rPr lang="en-US" altLang="en-US" sz="1600" i="1" dirty="0">
                <a:latin typeface="Times New Roman" panose="02020603050405020304" pitchFamily="18" charset="0"/>
                <a:cs typeface="Times New Roman" panose="02020603050405020304" pitchFamily="18" charset="0"/>
              </a:rPr>
              <a:t>t</a:t>
            </a:r>
            <a:r>
              <a:rPr lang="en-US" altLang="en-US" sz="1600" baseline="-13000" dirty="0">
                <a:latin typeface="Times New Roman" panose="02020603050405020304" pitchFamily="18" charset="0"/>
                <a:cs typeface="Times New Roman" panose="02020603050405020304" pitchFamily="18" charset="0"/>
              </a:rPr>
              <a:t>2</a:t>
            </a:r>
            <a:r>
              <a:rPr lang="en-US" altLang="en-US" sz="1600" dirty="0">
                <a:latin typeface="Times New Roman" panose="02020603050405020304" pitchFamily="18" charset="0"/>
                <a:cs typeface="Times New Roman" panose="02020603050405020304" pitchFamily="18" charset="0"/>
              </a:rPr>
              <a:t> &lt; … &lt; </a:t>
            </a:r>
            <a:r>
              <a:rPr lang="en-US" altLang="en-US" sz="1600" i="1" dirty="0" err="1">
                <a:latin typeface="Times New Roman" panose="02020603050405020304" pitchFamily="18" charset="0"/>
                <a:cs typeface="Times New Roman" panose="02020603050405020304" pitchFamily="18" charset="0"/>
              </a:rPr>
              <a:t>t</a:t>
            </a:r>
            <a:r>
              <a:rPr lang="en-US" altLang="en-US" sz="1600" i="1" baseline="-13000" dirty="0" err="1">
                <a:latin typeface="Times New Roman" panose="02020603050405020304" pitchFamily="18" charset="0"/>
                <a:cs typeface="Times New Roman" panose="02020603050405020304" pitchFamily="18" charset="0"/>
              </a:rPr>
              <a:t>n</a:t>
            </a:r>
            <a:r>
              <a:rPr lang="en-US" altLang="en-US" sz="1600" dirty="0">
                <a:latin typeface="Times New Roman" panose="02020603050405020304" pitchFamily="18" charset="0"/>
                <a:cs typeface="Times New Roman" panose="02020603050405020304" pitchFamily="18" charset="0"/>
              </a:rPr>
              <a:t> &lt; </a:t>
            </a:r>
            <a:r>
              <a:rPr lang="en-US" altLang="en-US" sz="1600" i="1" dirty="0">
                <a:latin typeface="Times New Roman" panose="02020603050405020304" pitchFamily="18" charset="0"/>
                <a:cs typeface="Times New Roman" panose="02020603050405020304" pitchFamily="18" charset="0"/>
              </a:rPr>
              <a:t>t </a:t>
            </a:r>
            <a:r>
              <a:rPr lang="en-US" altLang="en-US" sz="1600" dirty="0">
                <a:latin typeface="Times New Roman" panose="02020603050405020304" pitchFamily="18" charset="0"/>
                <a:cs typeface="Times New Roman" panose="02020603050405020304" pitchFamily="18" charset="0"/>
              </a:rPr>
              <a:t>where </a:t>
            </a:r>
            <a:r>
              <a:rPr lang="en-US" altLang="en-US" sz="1600" i="1" dirty="0">
                <a:latin typeface="Times New Roman" panose="02020603050405020304" pitchFamily="18" charset="0"/>
                <a:cs typeface="Times New Roman" panose="02020603050405020304" pitchFamily="18" charset="0"/>
              </a:rPr>
              <a:t>t</a:t>
            </a:r>
            <a:r>
              <a:rPr lang="en-US" altLang="en-US" sz="1600" dirty="0">
                <a:latin typeface="Times New Roman" panose="02020603050405020304" pitchFamily="18" charset="0"/>
                <a:cs typeface="Times New Roman" panose="02020603050405020304" pitchFamily="18" charset="0"/>
              </a:rPr>
              <a:t>, </a:t>
            </a:r>
            <a:r>
              <a:rPr lang="en-US" altLang="en-US" sz="1600" i="1" dirty="0" err="1">
                <a:latin typeface="Times New Roman" panose="02020603050405020304" pitchFamily="18" charset="0"/>
                <a:cs typeface="Times New Roman" panose="02020603050405020304" pitchFamily="18" charset="0"/>
              </a:rPr>
              <a:t>t</a:t>
            </a:r>
            <a:r>
              <a:rPr lang="en-US" altLang="en-US" sz="1600" i="1" baseline="-13000" dirty="0" err="1">
                <a:latin typeface="Times New Roman" panose="02020603050405020304" pitchFamily="18" charset="0"/>
                <a:cs typeface="Times New Roman" panose="02020603050405020304" pitchFamily="18" charset="0"/>
              </a:rPr>
              <a:t>r</a:t>
            </a:r>
            <a:r>
              <a:rPr lang="en-US" altLang="en-US" sz="1600" i="1" dirty="0" err="1">
                <a:latin typeface="Times New Roman" panose="02020603050405020304" pitchFamily="18" charset="0"/>
                <a:cs typeface="Times New Roman" panose="02020603050405020304" pitchFamily="18" charset="0"/>
              </a:rPr>
              <a:t>ϵT</a:t>
            </a:r>
            <a:r>
              <a:rPr lang="en-US" altLang="en-US" sz="1600" dirty="0">
                <a:latin typeface="Times New Roman" panose="02020603050405020304" pitchFamily="18" charset="0"/>
                <a:cs typeface="Times New Roman" panose="02020603050405020304" pitchFamily="18" charset="0"/>
              </a:rPr>
              <a:t> (</a:t>
            </a:r>
            <a:r>
              <a:rPr lang="en-US" altLang="en-US" sz="1600" i="1" dirty="0">
                <a:latin typeface="Times New Roman" panose="02020603050405020304" pitchFamily="18" charset="0"/>
                <a:cs typeface="Times New Roman" panose="02020603050405020304" pitchFamily="18" charset="0"/>
              </a:rPr>
              <a:t>r</a:t>
            </a:r>
            <a:r>
              <a:rPr lang="en-US" altLang="en-US" sz="1600" dirty="0">
                <a:latin typeface="Times New Roman" panose="02020603050405020304" pitchFamily="18" charset="0"/>
                <a:cs typeface="Times New Roman" panose="02020603050405020304" pitchFamily="18" charset="0"/>
              </a:rPr>
              <a:t> = 0, 1, 2, …, </a:t>
            </a:r>
            <a:r>
              <a:rPr lang="en-US" altLang="en-US" sz="1600" i="1" dirty="0">
                <a:latin typeface="Times New Roman" panose="02020603050405020304" pitchFamily="18" charset="0"/>
                <a:cs typeface="Times New Roman" panose="02020603050405020304" pitchFamily="18" charset="0"/>
              </a:rPr>
              <a:t>n</a:t>
            </a:r>
            <a:r>
              <a:rPr lang="en-US" altLang="en-US" sz="1600" dirty="0">
                <a:latin typeface="Times New Roman" panose="02020603050405020304" pitchFamily="18" charset="0"/>
                <a:cs typeface="Times New Roman" panose="02020603050405020304" pitchFamily="18" charset="0"/>
              </a:rPr>
              <a:t>).</a:t>
            </a:r>
          </a:p>
        </p:txBody>
      </p:sp>
      <p:sp>
        <p:nvSpPr>
          <p:cNvPr id="4" name="object 4"/>
          <p:cNvSpPr txBox="1"/>
          <p:nvPr/>
        </p:nvSpPr>
        <p:spPr>
          <a:xfrm>
            <a:off x="2063750" y="4952863"/>
            <a:ext cx="3232554" cy="492443"/>
          </a:xfrm>
          <a:prstGeom prst="rect">
            <a:avLst/>
          </a:prstGeom>
        </p:spPr>
        <p:txBody>
          <a:bodyPr wrap="square" lIns="0" tIns="0" rIns="0" bIns="0">
            <a:spAutoFit/>
          </a:bodyPr>
          <a:lstStyle/>
          <a:p>
            <a:pPr marL="9525">
              <a:defRPr/>
            </a:pPr>
            <a:r>
              <a:rPr sz="1600" spc="4" dirty="0">
                <a:latin typeface="Times New Roman"/>
                <a:cs typeface="Times New Roman"/>
              </a:rPr>
              <a:t>F</a:t>
            </a:r>
            <a:r>
              <a:rPr sz="1600" spc="-15" dirty="0">
                <a:latin typeface="Times New Roman"/>
                <a:cs typeface="Times New Roman"/>
              </a:rPr>
              <a:t>r</a:t>
            </a:r>
            <a:r>
              <a:rPr sz="1600" spc="15" dirty="0">
                <a:latin typeface="Times New Roman"/>
                <a:cs typeface="Times New Roman"/>
              </a:rPr>
              <a:t>o</a:t>
            </a:r>
            <a:r>
              <a:rPr sz="1600" dirty="0">
                <a:latin typeface="Times New Roman"/>
                <a:cs typeface="Times New Roman"/>
              </a:rPr>
              <a:t>m</a:t>
            </a:r>
            <a:r>
              <a:rPr sz="1600" spc="8" dirty="0">
                <a:latin typeface="Times New Roman"/>
                <a:cs typeface="Times New Roman"/>
              </a:rPr>
              <a:t> </a:t>
            </a:r>
            <a:r>
              <a:rPr sz="1600" dirty="0">
                <a:latin typeface="Times New Roman"/>
                <a:cs typeface="Times New Roman"/>
              </a:rPr>
              <a:t>t</a:t>
            </a:r>
            <a:r>
              <a:rPr sz="1600" spc="19" dirty="0">
                <a:latin typeface="Times New Roman"/>
                <a:cs typeface="Times New Roman"/>
              </a:rPr>
              <a:t>h</a:t>
            </a:r>
            <a:r>
              <a:rPr sz="1600" dirty="0">
                <a:latin typeface="Times New Roman"/>
                <a:cs typeface="Times New Roman"/>
              </a:rPr>
              <a:t>e</a:t>
            </a:r>
            <a:r>
              <a:rPr sz="1600" spc="-15" dirty="0">
                <a:latin typeface="Times New Roman"/>
                <a:cs typeface="Times New Roman"/>
              </a:rPr>
              <a:t> </a:t>
            </a:r>
            <a:r>
              <a:rPr sz="1600" spc="-11" dirty="0">
                <a:latin typeface="Times New Roman"/>
                <a:cs typeface="Times New Roman"/>
              </a:rPr>
              <a:t>M</a:t>
            </a:r>
            <a:r>
              <a:rPr sz="1600" spc="-4" dirty="0">
                <a:latin typeface="Times New Roman"/>
                <a:cs typeface="Times New Roman"/>
              </a:rPr>
              <a:t>a</a:t>
            </a:r>
            <a:r>
              <a:rPr sz="1600" spc="-15" dirty="0">
                <a:latin typeface="Times New Roman"/>
                <a:cs typeface="Times New Roman"/>
              </a:rPr>
              <a:t>r</a:t>
            </a:r>
            <a:r>
              <a:rPr sz="1600" spc="-19" dirty="0">
                <a:latin typeface="Times New Roman"/>
                <a:cs typeface="Times New Roman"/>
              </a:rPr>
              <a:t>k</a:t>
            </a:r>
            <a:r>
              <a:rPr sz="1600" spc="15" dirty="0">
                <a:latin typeface="Times New Roman"/>
                <a:cs typeface="Times New Roman"/>
              </a:rPr>
              <a:t>o</a:t>
            </a:r>
            <a:r>
              <a:rPr sz="1600" dirty="0">
                <a:latin typeface="Times New Roman"/>
                <a:cs typeface="Times New Roman"/>
              </a:rPr>
              <a:t>v</a:t>
            </a:r>
            <a:r>
              <a:rPr sz="1600" spc="-30" dirty="0">
                <a:latin typeface="Times New Roman"/>
                <a:cs typeface="Times New Roman"/>
              </a:rPr>
              <a:t> </a:t>
            </a:r>
            <a:r>
              <a:rPr sz="1600" spc="15" dirty="0">
                <a:latin typeface="Times New Roman"/>
                <a:cs typeface="Times New Roman"/>
              </a:rPr>
              <a:t>p</a:t>
            </a:r>
            <a:r>
              <a:rPr sz="1600" spc="-15" dirty="0">
                <a:latin typeface="Times New Roman"/>
                <a:cs typeface="Times New Roman"/>
              </a:rPr>
              <a:t>r</a:t>
            </a:r>
            <a:r>
              <a:rPr sz="1600" spc="15" dirty="0">
                <a:latin typeface="Times New Roman"/>
                <a:cs typeface="Times New Roman"/>
              </a:rPr>
              <a:t>op</a:t>
            </a:r>
            <a:r>
              <a:rPr sz="1600" spc="-4" dirty="0">
                <a:latin typeface="Times New Roman"/>
                <a:cs typeface="Times New Roman"/>
              </a:rPr>
              <a:t>e</a:t>
            </a:r>
            <a:r>
              <a:rPr sz="1600" spc="-15" dirty="0">
                <a:latin typeface="Times New Roman"/>
                <a:cs typeface="Times New Roman"/>
              </a:rPr>
              <a:t>r</a:t>
            </a:r>
            <a:r>
              <a:rPr sz="1600" dirty="0">
                <a:latin typeface="Times New Roman"/>
                <a:cs typeface="Times New Roman"/>
              </a:rPr>
              <a:t>t</a:t>
            </a:r>
            <a:r>
              <a:rPr sz="1600" spc="19" dirty="0">
                <a:latin typeface="Times New Roman"/>
                <a:cs typeface="Times New Roman"/>
              </a:rPr>
              <a:t>y</a:t>
            </a:r>
            <a:r>
              <a:rPr sz="1600" dirty="0">
                <a:latin typeface="Times New Roman"/>
                <a:cs typeface="Times New Roman"/>
              </a:rPr>
              <a:t>,</a:t>
            </a:r>
            <a:r>
              <a:rPr sz="1600" spc="-19" dirty="0">
                <a:latin typeface="Times New Roman"/>
                <a:cs typeface="Times New Roman"/>
              </a:rPr>
              <a:t> </a:t>
            </a:r>
            <a:r>
              <a:rPr sz="1600" spc="-15" dirty="0">
                <a:latin typeface="Times New Roman"/>
                <a:cs typeface="Times New Roman"/>
              </a:rPr>
              <a:t>f</a:t>
            </a:r>
            <a:r>
              <a:rPr sz="1600" spc="15" dirty="0">
                <a:latin typeface="Times New Roman"/>
                <a:cs typeface="Times New Roman"/>
              </a:rPr>
              <a:t>o</a:t>
            </a:r>
            <a:r>
              <a:rPr sz="1600" dirty="0">
                <a:latin typeface="Times New Roman"/>
                <a:cs typeface="Times New Roman"/>
              </a:rPr>
              <a:t>r</a:t>
            </a:r>
            <a:r>
              <a:rPr sz="1600" spc="-8" dirty="0">
                <a:latin typeface="Times New Roman"/>
                <a:cs typeface="Times New Roman"/>
              </a:rPr>
              <a:t> </a:t>
            </a:r>
            <a:r>
              <a:rPr sz="1600" i="1" spc="19" dirty="0">
                <a:latin typeface="Times New Roman"/>
                <a:cs typeface="Times New Roman"/>
              </a:rPr>
              <a:t>n</a:t>
            </a:r>
            <a:r>
              <a:rPr sz="1600" i="1" spc="45" baseline="-12820" dirty="0">
                <a:latin typeface="Times New Roman"/>
                <a:cs typeface="Times New Roman"/>
              </a:rPr>
              <a:t>k</a:t>
            </a:r>
            <a:r>
              <a:rPr sz="1600" dirty="0">
                <a:latin typeface="Times New Roman"/>
                <a:cs typeface="Times New Roman"/>
              </a:rPr>
              <a:t> </a:t>
            </a:r>
            <a:r>
              <a:rPr sz="1600" spc="-4" dirty="0">
                <a:latin typeface="Times New Roman"/>
                <a:cs typeface="Times New Roman"/>
              </a:rPr>
              <a:t>&lt;</a:t>
            </a:r>
            <a:r>
              <a:rPr sz="1600" dirty="0">
                <a:latin typeface="Times New Roman"/>
                <a:cs typeface="Times New Roman"/>
              </a:rPr>
              <a:t> </a:t>
            </a:r>
            <a:r>
              <a:rPr sz="1600" i="1" spc="8" dirty="0">
                <a:latin typeface="Times New Roman"/>
                <a:cs typeface="Times New Roman"/>
              </a:rPr>
              <a:t>r</a:t>
            </a:r>
            <a:r>
              <a:rPr sz="1600" dirty="0">
                <a:latin typeface="Times New Roman"/>
                <a:cs typeface="Times New Roman"/>
              </a:rPr>
              <a:t> </a:t>
            </a:r>
            <a:r>
              <a:rPr sz="1600" spc="-4" dirty="0">
                <a:latin typeface="Times New Roman"/>
                <a:cs typeface="Times New Roman"/>
              </a:rPr>
              <a:t>&lt;</a:t>
            </a:r>
            <a:r>
              <a:rPr sz="1600" spc="-34" dirty="0">
                <a:latin typeface="Times New Roman"/>
                <a:cs typeface="Times New Roman"/>
              </a:rPr>
              <a:t> </a:t>
            </a:r>
            <a:r>
              <a:rPr sz="1600" i="1" dirty="0">
                <a:latin typeface="Times New Roman"/>
                <a:cs typeface="Times New Roman"/>
              </a:rPr>
              <a:t>n</a:t>
            </a:r>
            <a:r>
              <a:rPr sz="1600" i="1" spc="8" dirty="0">
                <a:latin typeface="Times New Roman"/>
                <a:cs typeface="Times New Roman"/>
              </a:rPr>
              <a:t> </a:t>
            </a:r>
            <a:r>
              <a:rPr sz="1600" dirty="0">
                <a:latin typeface="Times New Roman"/>
                <a:cs typeface="Times New Roman"/>
              </a:rPr>
              <a:t>we</a:t>
            </a:r>
            <a:r>
              <a:rPr sz="1600" spc="-15" dirty="0">
                <a:latin typeface="Times New Roman"/>
                <a:cs typeface="Times New Roman"/>
              </a:rPr>
              <a:t> </a:t>
            </a:r>
            <a:r>
              <a:rPr sz="1600" spc="-19" dirty="0">
                <a:latin typeface="Times New Roman"/>
                <a:cs typeface="Times New Roman"/>
              </a:rPr>
              <a:t>g</a:t>
            </a:r>
            <a:r>
              <a:rPr sz="1600" spc="-4" dirty="0">
                <a:latin typeface="Times New Roman"/>
                <a:cs typeface="Times New Roman"/>
              </a:rPr>
              <a:t>e</a:t>
            </a:r>
            <a:r>
              <a:rPr sz="1600" dirty="0">
                <a:latin typeface="Times New Roman"/>
                <a:cs typeface="Times New Roman"/>
              </a:rPr>
              <a:t>t</a:t>
            </a:r>
          </a:p>
        </p:txBody>
      </p:sp>
      <p:sp>
        <p:nvSpPr>
          <p:cNvPr id="3080" name="object 8"/>
          <p:cNvSpPr>
            <a:spLocks/>
          </p:cNvSpPr>
          <p:nvPr/>
        </p:nvSpPr>
        <p:spPr bwMode="auto">
          <a:xfrm>
            <a:off x="3098410" y="7739063"/>
            <a:ext cx="4488656" cy="0"/>
          </a:xfrm>
          <a:custGeom>
            <a:avLst/>
            <a:gdLst>
              <a:gd name="T0" fmla="*/ 0 w 5985509"/>
              <a:gd name="T1" fmla="*/ 5985022 w 5985509"/>
            </a:gdLst>
            <a:ahLst/>
            <a:cxnLst>
              <a:cxn ang="0">
                <a:pos x="T0" y="0"/>
              </a:cxn>
              <a:cxn ang="0">
                <a:pos x="T1" y="0"/>
              </a:cxn>
            </a:cxnLst>
            <a:rect l="0" t="0" r="r" b="b"/>
            <a:pathLst>
              <a:path w="5985509">
                <a:moveTo>
                  <a:pt x="0" y="0"/>
                </a:moveTo>
                <a:lnTo>
                  <a:pt x="5985022" y="0"/>
                </a:lnTo>
              </a:path>
            </a:pathLst>
          </a:custGeom>
          <a:noFill/>
          <a:ln w="7365">
            <a:solidFill>
              <a:srgbClr val="96AFC7"/>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350"/>
          </a:p>
        </p:txBody>
      </p:sp>
      <p:sp>
        <p:nvSpPr>
          <p:cNvPr id="3081" name="object 9"/>
          <p:cNvSpPr>
            <a:spLocks noChangeArrowheads="1"/>
          </p:cNvSpPr>
          <p:nvPr/>
        </p:nvSpPr>
        <p:spPr bwMode="auto">
          <a:xfrm>
            <a:off x="3098410" y="2594419"/>
            <a:ext cx="3842143" cy="646083"/>
          </a:xfrm>
          <a:prstGeom prst="rect">
            <a:avLst/>
          </a:prstGeom>
          <a:blipFill dpi="0" rotWithShape="1">
            <a:blip r:embed="rId3">
              <a:lum bright="70000" contrast="-70000"/>
            </a:blip>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endParaRPr lang="en-US" altLang="en-US" sz="1350"/>
          </a:p>
        </p:txBody>
      </p:sp>
      <p:sp>
        <p:nvSpPr>
          <p:cNvPr id="3082" name="object 10"/>
          <p:cNvSpPr>
            <a:spLocks noChangeArrowheads="1"/>
          </p:cNvSpPr>
          <p:nvPr/>
        </p:nvSpPr>
        <p:spPr bwMode="auto">
          <a:xfrm>
            <a:off x="3359150" y="4286645"/>
            <a:ext cx="3445671" cy="666218"/>
          </a:xfrm>
          <a:prstGeom prst="rect">
            <a:avLst/>
          </a:prstGeom>
          <a:blipFill dpi="0" rotWithShape="1">
            <a:blip r:embed="rId4">
              <a:lum bright="70000" contrast="-70000"/>
            </a:blip>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endParaRPr lang="en-US" altLang="en-US" sz="1350"/>
          </a:p>
        </p:txBody>
      </p:sp>
      <p:sp>
        <p:nvSpPr>
          <p:cNvPr id="3083" name="object 11"/>
          <p:cNvSpPr>
            <a:spLocks noChangeArrowheads="1"/>
          </p:cNvSpPr>
          <p:nvPr/>
        </p:nvSpPr>
        <p:spPr bwMode="auto">
          <a:xfrm>
            <a:off x="4044950" y="5727165"/>
            <a:ext cx="3542116" cy="1089238"/>
          </a:xfrm>
          <a:prstGeom prst="rect">
            <a:avLst/>
          </a:prstGeom>
          <a:blipFill dpi="0" rotWithShape="1">
            <a:blip r:embed="rId5">
              <a:lum bright="70000" contrast="-70000"/>
            </a:blip>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endParaRPr lang="en-US" altLang="en-US" sz="1350"/>
          </a:p>
        </p:txBody>
      </p:sp>
      <p:sp>
        <p:nvSpPr>
          <p:cNvPr id="8" name="Rectangle 7"/>
          <p:cNvSpPr/>
          <p:nvPr/>
        </p:nvSpPr>
        <p:spPr>
          <a:xfrm>
            <a:off x="1987550" y="3445428"/>
            <a:ext cx="7218759" cy="584775"/>
          </a:xfrm>
          <a:prstGeom prst="rect">
            <a:avLst/>
          </a:prstGeom>
        </p:spPr>
        <p:txBody>
          <a:bodyPr wrap="square">
            <a:spAutoFit/>
          </a:bodyPr>
          <a:lstStyle/>
          <a:p>
            <a:pPr algn="just"/>
            <a:r>
              <a:rPr lang="en-US" altLang="en-US" sz="1600" dirty="0">
                <a:latin typeface="Times New Roman" panose="02020603050405020304" pitchFamily="18" charset="0"/>
                <a:cs typeface="Times New Roman" panose="02020603050405020304" pitchFamily="18" charset="0"/>
              </a:rPr>
              <a:t>When the stochastic process has discrete state and parameter space, (2) takes the following form: for </a:t>
            </a:r>
            <a:r>
              <a:rPr lang="en-US" altLang="en-US" sz="1600" i="1" dirty="0">
                <a:latin typeface="Times New Roman" panose="02020603050405020304" pitchFamily="18" charset="0"/>
                <a:cs typeface="Times New Roman" panose="02020603050405020304" pitchFamily="18" charset="0"/>
              </a:rPr>
              <a:t>n</a:t>
            </a:r>
            <a:r>
              <a:rPr lang="en-US" altLang="en-US" sz="1600" dirty="0">
                <a:latin typeface="Times New Roman" panose="02020603050405020304" pitchFamily="18" charset="0"/>
                <a:cs typeface="Times New Roman" panose="02020603050405020304" pitchFamily="18" charset="0"/>
              </a:rPr>
              <a:t> &gt; </a:t>
            </a:r>
            <a:r>
              <a:rPr lang="en-US" altLang="en-US" sz="1600" i="1" dirty="0">
                <a:latin typeface="Times New Roman" panose="02020603050405020304" pitchFamily="18" charset="0"/>
                <a:cs typeface="Times New Roman" panose="02020603050405020304" pitchFamily="18" charset="0"/>
              </a:rPr>
              <a:t>n</a:t>
            </a:r>
            <a:r>
              <a:rPr lang="en-US" altLang="en-US" sz="1600" baseline="-13000" dirty="0">
                <a:latin typeface="Times New Roman" panose="02020603050405020304" pitchFamily="18" charset="0"/>
                <a:cs typeface="Times New Roman" panose="02020603050405020304" pitchFamily="18" charset="0"/>
              </a:rPr>
              <a:t>1</a:t>
            </a:r>
            <a:r>
              <a:rPr lang="en-US" altLang="en-US" sz="1600" dirty="0">
                <a:latin typeface="Times New Roman" panose="02020603050405020304" pitchFamily="18" charset="0"/>
                <a:cs typeface="Times New Roman" panose="02020603050405020304" pitchFamily="18" charset="0"/>
              </a:rPr>
              <a:t> &gt; </a:t>
            </a:r>
            <a:r>
              <a:rPr lang="en-US" altLang="en-US" sz="1600" i="1" dirty="0">
                <a:latin typeface="Times New Roman" panose="02020603050405020304" pitchFamily="18" charset="0"/>
                <a:cs typeface="Times New Roman" panose="02020603050405020304" pitchFamily="18" charset="0"/>
              </a:rPr>
              <a:t>n</a:t>
            </a:r>
            <a:r>
              <a:rPr lang="en-US" altLang="en-US" sz="1600" baseline="-13000" dirty="0">
                <a:latin typeface="Times New Roman" panose="02020603050405020304" pitchFamily="18" charset="0"/>
                <a:cs typeface="Times New Roman" panose="02020603050405020304" pitchFamily="18" charset="0"/>
              </a:rPr>
              <a:t>2</a:t>
            </a:r>
            <a:r>
              <a:rPr lang="en-US" altLang="en-US" sz="1600" dirty="0">
                <a:latin typeface="Times New Roman" panose="02020603050405020304" pitchFamily="18" charset="0"/>
                <a:cs typeface="Times New Roman" panose="02020603050405020304" pitchFamily="18" charset="0"/>
              </a:rPr>
              <a:t> &gt; … &gt; </a:t>
            </a:r>
            <a:r>
              <a:rPr lang="en-US" altLang="en-US" sz="1600" i="1" dirty="0" err="1">
                <a:latin typeface="Times New Roman" panose="02020603050405020304" pitchFamily="18" charset="0"/>
                <a:cs typeface="Times New Roman" panose="02020603050405020304" pitchFamily="18" charset="0"/>
              </a:rPr>
              <a:t>n</a:t>
            </a:r>
            <a:r>
              <a:rPr lang="en-US" altLang="en-US" sz="1600" i="1" baseline="-13000" dirty="0" err="1">
                <a:latin typeface="Times New Roman" panose="02020603050405020304" pitchFamily="18" charset="0"/>
                <a:cs typeface="Times New Roman" panose="02020603050405020304" pitchFamily="18" charset="0"/>
              </a:rPr>
              <a:t>k</a:t>
            </a:r>
            <a:r>
              <a:rPr lang="en-US" altLang="en-US" sz="1600" i="1" baseline="-13000" dirty="0">
                <a:latin typeface="Times New Roman" panose="02020603050405020304" pitchFamily="18" charset="0"/>
                <a:cs typeface="Times New Roman" panose="02020603050405020304" pitchFamily="18" charset="0"/>
              </a:rPr>
              <a:t>  </a:t>
            </a:r>
            <a:r>
              <a:rPr lang="en-US" altLang="en-US" sz="1600" dirty="0">
                <a:latin typeface="Times New Roman" panose="02020603050405020304" pitchFamily="18" charset="0"/>
                <a:cs typeface="Times New Roman" panose="02020603050405020304" pitchFamily="18" charset="0"/>
              </a:rPr>
              <a:t>and </a:t>
            </a:r>
            <a:r>
              <a:rPr lang="en-US" altLang="en-US" sz="1600" i="1" dirty="0">
                <a:latin typeface="Times New Roman" panose="02020603050405020304" pitchFamily="18" charset="0"/>
                <a:cs typeface="Times New Roman" panose="02020603050405020304" pitchFamily="18" charset="0"/>
              </a:rPr>
              <a:t>n</a:t>
            </a:r>
            <a:r>
              <a:rPr lang="en-US" altLang="en-US" sz="1600" dirty="0">
                <a:latin typeface="Times New Roman" panose="02020603050405020304" pitchFamily="18" charset="0"/>
                <a:cs typeface="Times New Roman" panose="02020603050405020304" pitchFamily="18" charset="0"/>
              </a:rPr>
              <a:t>, </a:t>
            </a:r>
            <a:r>
              <a:rPr lang="en-US" altLang="en-US" sz="1600" i="1" dirty="0" err="1">
                <a:latin typeface="Times New Roman" panose="02020603050405020304" pitchFamily="18" charset="0"/>
                <a:cs typeface="Times New Roman" panose="02020603050405020304" pitchFamily="18" charset="0"/>
              </a:rPr>
              <a:t>n</a:t>
            </a:r>
            <a:r>
              <a:rPr lang="en-US" altLang="en-US" sz="1600" i="1" baseline="-13000" dirty="0" err="1">
                <a:latin typeface="Times New Roman" panose="02020603050405020304" pitchFamily="18" charset="0"/>
                <a:cs typeface="Times New Roman" panose="02020603050405020304" pitchFamily="18" charset="0"/>
              </a:rPr>
              <a:t>r</a:t>
            </a:r>
            <a:r>
              <a:rPr lang="en-US" altLang="en-US" sz="1600" i="1" dirty="0" err="1">
                <a:latin typeface="Times New Roman" panose="02020603050405020304" pitchFamily="18" charset="0"/>
                <a:cs typeface="Times New Roman" panose="02020603050405020304" pitchFamily="18" charset="0"/>
              </a:rPr>
              <a:t>ϵT</a:t>
            </a:r>
            <a:r>
              <a:rPr lang="en-US" altLang="en-US" sz="1600" i="1" dirty="0">
                <a:latin typeface="Times New Roman" panose="02020603050405020304" pitchFamily="18" charset="0"/>
                <a:cs typeface="Times New Roman" panose="02020603050405020304" pitchFamily="18" charset="0"/>
              </a:rPr>
              <a:t> </a:t>
            </a:r>
            <a:r>
              <a:rPr lang="en-US" altLang="en-US" sz="1600" dirty="0">
                <a:latin typeface="Times New Roman" panose="02020603050405020304" pitchFamily="18" charset="0"/>
                <a:cs typeface="Times New Roman" panose="02020603050405020304" pitchFamily="18" charset="0"/>
              </a:rPr>
              <a:t>(</a:t>
            </a:r>
            <a:r>
              <a:rPr lang="en-US" altLang="en-US" sz="1600" i="1" dirty="0">
                <a:latin typeface="Times New Roman" panose="02020603050405020304" pitchFamily="18" charset="0"/>
                <a:cs typeface="Times New Roman" panose="02020603050405020304" pitchFamily="18" charset="0"/>
              </a:rPr>
              <a:t>r</a:t>
            </a:r>
            <a:r>
              <a:rPr lang="en-US" altLang="en-US" sz="1600" dirty="0">
                <a:latin typeface="Times New Roman" panose="02020603050405020304" pitchFamily="18" charset="0"/>
                <a:cs typeface="Times New Roman" panose="02020603050405020304" pitchFamily="18" charset="0"/>
              </a:rPr>
              <a:t> = 1, 2, …, </a:t>
            </a:r>
            <a:r>
              <a:rPr lang="en-US" altLang="en-US" sz="1600" i="1" dirty="0">
                <a:latin typeface="Times New Roman" panose="02020603050405020304" pitchFamily="18" charset="0"/>
                <a:cs typeface="Times New Roman" panose="02020603050405020304" pitchFamily="18" charset="0"/>
              </a:rPr>
              <a:t>k</a:t>
            </a:r>
            <a:r>
              <a:rPr lang="en-US" altLang="en-US" sz="16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68221475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5"/>
          <p:cNvSpPr txBox="1"/>
          <p:nvPr/>
        </p:nvSpPr>
        <p:spPr>
          <a:xfrm>
            <a:off x="2039346" y="1475895"/>
            <a:ext cx="7316391" cy="710451"/>
          </a:xfrm>
          <a:prstGeom prst="rect">
            <a:avLst/>
          </a:prstGeom>
        </p:spPr>
        <p:txBody>
          <a:bodyPr wrap="square" lIns="0" tIns="0" rIns="0" bIns="0">
            <a:spAutoFit/>
          </a:bodyPr>
          <a:lstStyle>
            <a:lvl1pPr marL="127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US" altLang="en-US" sz="2400" dirty="0">
                <a:solidFill>
                  <a:srgbClr val="FF0000"/>
                </a:solidFill>
                <a:latin typeface="Arial" panose="020B0604020202020204" pitchFamily="34" charset="0"/>
              </a:rPr>
              <a:t>Limiting</a:t>
            </a:r>
            <a:r>
              <a:rPr lang="en-US" altLang="en-US" sz="2400" dirty="0">
                <a:solidFill>
                  <a:srgbClr val="FF0000"/>
                </a:solidFill>
                <a:latin typeface="Times New Roman" panose="02020603050405020304" pitchFamily="18" charset="0"/>
                <a:cs typeface="Times New Roman" panose="02020603050405020304" pitchFamily="18" charset="0"/>
              </a:rPr>
              <a:t> </a:t>
            </a:r>
            <a:r>
              <a:rPr lang="en-US" altLang="en-US" sz="2400" dirty="0">
                <a:solidFill>
                  <a:srgbClr val="FF0000"/>
                </a:solidFill>
                <a:latin typeface="Arial" panose="020B0604020202020204" pitchFamily="34" charset="0"/>
              </a:rPr>
              <a:t>distribution</a:t>
            </a:r>
            <a:r>
              <a:rPr lang="en-US" altLang="en-US" sz="2400" dirty="0">
                <a:solidFill>
                  <a:srgbClr val="FF0000"/>
                </a:solidFill>
                <a:latin typeface="Times New Roman" panose="02020603050405020304" pitchFamily="18" charset="0"/>
                <a:cs typeface="Times New Roman" panose="02020603050405020304" pitchFamily="18" charset="0"/>
              </a:rPr>
              <a:t> </a:t>
            </a:r>
            <a:r>
              <a:rPr lang="en-US" altLang="en-US" sz="2400" dirty="0">
                <a:solidFill>
                  <a:srgbClr val="FF0000"/>
                </a:solidFill>
                <a:latin typeface="Arial" panose="020B0604020202020204" pitchFamily="34" charset="0"/>
              </a:rPr>
              <a:t>of</a:t>
            </a:r>
            <a:r>
              <a:rPr lang="en-US" altLang="en-US" sz="2400" dirty="0">
                <a:solidFill>
                  <a:srgbClr val="FF0000"/>
                </a:solidFill>
                <a:latin typeface="Times New Roman" panose="02020603050405020304" pitchFamily="18" charset="0"/>
                <a:cs typeface="Times New Roman" panose="02020603050405020304" pitchFamily="18" charset="0"/>
              </a:rPr>
              <a:t> </a:t>
            </a:r>
            <a:r>
              <a:rPr lang="en-US" altLang="en-US" sz="2400" dirty="0">
                <a:solidFill>
                  <a:srgbClr val="FF0000"/>
                </a:solidFill>
                <a:latin typeface="Arial" panose="020B0604020202020204" pitchFamily="34" charset="0"/>
              </a:rPr>
              <a:t>a</a:t>
            </a:r>
            <a:r>
              <a:rPr lang="en-US" altLang="en-US" sz="2400" dirty="0">
                <a:solidFill>
                  <a:srgbClr val="FF0000"/>
                </a:solidFill>
                <a:latin typeface="Times New Roman" panose="02020603050405020304" pitchFamily="18" charset="0"/>
                <a:cs typeface="Times New Roman" panose="02020603050405020304" pitchFamily="18" charset="0"/>
              </a:rPr>
              <a:t> </a:t>
            </a:r>
            <a:r>
              <a:rPr lang="en-US" altLang="en-US" sz="2400" dirty="0">
                <a:solidFill>
                  <a:srgbClr val="FF0000"/>
                </a:solidFill>
                <a:latin typeface="Arial" panose="020B0604020202020204" pitchFamily="34" charset="0"/>
              </a:rPr>
              <a:t>Markov</a:t>
            </a:r>
            <a:r>
              <a:rPr lang="en-US" altLang="en-US" sz="2400" dirty="0">
                <a:solidFill>
                  <a:srgbClr val="FF0000"/>
                </a:solidFill>
                <a:latin typeface="Times New Roman" panose="02020603050405020304" pitchFamily="18" charset="0"/>
                <a:cs typeface="Times New Roman" panose="02020603050405020304" pitchFamily="18" charset="0"/>
              </a:rPr>
              <a:t> </a:t>
            </a:r>
            <a:r>
              <a:rPr lang="en-US" altLang="en-US" sz="2400" dirty="0">
                <a:solidFill>
                  <a:srgbClr val="FF0000"/>
                </a:solidFill>
                <a:latin typeface="Arial" panose="020B0604020202020204" pitchFamily="34" charset="0"/>
              </a:rPr>
              <a:t>chain</a:t>
            </a:r>
          </a:p>
          <a:p>
            <a:pPr>
              <a:spcBef>
                <a:spcPts val="506"/>
              </a:spcBef>
            </a:pPr>
            <a:r>
              <a:rPr lang="en-US" altLang="en-US" dirty="0">
                <a:latin typeface="Times New Roman" panose="02020603050405020304" pitchFamily="18" charset="0"/>
                <a:cs typeface="Times New Roman" panose="02020603050405020304" pitchFamily="18" charset="0"/>
              </a:rPr>
              <a:t>If </a:t>
            </a:r>
            <a:r>
              <a:rPr lang="en-US" altLang="en-US" i="1" dirty="0">
                <a:latin typeface="Times New Roman" panose="02020603050405020304" pitchFamily="18" charset="0"/>
                <a:cs typeface="Times New Roman" panose="02020603050405020304" pitchFamily="18" charset="0"/>
              </a:rPr>
              <a:t>P </a:t>
            </a:r>
            <a:r>
              <a:rPr lang="en-US" altLang="en-US" dirty="0">
                <a:latin typeface="Times New Roman" panose="02020603050405020304" pitchFamily="18" charset="0"/>
                <a:cs typeface="Times New Roman" panose="02020603050405020304" pitchFamily="18" charset="0"/>
              </a:rPr>
              <a:t>is the transition probability matrix of </a:t>
            </a:r>
            <a:r>
              <a:rPr lang="en-US" altLang="en-US" dirty="0" smtClean="0">
                <a:latin typeface="Times New Roman" panose="02020603050405020304" pitchFamily="18" charset="0"/>
                <a:cs typeface="Times New Roman" panose="02020603050405020304" pitchFamily="18" charset="0"/>
              </a:rPr>
              <a:t>Markov </a:t>
            </a:r>
            <a:r>
              <a:rPr lang="en-US" altLang="en-US" dirty="0">
                <a:latin typeface="Times New Roman" panose="02020603050405020304" pitchFamily="18" charset="0"/>
                <a:cs typeface="Times New Roman" panose="02020603050405020304" pitchFamily="18" charset="0"/>
              </a:rPr>
              <a:t>chain, then</a:t>
            </a:r>
          </a:p>
        </p:txBody>
      </p:sp>
      <p:sp>
        <p:nvSpPr>
          <p:cNvPr id="3" name="object 6"/>
          <p:cNvSpPr txBox="1"/>
          <p:nvPr/>
        </p:nvSpPr>
        <p:spPr>
          <a:xfrm>
            <a:off x="4273550" y="4820858"/>
            <a:ext cx="4343400" cy="571567"/>
          </a:xfrm>
          <a:prstGeom prst="rect">
            <a:avLst/>
          </a:prstGeom>
        </p:spPr>
        <p:txBody>
          <a:bodyPr wrap="square" lIns="0" tIns="0" rIns="0" bIns="0">
            <a:spAutoFit/>
          </a:bodyPr>
          <a:lstStyle>
            <a:lvl1pPr marL="32385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a:r>
              <a:rPr lang="en-US" altLang="en-US" sz="825" dirty="0">
                <a:cs typeface="Calibri" panose="020F0502020204030204" pitchFamily="34" charset="0"/>
              </a:rPr>
              <a:t>5</a:t>
            </a:r>
          </a:p>
          <a:p>
            <a:endParaRPr lang="en-US" altLang="en-US" sz="825" dirty="0">
              <a:latin typeface="Times New Roman" panose="02020603050405020304" pitchFamily="18" charset="0"/>
              <a:cs typeface="Times New Roman" panose="02020603050405020304" pitchFamily="18" charset="0"/>
            </a:endParaRPr>
          </a:p>
          <a:p>
            <a:pPr>
              <a:spcBef>
                <a:spcPts val="10"/>
              </a:spcBef>
            </a:pPr>
            <a:endParaRPr lang="en-US" altLang="en-US" sz="900" dirty="0">
              <a:latin typeface="Times New Roman" panose="02020603050405020304" pitchFamily="18" charset="0"/>
              <a:cs typeface="Times New Roman" panose="02020603050405020304" pitchFamily="18" charset="0"/>
            </a:endParaRPr>
          </a:p>
          <a:p>
            <a:pPr>
              <a:lnSpc>
                <a:spcPct val="97000"/>
              </a:lnSpc>
            </a:pPr>
            <a:r>
              <a:rPr lang="en-US" altLang="en-US" sz="1200" dirty="0">
                <a:latin typeface="Times New Roman" panose="02020603050405020304" pitchFamily="18" charset="0"/>
                <a:cs typeface="Times New Roman" panose="02020603050405020304" pitchFamily="18" charset="0"/>
              </a:rPr>
              <a:t>Where </a:t>
            </a:r>
            <a:r>
              <a:rPr lang="en-US" altLang="en-US" sz="1200" b="1" i="1" dirty="0">
                <a:latin typeface="Times New Roman" panose="02020603050405020304" pitchFamily="18" charset="0"/>
                <a:cs typeface="Times New Roman" panose="02020603050405020304" pitchFamily="18" charset="0"/>
              </a:rPr>
              <a:t>α</a:t>
            </a:r>
            <a:r>
              <a:rPr lang="en-US" altLang="en-US" sz="1200" dirty="0">
                <a:latin typeface="Times New Roman" panose="02020603050405020304" pitchFamily="18" charset="0"/>
                <a:cs typeface="Times New Roman" panose="02020603050405020304" pitchFamily="18" charset="0"/>
              </a:rPr>
              <a:t> = [</a:t>
            </a:r>
            <a:r>
              <a:rPr lang="en-US" altLang="en-US" sz="1200" i="1" dirty="0">
                <a:latin typeface="Times New Roman" panose="02020603050405020304" pitchFamily="18" charset="0"/>
                <a:cs typeface="Times New Roman" panose="02020603050405020304" pitchFamily="18" charset="0"/>
              </a:rPr>
              <a:t>α</a:t>
            </a:r>
            <a:r>
              <a:rPr lang="en-US" altLang="en-US" sz="1200" baseline="-13000" dirty="0">
                <a:latin typeface="Times New Roman" panose="02020603050405020304" pitchFamily="18" charset="0"/>
                <a:cs typeface="Times New Roman" panose="02020603050405020304" pitchFamily="18" charset="0"/>
              </a:rPr>
              <a:t>1</a:t>
            </a:r>
            <a:r>
              <a:rPr lang="en-US" altLang="en-US" sz="1200" dirty="0">
                <a:latin typeface="Times New Roman" panose="02020603050405020304" pitchFamily="18" charset="0"/>
                <a:cs typeface="Times New Roman" panose="02020603050405020304" pitchFamily="18" charset="0"/>
              </a:rPr>
              <a:t>, </a:t>
            </a:r>
            <a:r>
              <a:rPr lang="en-US" altLang="en-US" sz="1200" i="1" dirty="0">
                <a:latin typeface="Times New Roman" panose="02020603050405020304" pitchFamily="18" charset="0"/>
                <a:cs typeface="Times New Roman" panose="02020603050405020304" pitchFamily="18" charset="0"/>
              </a:rPr>
              <a:t>α</a:t>
            </a:r>
            <a:r>
              <a:rPr lang="en-US" altLang="en-US" sz="1200" baseline="-13000" dirty="0">
                <a:latin typeface="Times New Roman" panose="02020603050405020304" pitchFamily="18" charset="0"/>
                <a:cs typeface="Times New Roman" panose="02020603050405020304" pitchFamily="18" charset="0"/>
              </a:rPr>
              <a:t>2</a:t>
            </a:r>
            <a:r>
              <a:rPr lang="en-US" altLang="en-US" sz="1200" dirty="0">
                <a:latin typeface="Times New Roman" panose="02020603050405020304" pitchFamily="18" charset="0"/>
                <a:cs typeface="Times New Roman" panose="02020603050405020304" pitchFamily="18" charset="0"/>
              </a:rPr>
              <a:t>, …, </a:t>
            </a:r>
            <a:r>
              <a:rPr lang="en-US" altLang="en-US" sz="1200" i="1" dirty="0">
                <a:latin typeface="Times New Roman" panose="02020603050405020304" pitchFamily="18" charset="0"/>
                <a:cs typeface="Times New Roman" panose="02020603050405020304" pitchFamily="18" charset="0"/>
              </a:rPr>
              <a:t>α</a:t>
            </a:r>
            <a:r>
              <a:rPr lang="en-US" altLang="en-US" sz="1200" i="1" baseline="-13000" dirty="0">
                <a:latin typeface="Times New Roman" panose="02020603050405020304" pitchFamily="18" charset="0"/>
                <a:cs typeface="Times New Roman" panose="02020603050405020304" pitchFamily="18" charset="0"/>
              </a:rPr>
              <a:t>m</a:t>
            </a:r>
            <a:r>
              <a:rPr lang="en-US" altLang="en-US" sz="1200" dirty="0">
                <a:latin typeface="Times New Roman" panose="02020603050405020304" pitchFamily="18" charset="0"/>
                <a:cs typeface="Times New Roman" panose="02020603050405020304" pitchFamily="18" charset="0"/>
              </a:rPr>
              <a:t>] with 0 &lt; </a:t>
            </a:r>
            <a:r>
              <a:rPr lang="en-US" altLang="en-US" sz="1200" i="1" dirty="0">
                <a:latin typeface="Times New Roman" panose="02020603050405020304" pitchFamily="18" charset="0"/>
                <a:cs typeface="Times New Roman" panose="02020603050405020304" pitchFamily="18" charset="0"/>
              </a:rPr>
              <a:t>α</a:t>
            </a:r>
            <a:r>
              <a:rPr lang="en-US" altLang="en-US" sz="1200" i="1" baseline="-13000" dirty="0">
                <a:latin typeface="Times New Roman" panose="02020603050405020304" pitchFamily="18" charset="0"/>
                <a:cs typeface="Times New Roman" panose="02020603050405020304" pitchFamily="18" charset="0"/>
              </a:rPr>
              <a:t>j</a:t>
            </a:r>
            <a:r>
              <a:rPr lang="en-US" altLang="en-US" sz="1200" dirty="0">
                <a:latin typeface="Times New Roman" panose="02020603050405020304" pitchFamily="18" charset="0"/>
                <a:cs typeface="Times New Roman" panose="02020603050405020304" pitchFamily="18" charset="0"/>
              </a:rPr>
              <a:t> &lt; 1 </a:t>
            </a:r>
            <a:r>
              <a:rPr lang="en-IN" altLang="en-US" sz="1200" dirty="0">
                <a:latin typeface="Times New Roman" panose="02020603050405020304" pitchFamily="18" charset="0"/>
                <a:cs typeface="Times New Roman" panose="02020603050405020304" pitchFamily="18" charset="0"/>
              </a:rPr>
              <a:t>.</a:t>
            </a:r>
            <a:endParaRPr lang="en-US" altLang="en-US" sz="1200" dirty="0">
              <a:latin typeface="Times New Roman" panose="02020603050405020304" pitchFamily="18" charset="0"/>
              <a:cs typeface="Times New Roman" panose="02020603050405020304" pitchFamily="18" charset="0"/>
            </a:endParaRPr>
          </a:p>
        </p:txBody>
      </p:sp>
      <p:sp>
        <p:nvSpPr>
          <p:cNvPr id="4" name="object 12"/>
          <p:cNvSpPr>
            <a:spLocks noChangeArrowheads="1"/>
          </p:cNvSpPr>
          <p:nvPr/>
        </p:nvSpPr>
        <p:spPr bwMode="auto">
          <a:xfrm>
            <a:off x="4547966" y="2781300"/>
            <a:ext cx="1706784" cy="999751"/>
          </a:xfrm>
          <a:prstGeom prst="rect">
            <a:avLst/>
          </a:prstGeom>
          <a:blipFill dpi="0" rotWithShape="1">
            <a:blip r:embed="rId2">
              <a:lum bright="70000" contrast="-70000"/>
            </a:blip>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endParaRPr lang="en-US" altLang="en-US" sz="1350"/>
          </a:p>
        </p:txBody>
      </p:sp>
      <p:sp>
        <p:nvSpPr>
          <p:cNvPr id="5" name="object 13"/>
          <p:cNvSpPr>
            <a:spLocks noChangeArrowheads="1"/>
          </p:cNvSpPr>
          <p:nvPr/>
        </p:nvSpPr>
        <p:spPr bwMode="auto">
          <a:xfrm>
            <a:off x="5146278" y="4191339"/>
            <a:ext cx="803672" cy="629519"/>
          </a:xfrm>
          <a:prstGeom prst="rect">
            <a:avLst/>
          </a:prstGeom>
          <a:blipFill dpi="0" rotWithShape="1">
            <a:blip r:embed="rId3">
              <a:lum bright="70000" contrast="-70000"/>
            </a:blip>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endParaRPr lang="en-US" altLang="en-US" sz="1350"/>
          </a:p>
        </p:txBody>
      </p:sp>
      <p:sp>
        <p:nvSpPr>
          <p:cNvPr id="7" name="object 7"/>
          <p:cNvSpPr txBox="1"/>
          <p:nvPr/>
        </p:nvSpPr>
        <p:spPr>
          <a:xfrm>
            <a:off x="2292350" y="800100"/>
            <a:ext cx="2514600" cy="276999"/>
          </a:xfrm>
          <a:prstGeom prst="rect">
            <a:avLst/>
          </a:prstGeom>
        </p:spPr>
        <p:txBody>
          <a:bodyPr wrap="square" lIns="0" tIns="0" rIns="0" bIns="0">
            <a:spAutoFit/>
          </a:bodyPr>
          <a:lstStyle/>
          <a:p>
            <a:pPr marL="9525">
              <a:defRPr/>
            </a:pPr>
            <a:r>
              <a:rPr b="1" spc="45" dirty="0">
                <a:solidFill>
                  <a:srgbClr val="975635"/>
                </a:solidFill>
                <a:latin typeface="Arial"/>
                <a:cs typeface="Arial"/>
              </a:rPr>
              <a:t>M</a:t>
            </a:r>
            <a:r>
              <a:rPr b="1" spc="-15" dirty="0">
                <a:solidFill>
                  <a:srgbClr val="975635"/>
                </a:solidFill>
                <a:latin typeface="Arial"/>
                <a:cs typeface="Arial"/>
              </a:rPr>
              <a:t>o</a:t>
            </a:r>
            <a:r>
              <a:rPr b="1" spc="-49" dirty="0">
                <a:solidFill>
                  <a:srgbClr val="975635"/>
                </a:solidFill>
                <a:latin typeface="Arial"/>
                <a:cs typeface="Arial"/>
              </a:rPr>
              <a:t>d</a:t>
            </a:r>
            <a:r>
              <a:rPr b="1" dirty="0">
                <a:solidFill>
                  <a:srgbClr val="975635"/>
                </a:solidFill>
                <a:latin typeface="Arial"/>
                <a:cs typeface="Arial"/>
              </a:rPr>
              <a:t>e</a:t>
            </a:r>
            <a:r>
              <a:rPr b="1" spc="-4" dirty="0">
                <a:solidFill>
                  <a:srgbClr val="975635"/>
                </a:solidFill>
                <a:latin typeface="Arial"/>
                <a:cs typeface="Arial"/>
              </a:rPr>
              <a:t>l</a:t>
            </a:r>
            <a:r>
              <a:rPr b="1" spc="41" dirty="0">
                <a:solidFill>
                  <a:srgbClr val="975635"/>
                </a:solidFill>
                <a:latin typeface="Times New Roman"/>
                <a:cs typeface="Times New Roman"/>
              </a:rPr>
              <a:t> </a:t>
            </a:r>
            <a:r>
              <a:rPr b="1" spc="-30" dirty="0">
                <a:solidFill>
                  <a:srgbClr val="975635"/>
                </a:solidFill>
                <a:latin typeface="Arial"/>
                <a:cs typeface="Arial"/>
              </a:rPr>
              <a:t>s</a:t>
            </a:r>
            <a:r>
              <a:rPr b="1" spc="-15" dirty="0">
                <a:solidFill>
                  <a:srgbClr val="975635"/>
                </a:solidFill>
                <a:latin typeface="Arial"/>
                <a:cs typeface="Arial"/>
              </a:rPr>
              <a:t>p</a:t>
            </a:r>
            <a:r>
              <a:rPr b="1" dirty="0">
                <a:solidFill>
                  <a:srgbClr val="975635"/>
                </a:solidFill>
                <a:latin typeface="Arial"/>
                <a:cs typeface="Arial"/>
              </a:rPr>
              <a:t>eci</a:t>
            </a:r>
            <a:r>
              <a:rPr b="1" spc="-19" dirty="0">
                <a:solidFill>
                  <a:srgbClr val="975635"/>
                </a:solidFill>
                <a:latin typeface="Arial"/>
                <a:cs typeface="Arial"/>
              </a:rPr>
              <a:t>f</a:t>
            </a:r>
            <a:r>
              <a:rPr b="1" dirty="0">
                <a:solidFill>
                  <a:srgbClr val="975635"/>
                </a:solidFill>
                <a:latin typeface="Arial"/>
                <a:cs typeface="Arial"/>
              </a:rPr>
              <a:t>ica</a:t>
            </a:r>
            <a:r>
              <a:rPr b="1" spc="-19" dirty="0">
                <a:solidFill>
                  <a:srgbClr val="975635"/>
                </a:solidFill>
                <a:latin typeface="Arial"/>
                <a:cs typeface="Arial"/>
              </a:rPr>
              <a:t>t</a:t>
            </a:r>
            <a:r>
              <a:rPr b="1" dirty="0">
                <a:solidFill>
                  <a:srgbClr val="975635"/>
                </a:solidFill>
                <a:latin typeface="Arial"/>
                <a:cs typeface="Arial"/>
              </a:rPr>
              <a:t>i</a:t>
            </a:r>
            <a:r>
              <a:rPr b="1" spc="-15" dirty="0">
                <a:solidFill>
                  <a:srgbClr val="975635"/>
                </a:solidFill>
                <a:latin typeface="Arial"/>
                <a:cs typeface="Arial"/>
              </a:rPr>
              <a:t>o</a:t>
            </a:r>
            <a:r>
              <a:rPr b="1" spc="-8" dirty="0">
                <a:solidFill>
                  <a:srgbClr val="975635"/>
                </a:solidFill>
                <a:latin typeface="Arial"/>
                <a:cs typeface="Arial"/>
              </a:rPr>
              <a:t>n</a:t>
            </a:r>
            <a:endParaRPr dirty="0">
              <a:latin typeface="Arial"/>
              <a:cs typeface="Arial"/>
            </a:endParaRPr>
          </a:p>
        </p:txBody>
      </p:sp>
    </p:spTree>
    <p:extLst>
      <p:ext uri="{BB962C8B-B14F-4D97-AF65-F5344CB8AC3E}">
        <p14:creationId xmlns:p14="http://schemas.microsoft.com/office/powerpoint/2010/main" val="270949276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25750" y="922176"/>
            <a:ext cx="5944794" cy="833562"/>
          </a:xfrm>
          <a:prstGeom prst="rect">
            <a:avLst/>
          </a:prstGeom>
        </p:spPr>
        <p:txBody>
          <a:bodyPr wrap="square" lIns="0" tIns="0" rIns="0" bIns="0">
            <a:spAutoFit/>
          </a:bodyPr>
          <a:lstStyle/>
          <a:p>
            <a:pPr marL="9525">
              <a:defRPr/>
            </a:pPr>
            <a:r>
              <a:rPr sz="3200" spc="-19" dirty="0">
                <a:solidFill>
                  <a:srgbClr val="FF0000"/>
                </a:solidFill>
                <a:latin typeface="Arial"/>
                <a:cs typeface="Arial"/>
              </a:rPr>
              <a:t>F</a:t>
            </a:r>
            <a:r>
              <a:rPr sz="3200" dirty="0">
                <a:solidFill>
                  <a:srgbClr val="FF0000"/>
                </a:solidFill>
                <a:latin typeface="Arial"/>
                <a:cs typeface="Arial"/>
              </a:rPr>
              <a:t>or</a:t>
            </a:r>
            <a:r>
              <a:rPr sz="3200" spc="11" dirty="0">
                <a:solidFill>
                  <a:srgbClr val="FF0000"/>
                </a:solidFill>
                <a:latin typeface="Times New Roman"/>
                <a:cs typeface="Times New Roman"/>
              </a:rPr>
              <a:t> </a:t>
            </a:r>
            <a:r>
              <a:rPr sz="3200" dirty="0">
                <a:solidFill>
                  <a:srgbClr val="FF0000"/>
                </a:solidFill>
                <a:latin typeface="Arial"/>
                <a:cs typeface="Arial"/>
              </a:rPr>
              <a:t>a</a:t>
            </a:r>
            <a:r>
              <a:rPr sz="3200" spc="26" dirty="0">
                <a:solidFill>
                  <a:srgbClr val="FF0000"/>
                </a:solidFill>
                <a:latin typeface="Times New Roman"/>
                <a:cs typeface="Times New Roman"/>
              </a:rPr>
              <a:t> </a:t>
            </a:r>
            <a:r>
              <a:rPr sz="3200" spc="-4" dirty="0">
                <a:solidFill>
                  <a:srgbClr val="FF0000"/>
                </a:solidFill>
                <a:latin typeface="Arial"/>
                <a:cs typeface="Arial"/>
              </a:rPr>
              <a:t>t</a:t>
            </a:r>
            <a:r>
              <a:rPr sz="3200" spc="30" dirty="0">
                <a:solidFill>
                  <a:srgbClr val="FF0000"/>
                </a:solidFill>
                <a:latin typeface="Arial"/>
                <a:cs typeface="Arial"/>
              </a:rPr>
              <a:t>w</a:t>
            </a:r>
            <a:r>
              <a:rPr sz="3200" spc="8" dirty="0">
                <a:solidFill>
                  <a:srgbClr val="FF0000"/>
                </a:solidFill>
                <a:latin typeface="Arial"/>
                <a:cs typeface="Arial"/>
              </a:rPr>
              <a:t>o</a:t>
            </a:r>
            <a:r>
              <a:rPr sz="3200" spc="-15" dirty="0">
                <a:solidFill>
                  <a:srgbClr val="FF0000"/>
                </a:solidFill>
                <a:latin typeface="Arial"/>
                <a:cs typeface="Arial"/>
              </a:rPr>
              <a:t>-</a:t>
            </a:r>
            <a:r>
              <a:rPr sz="3200" spc="15" dirty="0">
                <a:solidFill>
                  <a:srgbClr val="FF0000"/>
                </a:solidFill>
                <a:latin typeface="Arial"/>
                <a:cs typeface="Arial"/>
              </a:rPr>
              <a:t>s</a:t>
            </a:r>
            <a:r>
              <a:rPr sz="3200" spc="-4" dirty="0">
                <a:solidFill>
                  <a:srgbClr val="FF0000"/>
                </a:solidFill>
                <a:latin typeface="Arial"/>
                <a:cs typeface="Arial"/>
              </a:rPr>
              <a:t>tate</a:t>
            </a:r>
            <a:r>
              <a:rPr sz="3200" spc="26" dirty="0">
                <a:solidFill>
                  <a:srgbClr val="FF0000"/>
                </a:solidFill>
                <a:latin typeface="Times New Roman"/>
                <a:cs typeface="Times New Roman"/>
              </a:rPr>
              <a:t> </a:t>
            </a:r>
            <a:r>
              <a:rPr sz="3200" spc="-30" dirty="0">
                <a:solidFill>
                  <a:srgbClr val="FF0000"/>
                </a:solidFill>
                <a:latin typeface="Arial"/>
                <a:cs typeface="Arial"/>
              </a:rPr>
              <a:t>M</a:t>
            </a:r>
            <a:r>
              <a:rPr sz="3200" dirty="0">
                <a:solidFill>
                  <a:srgbClr val="FF0000"/>
                </a:solidFill>
                <a:latin typeface="Arial"/>
                <a:cs typeface="Arial"/>
              </a:rPr>
              <a:t>a</a:t>
            </a:r>
            <a:r>
              <a:rPr sz="3200" spc="-15" dirty="0">
                <a:solidFill>
                  <a:srgbClr val="FF0000"/>
                </a:solidFill>
                <a:latin typeface="Arial"/>
                <a:cs typeface="Arial"/>
              </a:rPr>
              <a:t>r</a:t>
            </a:r>
            <a:r>
              <a:rPr sz="3200" spc="15" dirty="0">
                <a:solidFill>
                  <a:srgbClr val="FF0000"/>
                </a:solidFill>
                <a:latin typeface="Arial"/>
                <a:cs typeface="Arial"/>
              </a:rPr>
              <a:t>k</a:t>
            </a:r>
            <a:r>
              <a:rPr sz="3200" dirty="0">
                <a:solidFill>
                  <a:srgbClr val="FF0000"/>
                </a:solidFill>
                <a:latin typeface="Arial"/>
                <a:cs typeface="Arial"/>
              </a:rPr>
              <a:t>ov</a:t>
            </a:r>
            <a:r>
              <a:rPr sz="3200" spc="-30" dirty="0">
                <a:solidFill>
                  <a:srgbClr val="FF0000"/>
                </a:solidFill>
                <a:latin typeface="Times New Roman"/>
                <a:cs typeface="Times New Roman"/>
              </a:rPr>
              <a:t> </a:t>
            </a:r>
            <a:r>
              <a:rPr sz="3200" spc="4" dirty="0">
                <a:solidFill>
                  <a:srgbClr val="FF0000"/>
                </a:solidFill>
                <a:latin typeface="Arial"/>
                <a:cs typeface="Arial"/>
              </a:rPr>
              <a:t>p</a:t>
            </a:r>
            <a:r>
              <a:rPr sz="3200" spc="-15" dirty="0">
                <a:solidFill>
                  <a:srgbClr val="FF0000"/>
                </a:solidFill>
                <a:latin typeface="Arial"/>
                <a:cs typeface="Arial"/>
              </a:rPr>
              <a:t>r</a:t>
            </a:r>
            <a:r>
              <a:rPr sz="3200" dirty="0">
                <a:solidFill>
                  <a:srgbClr val="FF0000"/>
                </a:solidFill>
                <a:latin typeface="Arial"/>
                <a:cs typeface="Arial"/>
              </a:rPr>
              <a:t>o</a:t>
            </a:r>
            <a:r>
              <a:rPr sz="3200" spc="15" dirty="0">
                <a:solidFill>
                  <a:srgbClr val="FF0000"/>
                </a:solidFill>
                <a:latin typeface="Arial"/>
                <a:cs typeface="Arial"/>
              </a:rPr>
              <a:t>c</a:t>
            </a:r>
            <a:r>
              <a:rPr sz="3200" dirty="0">
                <a:solidFill>
                  <a:srgbClr val="FF0000"/>
                </a:solidFill>
                <a:latin typeface="Arial"/>
                <a:cs typeface="Arial"/>
              </a:rPr>
              <a:t>e</a:t>
            </a:r>
            <a:r>
              <a:rPr sz="3200" spc="15" dirty="0">
                <a:solidFill>
                  <a:srgbClr val="FF0000"/>
                </a:solidFill>
                <a:latin typeface="Arial"/>
                <a:cs typeface="Arial"/>
              </a:rPr>
              <a:t>s</a:t>
            </a:r>
            <a:r>
              <a:rPr sz="3200" dirty="0">
                <a:solidFill>
                  <a:srgbClr val="FF0000"/>
                </a:solidFill>
                <a:latin typeface="Arial"/>
                <a:cs typeface="Arial"/>
              </a:rPr>
              <a:t>s</a:t>
            </a:r>
          </a:p>
          <a:p>
            <a:pPr marL="9525">
              <a:spcBef>
                <a:spcPts val="540"/>
              </a:spcBef>
              <a:defRPr/>
            </a:pPr>
            <a:r>
              <a:rPr spc="11" dirty="0">
                <a:latin typeface="Times New Roman"/>
                <a:cs typeface="Times New Roman"/>
              </a:rPr>
              <a:t>W</a:t>
            </a:r>
            <a:r>
              <a:rPr dirty="0">
                <a:latin typeface="Times New Roman"/>
                <a:cs typeface="Times New Roman"/>
              </a:rPr>
              <a:t>e</a:t>
            </a:r>
            <a:r>
              <a:rPr spc="-15" dirty="0">
                <a:latin typeface="Times New Roman"/>
                <a:cs typeface="Times New Roman"/>
              </a:rPr>
              <a:t> </a:t>
            </a:r>
            <a:r>
              <a:rPr spc="19" dirty="0">
                <a:latin typeface="Times New Roman"/>
                <a:cs typeface="Times New Roman"/>
              </a:rPr>
              <a:t>m</a:t>
            </a:r>
            <a:r>
              <a:rPr spc="-4" dirty="0">
                <a:latin typeface="Times New Roman"/>
                <a:cs typeface="Times New Roman"/>
              </a:rPr>
              <a:t>a</a:t>
            </a:r>
            <a:r>
              <a:rPr spc="-38" dirty="0">
                <a:latin typeface="Times New Roman"/>
                <a:cs typeface="Times New Roman"/>
              </a:rPr>
              <a:t>i</a:t>
            </a:r>
            <a:r>
              <a:rPr spc="15" dirty="0">
                <a:latin typeface="Times New Roman"/>
                <a:cs typeface="Times New Roman"/>
              </a:rPr>
              <a:t>n</a:t>
            </a:r>
            <a:r>
              <a:rPr dirty="0">
                <a:latin typeface="Times New Roman"/>
                <a:cs typeface="Times New Roman"/>
              </a:rPr>
              <a:t>ta</a:t>
            </a:r>
            <a:r>
              <a:rPr spc="-38" dirty="0">
                <a:latin typeface="Times New Roman"/>
                <a:cs typeface="Times New Roman"/>
              </a:rPr>
              <a:t>i</a:t>
            </a:r>
            <a:r>
              <a:rPr dirty="0">
                <a:latin typeface="Times New Roman"/>
                <a:cs typeface="Times New Roman"/>
              </a:rPr>
              <a:t>n</a:t>
            </a:r>
            <a:r>
              <a:rPr spc="8" dirty="0">
                <a:latin typeface="Times New Roman"/>
                <a:cs typeface="Times New Roman"/>
              </a:rPr>
              <a:t> </a:t>
            </a:r>
            <a:r>
              <a:rPr dirty="0">
                <a:latin typeface="Times New Roman"/>
                <a:cs typeface="Times New Roman"/>
              </a:rPr>
              <a:t>t</a:t>
            </a:r>
            <a:r>
              <a:rPr spc="19" dirty="0">
                <a:latin typeface="Times New Roman"/>
                <a:cs typeface="Times New Roman"/>
              </a:rPr>
              <a:t>h</a:t>
            </a:r>
            <a:r>
              <a:rPr dirty="0">
                <a:latin typeface="Times New Roman"/>
                <a:cs typeface="Times New Roman"/>
              </a:rPr>
              <a:t>e</a:t>
            </a:r>
            <a:r>
              <a:rPr spc="-15" dirty="0">
                <a:latin typeface="Times New Roman"/>
                <a:cs typeface="Times New Roman"/>
              </a:rPr>
              <a:t> </a:t>
            </a:r>
            <a:r>
              <a:rPr spc="-4" dirty="0">
                <a:latin typeface="Times New Roman"/>
                <a:cs typeface="Times New Roman"/>
              </a:rPr>
              <a:t>a</a:t>
            </a:r>
            <a:r>
              <a:rPr spc="15" dirty="0">
                <a:latin typeface="Times New Roman"/>
                <a:cs typeface="Times New Roman"/>
              </a:rPr>
              <a:t>bo</a:t>
            </a:r>
            <a:r>
              <a:rPr spc="-19" dirty="0">
                <a:latin typeface="Times New Roman"/>
                <a:cs typeface="Times New Roman"/>
              </a:rPr>
              <a:t>v</a:t>
            </a:r>
            <a:r>
              <a:rPr dirty="0">
                <a:latin typeface="Times New Roman"/>
                <a:cs typeface="Times New Roman"/>
              </a:rPr>
              <a:t>e</a:t>
            </a:r>
            <a:r>
              <a:rPr spc="-15" dirty="0">
                <a:latin typeface="Times New Roman"/>
                <a:cs typeface="Times New Roman"/>
              </a:rPr>
              <a:t> </a:t>
            </a:r>
            <a:r>
              <a:rPr spc="15" dirty="0">
                <a:latin typeface="Times New Roman"/>
                <a:cs typeface="Times New Roman"/>
              </a:rPr>
              <a:t>d</a:t>
            </a:r>
            <a:r>
              <a:rPr spc="-4" dirty="0">
                <a:latin typeface="Times New Roman"/>
                <a:cs typeface="Times New Roman"/>
              </a:rPr>
              <a:t>e</a:t>
            </a:r>
            <a:r>
              <a:rPr spc="-15" dirty="0">
                <a:latin typeface="Times New Roman"/>
                <a:cs typeface="Times New Roman"/>
              </a:rPr>
              <a:t>f</a:t>
            </a:r>
            <a:r>
              <a:rPr spc="-38" dirty="0">
                <a:latin typeface="Times New Roman"/>
                <a:cs typeface="Times New Roman"/>
              </a:rPr>
              <a:t>i</a:t>
            </a:r>
            <a:r>
              <a:rPr spc="15" dirty="0">
                <a:latin typeface="Times New Roman"/>
                <a:cs typeface="Times New Roman"/>
              </a:rPr>
              <a:t>n</a:t>
            </a:r>
            <a:r>
              <a:rPr spc="-4" dirty="0">
                <a:latin typeface="Times New Roman"/>
                <a:cs typeface="Times New Roman"/>
              </a:rPr>
              <a:t>e</a:t>
            </a:r>
            <a:r>
              <a:rPr dirty="0">
                <a:latin typeface="Times New Roman"/>
                <a:cs typeface="Times New Roman"/>
              </a:rPr>
              <a:t>d</a:t>
            </a:r>
            <a:r>
              <a:rPr spc="8" dirty="0">
                <a:latin typeface="Times New Roman"/>
                <a:cs typeface="Times New Roman"/>
              </a:rPr>
              <a:t> </a:t>
            </a:r>
            <a:r>
              <a:rPr dirty="0">
                <a:latin typeface="Times New Roman"/>
                <a:cs typeface="Times New Roman"/>
              </a:rPr>
              <a:t>te</a:t>
            </a:r>
            <a:r>
              <a:rPr spc="-15" dirty="0">
                <a:latin typeface="Times New Roman"/>
                <a:cs typeface="Times New Roman"/>
              </a:rPr>
              <a:t>r</a:t>
            </a:r>
            <a:r>
              <a:rPr spc="19" dirty="0">
                <a:latin typeface="Times New Roman"/>
                <a:cs typeface="Times New Roman"/>
              </a:rPr>
              <a:t>m</a:t>
            </a:r>
            <a:r>
              <a:rPr dirty="0">
                <a:latin typeface="Times New Roman"/>
                <a:cs typeface="Times New Roman"/>
              </a:rPr>
              <a:t>s </a:t>
            </a:r>
            <a:r>
              <a:rPr spc="-4" dirty="0">
                <a:latin typeface="Times New Roman"/>
                <a:cs typeface="Times New Roman"/>
              </a:rPr>
              <a:t>a</a:t>
            </a:r>
            <a:r>
              <a:rPr spc="15" dirty="0">
                <a:latin typeface="Times New Roman"/>
                <a:cs typeface="Times New Roman"/>
              </a:rPr>
              <a:t>n</a:t>
            </a:r>
            <a:r>
              <a:rPr dirty="0">
                <a:latin typeface="Times New Roman"/>
                <a:cs typeface="Times New Roman"/>
              </a:rPr>
              <a:t>d</a:t>
            </a:r>
            <a:r>
              <a:rPr spc="8" dirty="0">
                <a:latin typeface="Times New Roman"/>
                <a:cs typeface="Times New Roman"/>
              </a:rPr>
              <a:t> s</a:t>
            </a:r>
            <a:r>
              <a:rPr spc="-4" dirty="0">
                <a:latin typeface="Times New Roman"/>
                <a:cs typeface="Times New Roman"/>
              </a:rPr>
              <a:t>e</a:t>
            </a:r>
            <a:r>
              <a:rPr dirty="0">
                <a:latin typeface="Times New Roman"/>
                <a:cs typeface="Times New Roman"/>
              </a:rPr>
              <a:t>t</a:t>
            </a:r>
          </a:p>
        </p:txBody>
      </p:sp>
      <p:sp>
        <p:nvSpPr>
          <p:cNvPr id="3" name="object 3"/>
          <p:cNvSpPr txBox="1"/>
          <p:nvPr/>
        </p:nvSpPr>
        <p:spPr>
          <a:xfrm>
            <a:off x="1606550" y="3114526"/>
            <a:ext cx="7543800" cy="553998"/>
          </a:xfrm>
          <a:prstGeom prst="rect">
            <a:avLst/>
          </a:prstGeom>
        </p:spPr>
        <p:txBody>
          <a:bodyPr wrap="square" lIns="0" tIns="0" rIns="0" bIns="0">
            <a:spAutoFit/>
          </a:bodyPr>
          <a:lstStyle/>
          <a:p>
            <a:pPr marL="9525">
              <a:defRPr/>
            </a:pPr>
            <a:r>
              <a:rPr spc="-15" dirty="0">
                <a:latin typeface="Times New Roman"/>
                <a:cs typeface="Times New Roman"/>
              </a:rPr>
              <a:t>f</a:t>
            </a:r>
            <a:r>
              <a:rPr spc="15" dirty="0">
                <a:latin typeface="Times New Roman"/>
                <a:cs typeface="Times New Roman"/>
              </a:rPr>
              <a:t>u</a:t>
            </a:r>
            <a:r>
              <a:rPr spc="-15" dirty="0">
                <a:latin typeface="Times New Roman"/>
                <a:cs typeface="Times New Roman"/>
              </a:rPr>
              <a:t>r</a:t>
            </a:r>
            <a:r>
              <a:rPr dirty="0">
                <a:latin typeface="Times New Roman"/>
                <a:cs typeface="Times New Roman"/>
              </a:rPr>
              <a:t>t</a:t>
            </a:r>
            <a:r>
              <a:rPr spc="19" dirty="0">
                <a:latin typeface="Times New Roman"/>
                <a:cs typeface="Times New Roman"/>
              </a:rPr>
              <a:t>h</a:t>
            </a:r>
            <a:r>
              <a:rPr spc="-4" dirty="0">
                <a:latin typeface="Times New Roman"/>
                <a:cs typeface="Times New Roman"/>
              </a:rPr>
              <a:t>e</a:t>
            </a:r>
            <a:r>
              <a:rPr dirty="0">
                <a:latin typeface="Times New Roman"/>
                <a:cs typeface="Times New Roman"/>
              </a:rPr>
              <a:t>r</a:t>
            </a:r>
            <a:r>
              <a:rPr spc="-23" dirty="0">
                <a:latin typeface="Times New Roman"/>
                <a:cs typeface="Times New Roman"/>
              </a:rPr>
              <a:t> </a:t>
            </a:r>
            <a:r>
              <a:rPr spc="8" dirty="0">
                <a:latin typeface="Times New Roman"/>
                <a:cs typeface="Times New Roman"/>
              </a:rPr>
              <a:t>s</a:t>
            </a:r>
            <a:r>
              <a:rPr spc="-4" dirty="0">
                <a:latin typeface="Times New Roman"/>
                <a:cs typeface="Times New Roman"/>
              </a:rPr>
              <a:t>e</a:t>
            </a:r>
            <a:r>
              <a:rPr dirty="0">
                <a:latin typeface="Times New Roman"/>
                <a:cs typeface="Times New Roman"/>
              </a:rPr>
              <a:t>t</a:t>
            </a:r>
            <a:r>
              <a:rPr spc="-4" dirty="0">
                <a:latin typeface="Times New Roman"/>
                <a:cs typeface="Times New Roman"/>
              </a:rPr>
              <a:t> </a:t>
            </a:r>
            <a:r>
              <a:rPr i="1" spc="38" dirty="0">
                <a:latin typeface="Times New Roman"/>
                <a:cs typeface="Times New Roman"/>
              </a:rPr>
              <a:t>i</a:t>
            </a:r>
            <a:r>
              <a:rPr spc="-11" dirty="0">
                <a:latin typeface="Times New Roman"/>
                <a:cs typeface="Times New Roman"/>
              </a:rPr>
              <a:t>,</a:t>
            </a:r>
            <a:r>
              <a:rPr dirty="0">
                <a:latin typeface="Times New Roman"/>
                <a:cs typeface="Times New Roman"/>
              </a:rPr>
              <a:t> </a:t>
            </a:r>
            <a:r>
              <a:rPr i="1" dirty="0">
                <a:latin typeface="Times New Roman"/>
                <a:cs typeface="Times New Roman"/>
              </a:rPr>
              <a:t>j</a:t>
            </a:r>
            <a:r>
              <a:rPr dirty="0">
                <a:latin typeface="Times New Roman"/>
                <a:cs typeface="Times New Roman"/>
              </a:rPr>
              <a:t> </a:t>
            </a:r>
            <a:r>
              <a:rPr spc="-4" dirty="0">
                <a:latin typeface="Times New Roman"/>
                <a:cs typeface="Times New Roman"/>
              </a:rPr>
              <a:t>=</a:t>
            </a:r>
            <a:r>
              <a:rPr dirty="0">
                <a:latin typeface="Times New Roman"/>
                <a:cs typeface="Times New Roman"/>
              </a:rPr>
              <a:t> </a:t>
            </a:r>
            <a:r>
              <a:rPr spc="-19" dirty="0">
                <a:latin typeface="Times New Roman"/>
                <a:cs typeface="Times New Roman"/>
              </a:rPr>
              <a:t>0</a:t>
            </a:r>
            <a:r>
              <a:rPr dirty="0">
                <a:latin typeface="Times New Roman"/>
                <a:cs typeface="Times New Roman"/>
              </a:rPr>
              <a:t>,</a:t>
            </a:r>
            <a:r>
              <a:rPr spc="-19" dirty="0">
                <a:latin typeface="Times New Roman"/>
                <a:cs typeface="Times New Roman"/>
              </a:rPr>
              <a:t> 1</a:t>
            </a:r>
            <a:r>
              <a:rPr dirty="0">
                <a:latin typeface="Times New Roman"/>
                <a:cs typeface="Times New Roman"/>
              </a:rPr>
              <a:t>,</a:t>
            </a:r>
            <a:r>
              <a:rPr spc="15" dirty="0">
                <a:latin typeface="Times New Roman"/>
                <a:cs typeface="Times New Roman"/>
              </a:rPr>
              <a:t> </a:t>
            </a:r>
            <a:r>
              <a:rPr spc="-15" dirty="0">
                <a:latin typeface="Times New Roman"/>
                <a:cs typeface="Times New Roman"/>
              </a:rPr>
              <a:t>(f</a:t>
            </a:r>
            <a:r>
              <a:rPr spc="15" dirty="0">
                <a:latin typeface="Times New Roman"/>
                <a:cs typeface="Times New Roman"/>
              </a:rPr>
              <a:t>o</a:t>
            </a:r>
            <a:r>
              <a:rPr dirty="0">
                <a:latin typeface="Times New Roman"/>
                <a:cs typeface="Times New Roman"/>
              </a:rPr>
              <a:t>r</a:t>
            </a:r>
            <a:r>
              <a:rPr spc="-19" dirty="0">
                <a:latin typeface="Times New Roman"/>
                <a:cs typeface="Times New Roman"/>
              </a:rPr>
              <a:t> </a:t>
            </a:r>
            <a:r>
              <a:rPr i="1" spc="-4" dirty="0">
                <a:latin typeface="Times New Roman"/>
                <a:cs typeface="Times New Roman"/>
              </a:rPr>
              <a:t>k</a:t>
            </a:r>
            <a:r>
              <a:rPr spc="34" dirty="0">
                <a:latin typeface="Times New Roman"/>
                <a:cs typeface="Times New Roman"/>
              </a:rPr>
              <a:t> </a:t>
            </a:r>
            <a:r>
              <a:rPr spc="-4" dirty="0">
                <a:latin typeface="Times New Roman"/>
                <a:cs typeface="Times New Roman"/>
              </a:rPr>
              <a:t>=</a:t>
            </a:r>
            <a:r>
              <a:rPr dirty="0">
                <a:latin typeface="Times New Roman"/>
                <a:cs typeface="Times New Roman"/>
              </a:rPr>
              <a:t> </a:t>
            </a:r>
            <a:r>
              <a:rPr spc="-19" dirty="0">
                <a:latin typeface="Times New Roman"/>
                <a:cs typeface="Times New Roman"/>
              </a:rPr>
              <a:t>1</a:t>
            </a:r>
            <a:r>
              <a:rPr dirty="0">
                <a:latin typeface="Times New Roman"/>
                <a:cs typeface="Times New Roman"/>
              </a:rPr>
              <a:t>)</a:t>
            </a:r>
            <a:r>
              <a:rPr spc="11" dirty="0">
                <a:latin typeface="Times New Roman"/>
                <a:cs typeface="Times New Roman"/>
              </a:rPr>
              <a:t> </a:t>
            </a:r>
            <a:r>
              <a:rPr spc="-4" dirty="0">
                <a:latin typeface="Times New Roman"/>
                <a:cs typeface="Times New Roman"/>
              </a:rPr>
              <a:t>a</a:t>
            </a:r>
            <a:r>
              <a:rPr spc="15" dirty="0">
                <a:latin typeface="Times New Roman"/>
                <a:cs typeface="Times New Roman"/>
              </a:rPr>
              <a:t>n</a:t>
            </a:r>
            <a:r>
              <a:rPr dirty="0">
                <a:latin typeface="Times New Roman"/>
                <a:cs typeface="Times New Roman"/>
              </a:rPr>
              <a:t>d</a:t>
            </a:r>
            <a:r>
              <a:rPr spc="8" dirty="0">
                <a:latin typeface="Times New Roman"/>
                <a:cs typeface="Times New Roman"/>
              </a:rPr>
              <a:t> </a:t>
            </a:r>
            <a:r>
              <a:rPr spc="-4" dirty="0">
                <a:latin typeface="Times New Roman"/>
                <a:cs typeface="Times New Roman"/>
              </a:rPr>
              <a:t>a</a:t>
            </a:r>
            <a:r>
              <a:rPr spc="15" dirty="0">
                <a:latin typeface="Times New Roman"/>
                <a:cs typeface="Times New Roman"/>
              </a:rPr>
              <a:t>pp</a:t>
            </a:r>
            <a:r>
              <a:rPr spc="-38" dirty="0">
                <a:latin typeface="Times New Roman"/>
                <a:cs typeface="Times New Roman"/>
              </a:rPr>
              <a:t>l</a:t>
            </a:r>
            <a:r>
              <a:rPr dirty="0">
                <a:latin typeface="Times New Roman"/>
                <a:cs typeface="Times New Roman"/>
              </a:rPr>
              <a:t>y</a:t>
            </a:r>
            <a:r>
              <a:rPr spc="8" dirty="0">
                <a:latin typeface="Times New Roman"/>
                <a:cs typeface="Times New Roman"/>
              </a:rPr>
              <a:t> </a:t>
            </a:r>
            <a:r>
              <a:rPr spc="-15" dirty="0">
                <a:latin typeface="Times New Roman"/>
                <a:cs typeface="Times New Roman"/>
              </a:rPr>
              <a:t>(</a:t>
            </a:r>
            <a:r>
              <a:rPr spc="-19" dirty="0">
                <a:latin typeface="Times New Roman"/>
                <a:cs typeface="Times New Roman"/>
              </a:rPr>
              <a:t>9</a:t>
            </a:r>
            <a:r>
              <a:rPr spc="-15" dirty="0">
                <a:latin typeface="Times New Roman"/>
                <a:cs typeface="Times New Roman"/>
              </a:rPr>
              <a:t>)</a:t>
            </a:r>
            <a:r>
              <a:rPr dirty="0">
                <a:latin typeface="Times New Roman"/>
                <a:cs typeface="Times New Roman"/>
              </a:rPr>
              <a:t>,</a:t>
            </a:r>
            <a:r>
              <a:rPr spc="15" dirty="0">
                <a:latin typeface="Times New Roman"/>
                <a:cs typeface="Times New Roman"/>
              </a:rPr>
              <a:t> </a:t>
            </a:r>
            <a:r>
              <a:rPr spc="-15" dirty="0">
                <a:latin typeface="Times New Roman"/>
                <a:cs typeface="Times New Roman"/>
              </a:rPr>
              <a:t>(</a:t>
            </a:r>
            <a:r>
              <a:rPr spc="15" dirty="0">
                <a:latin typeface="Times New Roman"/>
                <a:cs typeface="Times New Roman"/>
              </a:rPr>
              <a:t>1</a:t>
            </a:r>
            <a:r>
              <a:rPr spc="-19" dirty="0">
                <a:latin typeface="Times New Roman"/>
                <a:cs typeface="Times New Roman"/>
              </a:rPr>
              <a:t>0</a:t>
            </a:r>
            <a:r>
              <a:rPr spc="-15" dirty="0">
                <a:latin typeface="Times New Roman"/>
                <a:cs typeface="Times New Roman"/>
              </a:rPr>
              <a:t>)</a:t>
            </a:r>
            <a:r>
              <a:rPr dirty="0">
                <a:latin typeface="Times New Roman"/>
                <a:cs typeface="Times New Roman"/>
              </a:rPr>
              <a:t>,</a:t>
            </a:r>
            <a:r>
              <a:rPr spc="15" dirty="0">
                <a:latin typeface="Times New Roman"/>
                <a:cs typeface="Times New Roman"/>
              </a:rPr>
              <a:t> </a:t>
            </a:r>
            <a:r>
              <a:rPr spc="-15" dirty="0">
                <a:latin typeface="Times New Roman"/>
                <a:cs typeface="Times New Roman"/>
              </a:rPr>
              <a:t>(</a:t>
            </a:r>
            <a:r>
              <a:rPr spc="15" dirty="0">
                <a:latin typeface="Times New Roman"/>
                <a:cs typeface="Times New Roman"/>
              </a:rPr>
              <a:t>1</a:t>
            </a:r>
            <a:r>
              <a:rPr spc="-19" dirty="0">
                <a:latin typeface="Times New Roman"/>
                <a:cs typeface="Times New Roman"/>
              </a:rPr>
              <a:t>1</a:t>
            </a:r>
            <a:r>
              <a:rPr spc="23" dirty="0">
                <a:latin typeface="Times New Roman"/>
                <a:cs typeface="Times New Roman"/>
              </a:rPr>
              <a:t>)</a:t>
            </a:r>
            <a:r>
              <a:rPr dirty="0">
                <a:latin typeface="Times New Roman"/>
                <a:cs typeface="Times New Roman"/>
              </a:rPr>
              <a:t>,</a:t>
            </a:r>
            <a:r>
              <a:rPr spc="-19" dirty="0">
                <a:latin typeface="Times New Roman"/>
                <a:cs typeface="Times New Roman"/>
              </a:rPr>
              <a:t> </a:t>
            </a:r>
            <a:r>
              <a:rPr spc="23" dirty="0">
                <a:latin typeface="Times New Roman"/>
                <a:cs typeface="Times New Roman"/>
              </a:rPr>
              <a:t>(</a:t>
            </a:r>
            <a:r>
              <a:rPr spc="-19" dirty="0">
                <a:latin typeface="Times New Roman"/>
                <a:cs typeface="Times New Roman"/>
              </a:rPr>
              <a:t>12</a:t>
            </a:r>
            <a:r>
              <a:rPr spc="30" dirty="0">
                <a:latin typeface="Times New Roman"/>
                <a:cs typeface="Times New Roman"/>
              </a:rPr>
              <a:t>a</a:t>
            </a:r>
            <a:r>
              <a:rPr spc="-15" dirty="0">
                <a:latin typeface="Times New Roman"/>
                <a:cs typeface="Times New Roman"/>
              </a:rPr>
              <a:t>)</a:t>
            </a:r>
            <a:r>
              <a:rPr dirty="0">
                <a:latin typeface="Times New Roman"/>
                <a:cs typeface="Times New Roman"/>
              </a:rPr>
              <a:t>,</a:t>
            </a:r>
            <a:r>
              <a:rPr spc="-19" dirty="0">
                <a:latin typeface="Times New Roman"/>
                <a:cs typeface="Times New Roman"/>
              </a:rPr>
              <a:t> </a:t>
            </a:r>
            <a:r>
              <a:rPr spc="-4" dirty="0">
                <a:latin typeface="Times New Roman"/>
                <a:cs typeface="Times New Roman"/>
              </a:rPr>
              <a:t>a</a:t>
            </a:r>
            <a:r>
              <a:rPr spc="15" dirty="0">
                <a:latin typeface="Times New Roman"/>
                <a:cs typeface="Times New Roman"/>
              </a:rPr>
              <a:t>n</a:t>
            </a:r>
            <a:r>
              <a:rPr dirty="0">
                <a:latin typeface="Times New Roman"/>
                <a:cs typeface="Times New Roman"/>
              </a:rPr>
              <a:t>d</a:t>
            </a:r>
            <a:r>
              <a:rPr spc="8" dirty="0">
                <a:latin typeface="Times New Roman"/>
                <a:cs typeface="Times New Roman"/>
              </a:rPr>
              <a:t> </a:t>
            </a:r>
            <a:r>
              <a:rPr spc="-15" dirty="0">
                <a:latin typeface="Times New Roman"/>
                <a:cs typeface="Times New Roman"/>
              </a:rPr>
              <a:t>(</a:t>
            </a:r>
            <a:r>
              <a:rPr spc="15" dirty="0">
                <a:latin typeface="Times New Roman"/>
                <a:cs typeface="Times New Roman"/>
              </a:rPr>
              <a:t>1</a:t>
            </a:r>
            <a:r>
              <a:rPr spc="-19" dirty="0">
                <a:latin typeface="Times New Roman"/>
                <a:cs typeface="Times New Roman"/>
              </a:rPr>
              <a:t>2</a:t>
            </a:r>
            <a:r>
              <a:rPr spc="15" dirty="0">
                <a:latin typeface="Times New Roman"/>
                <a:cs typeface="Times New Roman"/>
              </a:rPr>
              <a:t>b</a:t>
            </a:r>
            <a:r>
              <a:rPr dirty="0">
                <a:latin typeface="Times New Roman"/>
                <a:cs typeface="Times New Roman"/>
              </a:rPr>
              <a:t>)</a:t>
            </a:r>
            <a:r>
              <a:rPr spc="-23" dirty="0">
                <a:latin typeface="Times New Roman"/>
                <a:cs typeface="Times New Roman"/>
              </a:rPr>
              <a:t> </a:t>
            </a:r>
            <a:r>
              <a:rPr spc="8" dirty="0">
                <a:latin typeface="Times New Roman"/>
                <a:cs typeface="Times New Roman"/>
              </a:rPr>
              <a:t>s</a:t>
            </a:r>
            <a:r>
              <a:rPr spc="-4" dirty="0">
                <a:latin typeface="Times New Roman"/>
                <a:cs typeface="Times New Roman"/>
              </a:rPr>
              <a:t>e</a:t>
            </a:r>
            <a:r>
              <a:rPr spc="15" dirty="0">
                <a:latin typeface="Times New Roman"/>
                <a:cs typeface="Times New Roman"/>
              </a:rPr>
              <a:t>qu</a:t>
            </a:r>
            <a:r>
              <a:rPr spc="-4" dirty="0">
                <a:latin typeface="Times New Roman"/>
                <a:cs typeface="Times New Roman"/>
              </a:rPr>
              <a:t>e</a:t>
            </a:r>
            <a:r>
              <a:rPr spc="15" dirty="0">
                <a:latin typeface="Times New Roman"/>
                <a:cs typeface="Times New Roman"/>
              </a:rPr>
              <a:t>n</a:t>
            </a:r>
            <a:r>
              <a:rPr dirty="0">
                <a:latin typeface="Times New Roman"/>
                <a:cs typeface="Times New Roman"/>
              </a:rPr>
              <a:t>t</a:t>
            </a:r>
            <a:r>
              <a:rPr spc="-34" dirty="0">
                <a:latin typeface="Times New Roman"/>
                <a:cs typeface="Times New Roman"/>
              </a:rPr>
              <a:t>i</a:t>
            </a:r>
            <a:r>
              <a:rPr spc="-4" dirty="0">
                <a:latin typeface="Times New Roman"/>
                <a:cs typeface="Times New Roman"/>
              </a:rPr>
              <a:t>a</a:t>
            </a:r>
            <a:r>
              <a:rPr dirty="0">
                <a:latin typeface="Times New Roman"/>
                <a:cs typeface="Times New Roman"/>
              </a:rPr>
              <a:t>l</a:t>
            </a:r>
            <a:r>
              <a:rPr spc="-34" dirty="0">
                <a:latin typeface="Times New Roman"/>
                <a:cs typeface="Times New Roman"/>
              </a:rPr>
              <a:t>l</a:t>
            </a:r>
            <a:r>
              <a:rPr spc="15" dirty="0">
                <a:latin typeface="Times New Roman"/>
                <a:cs typeface="Times New Roman"/>
              </a:rPr>
              <a:t>y</a:t>
            </a:r>
            <a:r>
              <a:rPr dirty="0">
                <a:latin typeface="Times New Roman"/>
                <a:cs typeface="Times New Roman"/>
              </a:rPr>
              <a:t>,</a:t>
            </a:r>
            <a:r>
              <a:rPr spc="-19" dirty="0">
                <a:latin typeface="Times New Roman"/>
                <a:cs typeface="Times New Roman"/>
              </a:rPr>
              <a:t> </a:t>
            </a:r>
            <a:r>
              <a:rPr dirty="0">
                <a:latin typeface="Times New Roman"/>
                <a:cs typeface="Times New Roman"/>
              </a:rPr>
              <a:t>we</a:t>
            </a:r>
            <a:r>
              <a:rPr spc="19" dirty="0">
                <a:latin typeface="Times New Roman"/>
                <a:cs typeface="Times New Roman"/>
              </a:rPr>
              <a:t> </a:t>
            </a:r>
            <a:r>
              <a:rPr spc="15" dirty="0">
                <a:latin typeface="Times New Roman"/>
                <a:cs typeface="Times New Roman"/>
              </a:rPr>
              <a:t>ob</a:t>
            </a:r>
            <a:r>
              <a:rPr dirty="0">
                <a:latin typeface="Times New Roman"/>
                <a:cs typeface="Times New Roman"/>
              </a:rPr>
              <a:t>ta</a:t>
            </a:r>
            <a:r>
              <a:rPr spc="-38" dirty="0">
                <a:latin typeface="Times New Roman"/>
                <a:cs typeface="Times New Roman"/>
              </a:rPr>
              <a:t>i</a:t>
            </a:r>
            <a:r>
              <a:rPr dirty="0">
                <a:latin typeface="Times New Roman"/>
                <a:cs typeface="Times New Roman"/>
              </a:rPr>
              <a:t>n</a:t>
            </a:r>
          </a:p>
        </p:txBody>
      </p:sp>
      <p:sp>
        <p:nvSpPr>
          <p:cNvPr id="4" name="object 4"/>
          <p:cNvSpPr txBox="1"/>
          <p:nvPr/>
        </p:nvSpPr>
        <p:spPr>
          <a:xfrm>
            <a:off x="1722042" y="4967213"/>
            <a:ext cx="6837758" cy="553998"/>
          </a:xfrm>
          <a:prstGeom prst="rect">
            <a:avLst/>
          </a:prstGeom>
        </p:spPr>
        <p:txBody>
          <a:bodyPr wrap="square" lIns="0" tIns="0" rIns="0" bIns="0">
            <a:spAutoFit/>
          </a:bodyPr>
          <a:lstStyle/>
          <a:p>
            <a:pPr marL="9525">
              <a:defRPr/>
            </a:pPr>
            <a:r>
              <a:rPr dirty="0">
                <a:latin typeface="Times New Roman"/>
                <a:cs typeface="Times New Roman"/>
              </a:rPr>
              <a:t>w</a:t>
            </a:r>
            <a:r>
              <a:rPr spc="-38" dirty="0">
                <a:latin typeface="Times New Roman"/>
                <a:cs typeface="Times New Roman"/>
              </a:rPr>
              <a:t>i</a:t>
            </a:r>
            <a:r>
              <a:rPr dirty="0">
                <a:latin typeface="Times New Roman"/>
                <a:cs typeface="Times New Roman"/>
              </a:rPr>
              <a:t>t</a:t>
            </a:r>
            <a:r>
              <a:rPr spc="19" dirty="0">
                <a:latin typeface="Times New Roman"/>
                <a:cs typeface="Times New Roman"/>
              </a:rPr>
              <a:t>h</a:t>
            </a:r>
            <a:r>
              <a:rPr spc="15" dirty="0">
                <a:latin typeface="Times New Roman"/>
                <a:cs typeface="Times New Roman"/>
              </a:rPr>
              <a:t>ou</a:t>
            </a:r>
            <a:r>
              <a:rPr dirty="0">
                <a:latin typeface="Times New Roman"/>
                <a:cs typeface="Times New Roman"/>
              </a:rPr>
              <a:t>t</a:t>
            </a:r>
            <a:r>
              <a:rPr spc="-8" dirty="0">
                <a:latin typeface="Times New Roman"/>
                <a:cs typeface="Times New Roman"/>
              </a:rPr>
              <a:t> </a:t>
            </a:r>
            <a:r>
              <a:rPr spc="-38" dirty="0">
                <a:latin typeface="Times New Roman"/>
                <a:cs typeface="Times New Roman"/>
              </a:rPr>
              <a:t>l</a:t>
            </a:r>
            <a:r>
              <a:rPr spc="15" dirty="0">
                <a:latin typeface="Times New Roman"/>
                <a:cs typeface="Times New Roman"/>
              </a:rPr>
              <a:t>o</a:t>
            </a:r>
            <a:r>
              <a:rPr spc="8" dirty="0">
                <a:latin typeface="Times New Roman"/>
                <a:cs typeface="Times New Roman"/>
              </a:rPr>
              <a:t>s</a:t>
            </a:r>
            <a:r>
              <a:rPr dirty="0">
                <a:latin typeface="Times New Roman"/>
                <a:cs typeface="Times New Roman"/>
              </a:rPr>
              <a:t>s </a:t>
            </a:r>
            <a:r>
              <a:rPr spc="15" dirty="0">
                <a:latin typeface="Times New Roman"/>
                <a:cs typeface="Times New Roman"/>
              </a:rPr>
              <a:t>o</a:t>
            </a:r>
            <a:r>
              <a:rPr dirty="0">
                <a:latin typeface="Times New Roman"/>
                <a:cs typeface="Times New Roman"/>
              </a:rPr>
              <a:t>f</a:t>
            </a:r>
            <a:r>
              <a:rPr spc="-23" dirty="0">
                <a:latin typeface="Times New Roman"/>
                <a:cs typeface="Times New Roman"/>
              </a:rPr>
              <a:t> </a:t>
            </a:r>
            <a:r>
              <a:rPr spc="-19" dirty="0">
                <a:latin typeface="Times New Roman"/>
                <a:cs typeface="Times New Roman"/>
              </a:rPr>
              <a:t>g</a:t>
            </a:r>
            <a:r>
              <a:rPr spc="-4" dirty="0">
                <a:latin typeface="Times New Roman"/>
                <a:cs typeface="Times New Roman"/>
              </a:rPr>
              <a:t>e</a:t>
            </a:r>
            <a:r>
              <a:rPr spc="15" dirty="0">
                <a:latin typeface="Times New Roman"/>
                <a:cs typeface="Times New Roman"/>
              </a:rPr>
              <a:t>n</a:t>
            </a:r>
            <a:r>
              <a:rPr spc="-4" dirty="0">
                <a:latin typeface="Times New Roman"/>
                <a:cs typeface="Times New Roman"/>
              </a:rPr>
              <a:t>e</a:t>
            </a:r>
            <a:r>
              <a:rPr spc="-15" dirty="0">
                <a:latin typeface="Times New Roman"/>
                <a:cs typeface="Times New Roman"/>
              </a:rPr>
              <a:t>r</a:t>
            </a:r>
            <a:r>
              <a:rPr spc="30" dirty="0">
                <a:latin typeface="Times New Roman"/>
                <a:cs typeface="Times New Roman"/>
              </a:rPr>
              <a:t>a</a:t>
            </a:r>
            <a:r>
              <a:rPr spc="-38" dirty="0">
                <a:latin typeface="Times New Roman"/>
                <a:cs typeface="Times New Roman"/>
              </a:rPr>
              <a:t>li</a:t>
            </a:r>
            <a:r>
              <a:rPr dirty="0">
                <a:latin typeface="Times New Roman"/>
                <a:cs typeface="Times New Roman"/>
              </a:rPr>
              <a:t>t</a:t>
            </a:r>
            <a:r>
              <a:rPr spc="19" dirty="0">
                <a:latin typeface="Times New Roman"/>
                <a:cs typeface="Times New Roman"/>
              </a:rPr>
              <a:t>y</a:t>
            </a:r>
            <a:r>
              <a:rPr dirty="0">
                <a:latin typeface="Times New Roman"/>
                <a:cs typeface="Times New Roman"/>
              </a:rPr>
              <a:t>,</a:t>
            </a:r>
            <a:r>
              <a:rPr spc="-19" dirty="0">
                <a:latin typeface="Times New Roman"/>
                <a:cs typeface="Times New Roman"/>
              </a:rPr>
              <a:t> </a:t>
            </a:r>
            <a:r>
              <a:rPr spc="8" dirty="0">
                <a:latin typeface="Times New Roman"/>
                <a:cs typeface="Times New Roman"/>
              </a:rPr>
              <a:t>s</a:t>
            </a:r>
            <a:r>
              <a:rPr spc="15" dirty="0">
                <a:latin typeface="Times New Roman"/>
                <a:cs typeface="Times New Roman"/>
              </a:rPr>
              <a:t>uppo</a:t>
            </a:r>
            <a:r>
              <a:rPr spc="8" dirty="0">
                <a:latin typeface="Times New Roman"/>
                <a:cs typeface="Times New Roman"/>
              </a:rPr>
              <a:t>s</a:t>
            </a:r>
            <a:r>
              <a:rPr dirty="0">
                <a:latin typeface="Times New Roman"/>
                <a:cs typeface="Times New Roman"/>
              </a:rPr>
              <a:t>e</a:t>
            </a:r>
            <a:r>
              <a:rPr spc="11" dirty="0">
                <a:latin typeface="Times New Roman"/>
                <a:cs typeface="Times New Roman"/>
              </a:rPr>
              <a:t> </a:t>
            </a:r>
            <a:r>
              <a:rPr i="1" spc="-11" dirty="0">
                <a:latin typeface="Times New Roman"/>
                <a:cs typeface="Times New Roman"/>
              </a:rPr>
              <a:t>X</a:t>
            </a:r>
            <a:r>
              <a:rPr i="1" spc="5" baseline="-12820" dirty="0">
                <a:latin typeface="Times New Roman"/>
                <a:cs typeface="Times New Roman"/>
              </a:rPr>
              <a:t>t</a:t>
            </a:r>
            <a:r>
              <a:rPr i="1" baseline="-12820" dirty="0">
                <a:latin typeface="Times New Roman"/>
                <a:cs typeface="Times New Roman"/>
              </a:rPr>
              <a:t> </a:t>
            </a:r>
            <a:r>
              <a:rPr i="1" spc="-39" baseline="-12820" dirty="0">
                <a:latin typeface="Times New Roman"/>
                <a:cs typeface="Times New Roman"/>
              </a:rPr>
              <a:t> </a:t>
            </a:r>
            <a:r>
              <a:rPr spc="15" dirty="0">
                <a:latin typeface="Times New Roman"/>
                <a:cs typeface="Times New Roman"/>
              </a:rPr>
              <a:t>h</a:t>
            </a:r>
            <a:r>
              <a:rPr spc="-4" dirty="0">
                <a:latin typeface="Times New Roman"/>
                <a:cs typeface="Times New Roman"/>
              </a:rPr>
              <a:t>a</a:t>
            </a:r>
            <a:r>
              <a:rPr dirty="0">
                <a:latin typeface="Times New Roman"/>
                <a:cs typeface="Times New Roman"/>
              </a:rPr>
              <a:t>s</a:t>
            </a:r>
            <a:r>
              <a:rPr spc="4" dirty="0">
                <a:latin typeface="Times New Roman"/>
                <a:cs typeface="Times New Roman"/>
              </a:rPr>
              <a:t> </a:t>
            </a:r>
            <a:r>
              <a:rPr spc="8" dirty="0">
                <a:latin typeface="Times New Roman"/>
                <a:cs typeface="Times New Roman"/>
              </a:rPr>
              <a:t>s</a:t>
            </a:r>
            <a:r>
              <a:rPr dirty="0">
                <a:latin typeface="Times New Roman"/>
                <a:cs typeface="Times New Roman"/>
              </a:rPr>
              <a:t>tate</a:t>
            </a:r>
            <a:r>
              <a:rPr spc="-15" dirty="0">
                <a:latin typeface="Times New Roman"/>
                <a:cs typeface="Times New Roman"/>
              </a:rPr>
              <a:t> </a:t>
            </a:r>
            <a:r>
              <a:rPr spc="-26" dirty="0">
                <a:latin typeface="Times New Roman"/>
                <a:cs typeface="Times New Roman"/>
              </a:rPr>
              <a:t>s</a:t>
            </a:r>
            <a:r>
              <a:rPr spc="15" dirty="0">
                <a:latin typeface="Times New Roman"/>
                <a:cs typeface="Times New Roman"/>
              </a:rPr>
              <a:t>p</a:t>
            </a:r>
            <a:r>
              <a:rPr spc="-4" dirty="0">
                <a:latin typeface="Times New Roman"/>
                <a:cs typeface="Times New Roman"/>
              </a:rPr>
              <a:t>ac</a:t>
            </a:r>
            <a:r>
              <a:rPr dirty="0">
                <a:latin typeface="Times New Roman"/>
                <a:cs typeface="Times New Roman"/>
              </a:rPr>
              <a:t>e</a:t>
            </a:r>
            <a:r>
              <a:rPr spc="-11" dirty="0">
                <a:latin typeface="Times New Roman"/>
                <a:cs typeface="Times New Roman"/>
              </a:rPr>
              <a:t> </a:t>
            </a:r>
            <a:r>
              <a:rPr i="1" spc="8" dirty="0">
                <a:latin typeface="Times New Roman"/>
                <a:cs typeface="Times New Roman"/>
              </a:rPr>
              <a:t>s</a:t>
            </a:r>
            <a:r>
              <a:rPr dirty="0">
                <a:latin typeface="Times New Roman"/>
                <a:cs typeface="Times New Roman"/>
              </a:rPr>
              <a:t> </a:t>
            </a:r>
            <a:r>
              <a:rPr spc="-4" dirty="0">
                <a:latin typeface="Times New Roman"/>
                <a:cs typeface="Times New Roman"/>
              </a:rPr>
              <a:t>=</a:t>
            </a:r>
            <a:r>
              <a:rPr dirty="0">
                <a:latin typeface="Times New Roman"/>
                <a:cs typeface="Times New Roman"/>
              </a:rPr>
              <a:t> {</a:t>
            </a:r>
            <a:r>
              <a:rPr spc="-19" dirty="0">
                <a:latin typeface="Times New Roman"/>
                <a:cs typeface="Times New Roman"/>
              </a:rPr>
              <a:t>0</a:t>
            </a:r>
            <a:r>
              <a:rPr spc="-11" dirty="0">
                <a:latin typeface="Times New Roman"/>
                <a:cs typeface="Times New Roman"/>
              </a:rPr>
              <a:t>,</a:t>
            </a:r>
            <a:r>
              <a:rPr dirty="0">
                <a:latin typeface="Times New Roman"/>
                <a:cs typeface="Times New Roman"/>
              </a:rPr>
              <a:t> </a:t>
            </a:r>
            <a:r>
              <a:rPr spc="-19" dirty="0">
                <a:latin typeface="Times New Roman"/>
                <a:cs typeface="Times New Roman"/>
              </a:rPr>
              <a:t>1</a:t>
            </a:r>
            <a:r>
              <a:rPr dirty="0">
                <a:latin typeface="Times New Roman"/>
                <a:cs typeface="Times New Roman"/>
              </a:rPr>
              <a:t>}</a:t>
            </a:r>
            <a:r>
              <a:rPr spc="-11" dirty="0">
                <a:latin typeface="Times New Roman"/>
                <a:cs typeface="Times New Roman"/>
              </a:rPr>
              <a:t> </a:t>
            </a:r>
            <a:r>
              <a:rPr spc="-4" dirty="0">
                <a:latin typeface="Times New Roman"/>
                <a:cs typeface="Times New Roman"/>
              </a:rPr>
              <a:t>a</a:t>
            </a:r>
            <a:r>
              <a:rPr spc="15" dirty="0">
                <a:latin typeface="Times New Roman"/>
                <a:cs typeface="Times New Roman"/>
              </a:rPr>
              <a:t>n</a:t>
            </a:r>
            <a:r>
              <a:rPr dirty="0">
                <a:latin typeface="Times New Roman"/>
                <a:cs typeface="Times New Roman"/>
              </a:rPr>
              <a:t>d</a:t>
            </a:r>
            <a:r>
              <a:rPr spc="8" dirty="0">
                <a:latin typeface="Times New Roman"/>
                <a:cs typeface="Times New Roman"/>
              </a:rPr>
              <a:t> </a:t>
            </a:r>
            <a:r>
              <a:rPr dirty="0">
                <a:latin typeface="Times New Roman"/>
                <a:cs typeface="Times New Roman"/>
              </a:rPr>
              <a:t>t</a:t>
            </a:r>
            <a:r>
              <a:rPr spc="-11" dirty="0">
                <a:latin typeface="Times New Roman"/>
                <a:cs typeface="Times New Roman"/>
              </a:rPr>
              <a:t>r</a:t>
            </a:r>
            <a:r>
              <a:rPr spc="-4" dirty="0">
                <a:latin typeface="Times New Roman"/>
                <a:cs typeface="Times New Roman"/>
              </a:rPr>
              <a:t>a</a:t>
            </a:r>
            <a:r>
              <a:rPr spc="15" dirty="0">
                <a:latin typeface="Times New Roman"/>
                <a:cs typeface="Times New Roman"/>
              </a:rPr>
              <a:t>n</a:t>
            </a:r>
            <a:r>
              <a:rPr spc="8" dirty="0">
                <a:latin typeface="Times New Roman"/>
                <a:cs typeface="Times New Roman"/>
              </a:rPr>
              <a:t>s</a:t>
            </a:r>
            <a:r>
              <a:rPr spc="-38" dirty="0">
                <a:latin typeface="Times New Roman"/>
                <a:cs typeface="Times New Roman"/>
              </a:rPr>
              <a:t>i</a:t>
            </a:r>
            <a:r>
              <a:rPr spc="34" dirty="0">
                <a:latin typeface="Times New Roman"/>
                <a:cs typeface="Times New Roman"/>
              </a:rPr>
              <a:t>t</a:t>
            </a:r>
            <a:r>
              <a:rPr spc="-38" dirty="0">
                <a:latin typeface="Times New Roman"/>
                <a:cs typeface="Times New Roman"/>
              </a:rPr>
              <a:t>i</a:t>
            </a:r>
            <a:r>
              <a:rPr spc="15" dirty="0">
                <a:latin typeface="Times New Roman"/>
                <a:cs typeface="Times New Roman"/>
              </a:rPr>
              <a:t>o</a:t>
            </a:r>
            <a:r>
              <a:rPr dirty="0">
                <a:latin typeface="Times New Roman"/>
                <a:cs typeface="Times New Roman"/>
              </a:rPr>
              <a:t>n</a:t>
            </a:r>
            <a:r>
              <a:rPr spc="8" dirty="0">
                <a:latin typeface="Times New Roman"/>
                <a:cs typeface="Times New Roman"/>
              </a:rPr>
              <a:t> </a:t>
            </a:r>
            <a:r>
              <a:rPr spc="15" dirty="0">
                <a:latin typeface="Times New Roman"/>
                <a:cs typeface="Times New Roman"/>
              </a:rPr>
              <a:t>p</a:t>
            </a:r>
            <a:r>
              <a:rPr spc="-15" dirty="0">
                <a:latin typeface="Times New Roman"/>
                <a:cs typeface="Times New Roman"/>
              </a:rPr>
              <a:t>r</a:t>
            </a:r>
            <a:r>
              <a:rPr spc="15" dirty="0">
                <a:latin typeface="Times New Roman"/>
                <a:cs typeface="Times New Roman"/>
              </a:rPr>
              <a:t>ob</a:t>
            </a:r>
            <a:r>
              <a:rPr spc="-4" dirty="0">
                <a:latin typeface="Times New Roman"/>
                <a:cs typeface="Times New Roman"/>
              </a:rPr>
              <a:t>a</a:t>
            </a:r>
            <a:r>
              <a:rPr spc="15" dirty="0">
                <a:latin typeface="Times New Roman"/>
                <a:cs typeface="Times New Roman"/>
              </a:rPr>
              <a:t>b</a:t>
            </a:r>
            <a:r>
              <a:rPr spc="-38" dirty="0">
                <a:latin typeface="Times New Roman"/>
                <a:cs typeface="Times New Roman"/>
              </a:rPr>
              <a:t>i</a:t>
            </a:r>
            <a:r>
              <a:rPr dirty="0">
                <a:latin typeface="Times New Roman"/>
                <a:cs typeface="Times New Roman"/>
              </a:rPr>
              <a:t>l</a:t>
            </a:r>
            <a:r>
              <a:rPr spc="-34" dirty="0">
                <a:latin typeface="Times New Roman"/>
                <a:cs typeface="Times New Roman"/>
              </a:rPr>
              <a:t>i</a:t>
            </a:r>
            <a:r>
              <a:rPr dirty="0">
                <a:latin typeface="Times New Roman"/>
                <a:cs typeface="Times New Roman"/>
              </a:rPr>
              <a:t>ty</a:t>
            </a:r>
            <a:r>
              <a:rPr spc="8" dirty="0">
                <a:latin typeface="Times New Roman"/>
                <a:cs typeface="Times New Roman"/>
              </a:rPr>
              <a:t> </a:t>
            </a:r>
            <a:r>
              <a:rPr spc="19" dirty="0">
                <a:latin typeface="Times New Roman"/>
                <a:cs typeface="Times New Roman"/>
              </a:rPr>
              <a:t>m</a:t>
            </a:r>
            <a:r>
              <a:rPr spc="-4" dirty="0">
                <a:latin typeface="Times New Roman"/>
                <a:cs typeface="Times New Roman"/>
              </a:rPr>
              <a:t>a</a:t>
            </a:r>
            <a:r>
              <a:rPr dirty="0">
                <a:latin typeface="Times New Roman"/>
                <a:cs typeface="Times New Roman"/>
              </a:rPr>
              <a:t>t</a:t>
            </a:r>
            <a:r>
              <a:rPr spc="-11" dirty="0">
                <a:latin typeface="Times New Roman"/>
                <a:cs typeface="Times New Roman"/>
              </a:rPr>
              <a:t>r</a:t>
            </a:r>
            <a:r>
              <a:rPr spc="-38" dirty="0">
                <a:latin typeface="Times New Roman"/>
                <a:cs typeface="Times New Roman"/>
              </a:rPr>
              <a:t>i</a:t>
            </a:r>
            <a:r>
              <a:rPr dirty="0">
                <a:latin typeface="Times New Roman"/>
                <a:cs typeface="Times New Roman"/>
              </a:rPr>
              <a:t>x</a:t>
            </a:r>
          </a:p>
        </p:txBody>
      </p:sp>
      <p:sp>
        <p:nvSpPr>
          <p:cNvPr id="8" name="object 14"/>
          <p:cNvSpPr>
            <a:spLocks noChangeArrowheads="1"/>
          </p:cNvSpPr>
          <p:nvPr/>
        </p:nvSpPr>
        <p:spPr bwMode="auto">
          <a:xfrm>
            <a:off x="3060302" y="2171699"/>
            <a:ext cx="5480448" cy="568477"/>
          </a:xfrm>
          <a:prstGeom prst="rect">
            <a:avLst/>
          </a:prstGeom>
          <a:blipFill dpi="0" rotWithShape="1">
            <a:blip r:embed="rId2">
              <a:lum bright="70000" contrast="-70000"/>
            </a:blip>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endParaRPr lang="en-US" altLang="en-US" sz="1200"/>
          </a:p>
        </p:txBody>
      </p:sp>
      <p:sp>
        <p:nvSpPr>
          <p:cNvPr id="9" name="object 15"/>
          <p:cNvSpPr>
            <a:spLocks noChangeArrowheads="1"/>
          </p:cNvSpPr>
          <p:nvPr/>
        </p:nvSpPr>
        <p:spPr bwMode="auto">
          <a:xfrm>
            <a:off x="5085845" y="3699615"/>
            <a:ext cx="2367863" cy="893248"/>
          </a:xfrm>
          <a:prstGeom prst="rect">
            <a:avLst/>
          </a:prstGeom>
          <a:blipFill dpi="0" rotWithShape="1">
            <a:blip r:embed="rId3">
              <a:lum bright="70000" contrast="-70000"/>
            </a:blip>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endParaRPr lang="en-US" altLang="en-US" sz="1200"/>
          </a:p>
        </p:txBody>
      </p:sp>
      <p:sp>
        <p:nvSpPr>
          <p:cNvPr id="10" name="object 16"/>
          <p:cNvSpPr>
            <a:spLocks noChangeArrowheads="1"/>
          </p:cNvSpPr>
          <p:nvPr/>
        </p:nvSpPr>
        <p:spPr bwMode="auto">
          <a:xfrm>
            <a:off x="4263641" y="5829300"/>
            <a:ext cx="2829309" cy="783447"/>
          </a:xfrm>
          <a:prstGeom prst="rect">
            <a:avLst/>
          </a:prstGeom>
          <a:blipFill dpi="0" rotWithShape="1">
            <a:blip r:embed="rId4">
              <a:lum bright="70000" contrast="-70000"/>
            </a:blip>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endParaRPr lang="en-US" altLang="en-US" sz="1200"/>
          </a:p>
        </p:txBody>
      </p:sp>
    </p:spTree>
    <p:extLst>
      <p:ext uri="{BB962C8B-B14F-4D97-AF65-F5344CB8AC3E}">
        <p14:creationId xmlns:p14="http://schemas.microsoft.com/office/powerpoint/2010/main" val="138517641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6"/>
          <p:cNvSpPr txBox="1"/>
          <p:nvPr/>
        </p:nvSpPr>
        <p:spPr>
          <a:xfrm>
            <a:off x="4046766" y="1028700"/>
            <a:ext cx="3960584" cy="276999"/>
          </a:xfrm>
          <a:prstGeom prst="rect">
            <a:avLst/>
          </a:prstGeom>
        </p:spPr>
        <p:txBody>
          <a:bodyPr wrap="square" lIns="0" tIns="0" rIns="0" bIns="0">
            <a:spAutoFit/>
          </a:bodyPr>
          <a:lstStyle/>
          <a:p>
            <a:pPr marL="9525">
              <a:defRPr/>
            </a:pPr>
            <a:r>
              <a:rPr spc="-49" dirty="0">
                <a:latin typeface="Times New Roman"/>
                <a:cs typeface="Times New Roman"/>
              </a:rPr>
              <a:t>T</a:t>
            </a:r>
            <a:r>
              <a:rPr spc="15" dirty="0">
                <a:latin typeface="Times New Roman"/>
                <a:cs typeface="Times New Roman"/>
              </a:rPr>
              <a:t>h</a:t>
            </a:r>
            <a:r>
              <a:rPr spc="-4" dirty="0">
                <a:latin typeface="Times New Roman"/>
                <a:cs typeface="Times New Roman"/>
              </a:rPr>
              <a:t>e</a:t>
            </a:r>
            <a:r>
              <a:rPr spc="15" dirty="0">
                <a:latin typeface="Times New Roman"/>
                <a:cs typeface="Times New Roman"/>
              </a:rPr>
              <a:t>n</a:t>
            </a:r>
            <a:r>
              <a:rPr dirty="0">
                <a:latin typeface="Times New Roman"/>
                <a:cs typeface="Times New Roman"/>
              </a:rPr>
              <a:t>,</a:t>
            </a:r>
            <a:r>
              <a:rPr spc="-15" dirty="0">
                <a:latin typeface="Times New Roman"/>
                <a:cs typeface="Times New Roman"/>
              </a:rPr>
              <a:t> </a:t>
            </a:r>
            <a:r>
              <a:rPr i="1" spc="4" dirty="0">
                <a:latin typeface="Times New Roman"/>
                <a:cs typeface="Times New Roman"/>
              </a:rPr>
              <a:t>f</a:t>
            </a:r>
            <a:r>
              <a:rPr spc="5" baseline="-12820" dirty="0">
                <a:latin typeface="Times New Roman"/>
                <a:cs typeface="Times New Roman"/>
              </a:rPr>
              <a:t>00</a:t>
            </a:r>
            <a:r>
              <a:rPr baseline="-12820" dirty="0">
                <a:latin typeface="Times New Roman"/>
                <a:cs typeface="Times New Roman"/>
              </a:rPr>
              <a:t>     </a:t>
            </a:r>
            <a:r>
              <a:rPr dirty="0">
                <a:latin typeface="Times New Roman"/>
                <a:cs typeface="Times New Roman"/>
              </a:rPr>
              <a:t> </a:t>
            </a:r>
            <a:r>
              <a:rPr spc="-4" dirty="0">
                <a:latin typeface="Times New Roman"/>
                <a:cs typeface="Times New Roman"/>
              </a:rPr>
              <a:t>=</a:t>
            </a:r>
            <a:r>
              <a:rPr dirty="0">
                <a:latin typeface="Times New Roman"/>
                <a:cs typeface="Times New Roman"/>
              </a:rPr>
              <a:t> </a:t>
            </a:r>
            <a:r>
              <a:rPr spc="-19" dirty="0">
                <a:latin typeface="Times New Roman"/>
                <a:cs typeface="Times New Roman"/>
              </a:rPr>
              <a:t>1</a:t>
            </a:r>
            <a:r>
              <a:rPr dirty="0">
                <a:latin typeface="Times New Roman"/>
                <a:cs typeface="Times New Roman"/>
              </a:rPr>
              <a:t> </a:t>
            </a:r>
            <a:r>
              <a:rPr spc="-15" dirty="0">
                <a:latin typeface="Times New Roman"/>
                <a:cs typeface="Times New Roman"/>
              </a:rPr>
              <a:t>-</a:t>
            </a:r>
            <a:r>
              <a:rPr dirty="0">
                <a:latin typeface="Times New Roman"/>
                <a:cs typeface="Times New Roman"/>
              </a:rPr>
              <a:t> </a:t>
            </a:r>
            <a:r>
              <a:rPr i="1" dirty="0">
                <a:latin typeface="Times New Roman"/>
                <a:cs typeface="Times New Roman"/>
              </a:rPr>
              <a:t>θ</a:t>
            </a:r>
            <a:r>
              <a:rPr i="1" spc="-23" dirty="0">
                <a:latin typeface="Times New Roman"/>
                <a:cs typeface="Times New Roman"/>
              </a:rPr>
              <a:t> </a:t>
            </a:r>
            <a:r>
              <a:rPr spc="-4" dirty="0">
                <a:latin typeface="Times New Roman"/>
                <a:cs typeface="Times New Roman"/>
              </a:rPr>
              <a:t>a</a:t>
            </a:r>
            <a:r>
              <a:rPr spc="15" dirty="0">
                <a:latin typeface="Times New Roman"/>
                <a:cs typeface="Times New Roman"/>
              </a:rPr>
              <a:t>n</a:t>
            </a:r>
            <a:r>
              <a:rPr dirty="0">
                <a:latin typeface="Times New Roman"/>
                <a:cs typeface="Times New Roman"/>
              </a:rPr>
              <a:t>d</a:t>
            </a:r>
            <a:r>
              <a:rPr spc="8" dirty="0">
                <a:latin typeface="Times New Roman"/>
                <a:cs typeface="Times New Roman"/>
              </a:rPr>
              <a:t> </a:t>
            </a:r>
            <a:r>
              <a:rPr spc="-15" dirty="0">
                <a:latin typeface="Times New Roman"/>
                <a:cs typeface="Times New Roman"/>
              </a:rPr>
              <a:t>f</a:t>
            </a:r>
            <a:r>
              <a:rPr spc="15" dirty="0">
                <a:latin typeface="Times New Roman"/>
                <a:cs typeface="Times New Roman"/>
              </a:rPr>
              <a:t>o</a:t>
            </a:r>
            <a:r>
              <a:rPr dirty="0">
                <a:latin typeface="Times New Roman"/>
                <a:cs typeface="Times New Roman"/>
              </a:rPr>
              <a:t>r</a:t>
            </a:r>
            <a:r>
              <a:rPr spc="-19" dirty="0">
                <a:latin typeface="Times New Roman"/>
                <a:cs typeface="Times New Roman"/>
              </a:rPr>
              <a:t> </a:t>
            </a:r>
            <a:r>
              <a:rPr i="1" spc="19" dirty="0">
                <a:latin typeface="Times New Roman"/>
                <a:cs typeface="Times New Roman"/>
              </a:rPr>
              <a:t>n</a:t>
            </a:r>
            <a:r>
              <a:rPr dirty="0">
                <a:latin typeface="Times New Roman"/>
                <a:cs typeface="Times New Roman"/>
              </a:rPr>
              <a:t> </a:t>
            </a:r>
            <a:r>
              <a:rPr spc="8" dirty="0">
                <a:latin typeface="Times New Roman"/>
                <a:cs typeface="Times New Roman"/>
              </a:rPr>
              <a:t>≥</a:t>
            </a:r>
            <a:r>
              <a:rPr dirty="0">
                <a:latin typeface="Times New Roman"/>
                <a:cs typeface="Times New Roman"/>
              </a:rPr>
              <a:t> </a:t>
            </a:r>
            <a:r>
              <a:rPr spc="-19" dirty="0">
                <a:latin typeface="Times New Roman"/>
                <a:cs typeface="Times New Roman"/>
              </a:rPr>
              <a:t>2</a:t>
            </a:r>
            <a:r>
              <a:rPr spc="-11" dirty="0">
                <a:latin typeface="Times New Roman"/>
                <a:cs typeface="Times New Roman"/>
              </a:rPr>
              <a:t>,</a:t>
            </a:r>
            <a:r>
              <a:rPr dirty="0">
                <a:latin typeface="Times New Roman"/>
                <a:cs typeface="Times New Roman"/>
              </a:rPr>
              <a:t> we</a:t>
            </a:r>
            <a:r>
              <a:rPr spc="-15" dirty="0">
                <a:latin typeface="Times New Roman"/>
                <a:cs typeface="Times New Roman"/>
              </a:rPr>
              <a:t> </a:t>
            </a:r>
            <a:r>
              <a:rPr spc="15" dirty="0">
                <a:latin typeface="Times New Roman"/>
                <a:cs typeface="Times New Roman"/>
              </a:rPr>
              <a:t>h</a:t>
            </a:r>
            <a:r>
              <a:rPr spc="-4" dirty="0">
                <a:latin typeface="Times New Roman"/>
                <a:cs typeface="Times New Roman"/>
              </a:rPr>
              <a:t>a</a:t>
            </a:r>
            <a:r>
              <a:rPr spc="-19" dirty="0">
                <a:latin typeface="Times New Roman"/>
                <a:cs typeface="Times New Roman"/>
              </a:rPr>
              <a:t>v</a:t>
            </a:r>
            <a:r>
              <a:rPr spc="-4" dirty="0">
                <a:latin typeface="Times New Roman"/>
                <a:cs typeface="Times New Roman"/>
              </a:rPr>
              <a:t>e</a:t>
            </a:r>
            <a:r>
              <a:rPr dirty="0">
                <a:latin typeface="Times New Roman"/>
                <a:cs typeface="Times New Roman"/>
              </a:rPr>
              <a:t>;</a:t>
            </a:r>
          </a:p>
        </p:txBody>
      </p:sp>
      <p:sp>
        <p:nvSpPr>
          <p:cNvPr id="3" name="object 17"/>
          <p:cNvSpPr>
            <a:spLocks noChangeArrowheads="1"/>
          </p:cNvSpPr>
          <p:nvPr/>
        </p:nvSpPr>
        <p:spPr bwMode="auto">
          <a:xfrm>
            <a:off x="2978150" y="2171700"/>
            <a:ext cx="5002725" cy="990600"/>
          </a:xfrm>
          <a:prstGeom prst="rect">
            <a:avLst/>
          </a:prstGeom>
          <a:blipFill dpi="0" rotWithShape="1">
            <a:blip r:embed="rId2">
              <a:lum bright="70000" contrast="-70000"/>
            </a:blip>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endParaRPr lang="en-US" altLang="en-US" sz="1200"/>
          </a:p>
        </p:txBody>
      </p:sp>
      <p:sp>
        <p:nvSpPr>
          <p:cNvPr id="4" name="object 8"/>
          <p:cNvSpPr txBox="1"/>
          <p:nvPr/>
        </p:nvSpPr>
        <p:spPr>
          <a:xfrm>
            <a:off x="1530350" y="3619500"/>
            <a:ext cx="7529386" cy="276999"/>
          </a:xfrm>
          <a:prstGeom prst="rect">
            <a:avLst/>
          </a:prstGeom>
        </p:spPr>
        <p:txBody>
          <a:bodyPr wrap="square" lIns="0" tIns="0" rIns="0" bIns="0">
            <a:spAutoFit/>
          </a:bodyPr>
          <a:lstStyle/>
          <a:p>
            <a:pPr marL="9525">
              <a:defRPr/>
            </a:pPr>
            <a:r>
              <a:rPr spc="-26" dirty="0">
                <a:latin typeface="Times New Roman"/>
                <a:cs typeface="Times New Roman"/>
              </a:rPr>
              <a:t>B</a:t>
            </a:r>
            <a:r>
              <a:rPr dirty="0">
                <a:latin typeface="Times New Roman"/>
                <a:cs typeface="Times New Roman"/>
              </a:rPr>
              <a:t>y</a:t>
            </a:r>
            <a:r>
              <a:rPr spc="8" dirty="0">
                <a:latin typeface="Times New Roman"/>
                <a:cs typeface="Times New Roman"/>
              </a:rPr>
              <a:t> </a:t>
            </a:r>
            <a:r>
              <a:rPr dirty="0">
                <a:latin typeface="Times New Roman"/>
                <a:cs typeface="Times New Roman"/>
              </a:rPr>
              <a:t>t</a:t>
            </a:r>
            <a:r>
              <a:rPr spc="19" dirty="0">
                <a:latin typeface="Times New Roman"/>
                <a:cs typeface="Times New Roman"/>
              </a:rPr>
              <a:t>h</a:t>
            </a:r>
            <a:r>
              <a:rPr dirty="0">
                <a:latin typeface="Times New Roman"/>
                <a:cs typeface="Times New Roman"/>
              </a:rPr>
              <a:t>e</a:t>
            </a:r>
            <a:r>
              <a:rPr spc="-15" dirty="0">
                <a:latin typeface="Times New Roman"/>
                <a:cs typeface="Times New Roman"/>
              </a:rPr>
              <a:t> </a:t>
            </a:r>
            <a:r>
              <a:rPr spc="-11" dirty="0">
                <a:latin typeface="Times New Roman"/>
                <a:cs typeface="Times New Roman"/>
              </a:rPr>
              <a:t>M</a:t>
            </a:r>
            <a:r>
              <a:rPr spc="-4" dirty="0">
                <a:latin typeface="Times New Roman"/>
                <a:cs typeface="Times New Roman"/>
              </a:rPr>
              <a:t>a</a:t>
            </a:r>
            <a:r>
              <a:rPr spc="-15" dirty="0">
                <a:latin typeface="Times New Roman"/>
                <a:cs typeface="Times New Roman"/>
              </a:rPr>
              <a:t>r</a:t>
            </a:r>
            <a:r>
              <a:rPr spc="-19" dirty="0">
                <a:latin typeface="Times New Roman"/>
                <a:cs typeface="Times New Roman"/>
              </a:rPr>
              <a:t>k</a:t>
            </a:r>
            <a:r>
              <a:rPr spc="15" dirty="0">
                <a:latin typeface="Times New Roman"/>
                <a:cs typeface="Times New Roman"/>
              </a:rPr>
              <a:t>o</a:t>
            </a:r>
            <a:r>
              <a:rPr dirty="0">
                <a:latin typeface="Times New Roman"/>
                <a:cs typeface="Times New Roman"/>
              </a:rPr>
              <a:t>v</a:t>
            </a:r>
            <a:r>
              <a:rPr spc="8" dirty="0">
                <a:latin typeface="Times New Roman"/>
                <a:cs typeface="Times New Roman"/>
              </a:rPr>
              <a:t> </a:t>
            </a:r>
            <a:r>
              <a:rPr spc="15" dirty="0">
                <a:latin typeface="Times New Roman"/>
                <a:cs typeface="Times New Roman"/>
              </a:rPr>
              <a:t>p</a:t>
            </a:r>
            <a:r>
              <a:rPr spc="-15" dirty="0">
                <a:latin typeface="Times New Roman"/>
                <a:cs typeface="Times New Roman"/>
              </a:rPr>
              <a:t>r</a:t>
            </a:r>
            <a:r>
              <a:rPr spc="15" dirty="0">
                <a:latin typeface="Times New Roman"/>
                <a:cs typeface="Times New Roman"/>
              </a:rPr>
              <a:t>op</a:t>
            </a:r>
            <a:r>
              <a:rPr spc="-4" dirty="0">
                <a:latin typeface="Times New Roman"/>
                <a:cs typeface="Times New Roman"/>
              </a:rPr>
              <a:t>e</a:t>
            </a:r>
            <a:r>
              <a:rPr spc="-15" dirty="0">
                <a:latin typeface="Times New Roman"/>
                <a:cs typeface="Times New Roman"/>
              </a:rPr>
              <a:t>r</a:t>
            </a:r>
            <a:r>
              <a:rPr dirty="0">
                <a:latin typeface="Times New Roman"/>
                <a:cs typeface="Times New Roman"/>
              </a:rPr>
              <a:t>ty</a:t>
            </a:r>
            <a:r>
              <a:rPr spc="8" dirty="0">
                <a:latin typeface="Times New Roman"/>
                <a:cs typeface="Times New Roman"/>
              </a:rPr>
              <a:t> </a:t>
            </a:r>
            <a:r>
              <a:rPr spc="-4" dirty="0">
                <a:latin typeface="Times New Roman"/>
                <a:cs typeface="Times New Roman"/>
              </a:rPr>
              <a:t>a</a:t>
            </a:r>
            <a:r>
              <a:rPr spc="15" dirty="0">
                <a:latin typeface="Times New Roman"/>
                <a:cs typeface="Times New Roman"/>
              </a:rPr>
              <a:t>n</a:t>
            </a:r>
            <a:r>
              <a:rPr dirty="0">
                <a:latin typeface="Times New Roman"/>
                <a:cs typeface="Times New Roman"/>
              </a:rPr>
              <a:t>d</a:t>
            </a:r>
            <a:r>
              <a:rPr spc="8" dirty="0">
                <a:latin typeface="Times New Roman"/>
                <a:cs typeface="Times New Roman"/>
              </a:rPr>
              <a:t> </a:t>
            </a:r>
            <a:r>
              <a:rPr spc="-38" dirty="0">
                <a:latin typeface="Times New Roman"/>
                <a:cs typeface="Times New Roman"/>
              </a:rPr>
              <a:t>t</a:t>
            </a:r>
            <a:r>
              <a:rPr spc="15" dirty="0">
                <a:latin typeface="Times New Roman"/>
                <a:cs typeface="Times New Roman"/>
              </a:rPr>
              <a:t>h</a:t>
            </a:r>
            <a:r>
              <a:rPr dirty="0">
                <a:latin typeface="Times New Roman"/>
                <a:cs typeface="Times New Roman"/>
              </a:rPr>
              <a:t>e</a:t>
            </a:r>
            <a:r>
              <a:rPr spc="-15" dirty="0">
                <a:latin typeface="Times New Roman"/>
                <a:cs typeface="Times New Roman"/>
              </a:rPr>
              <a:t> </a:t>
            </a:r>
            <a:r>
              <a:rPr spc="15" dirty="0">
                <a:latin typeface="Times New Roman"/>
                <a:cs typeface="Times New Roman"/>
              </a:rPr>
              <a:t>d</a:t>
            </a:r>
            <a:r>
              <a:rPr spc="-4" dirty="0">
                <a:latin typeface="Times New Roman"/>
                <a:cs typeface="Times New Roman"/>
              </a:rPr>
              <a:t>e</a:t>
            </a:r>
            <a:r>
              <a:rPr spc="-15" dirty="0">
                <a:latin typeface="Times New Roman"/>
                <a:cs typeface="Times New Roman"/>
              </a:rPr>
              <a:t>f</a:t>
            </a:r>
            <a:r>
              <a:rPr spc="-38" dirty="0">
                <a:latin typeface="Times New Roman"/>
                <a:cs typeface="Times New Roman"/>
              </a:rPr>
              <a:t>i</a:t>
            </a:r>
            <a:r>
              <a:rPr spc="15" dirty="0">
                <a:latin typeface="Times New Roman"/>
                <a:cs typeface="Times New Roman"/>
              </a:rPr>
              <a:t>n</a:t>
            </a:r>
            <a:r>
              <a:rPr spc="-38" dirty="0">
                <a:latin typeface="Times New Roman"/>
                <a:cs typeface="Times New Roman"/>
              </a:rPr>
              <a:t>i</a:t>
            </a:r>
            <a:r>
              <a:rPr spc="34" dirty="0">
                <a:latin typeface="Times New Roman"/>
                <a:cs typeface="Times New Roman"/>
              </a:rPr>
              <a:t>t</a:t>
            </a:r>
            <a:r>
              <a:rPr spc="-38" dirty="0">
                <a:latin typeface="Times New Roman"/>
                <a:cs typeface="Times New Roman"/>
              </a:rPr>
              <a:t>i</a:t>
            </a:r>
            <a:r>
              <a:rPr spc="15" dirty="0">
                <a:latin typeface="Times New Roman"/>
                <a:cs typeface="Times New Roman"/>
              </a:rPr>
              <a:t>o</a:t>
            </a:r>
            <a:r>
              <a:rPr dirty="0">
                <a:latin typeface="Times New Roman"/>
                <a:cs typeface="Times New Roman"/>
              </a:rPr>
              <a:t>n</a:t>
            </a:r>
            <a:r>
              <a:rPr spc="8" dirty="0">
                <a:latin typeface="Times New Roman"/>
                <a:cs typeface="Times New Roman"/>
              </a:rPr>
              <a:t> </a:t>
            </a:r>
            <a:r>
              <a:rPr spc="15" dirty="0">
                <a:latin typeface="Times New Roman"/>
                <a:cs typeface="Times New Roman"/>
              </a:rPr>
              <a:t>o</a:t>
            </a:r>
            <a:r>
              <a:rPr dirty="0">
                <a:latin typeface="Times New Roman"/>
                <a:cs typeface="Times New Roman"/>
              </a:rPr>
              <a:t>f</a:t>
            </a:r>
            <a:r>
              <a:rPr spc="-23" dirty="0">
                <a:latin typeface="Times New Roman"/>
                <a:cs typeface="Times New Roman"/>
              </a:rPr>
              <a:t> </a:t>
            </a:r>
            <a:r>
              <a:rPr spc="-4" dirty="0">
                <a:latin typeface="Times New Roman"/>
                <a:cs typeface="Times New Roman"/>
              </a:rPr>
              <a:t>c</a:t>
            </a:r>
            <a:r>
              <a:rPr spc="15" dirty="0">
                <a:latin typeface="Times New Roman"/>
                <a:cs typeface="Times New Roman"/>
              </a:rPr>
              <a:t>ond</a:t>
            </a:r>
            <a:r>
              <a:rPr spc="-38" dirty="0">
                <a:latin typeface="Times New Roman"/>
                <a:cs typeface="Times New Roman"/>
              </a:rPr>
              <a:t>i</a:t>
            </a:r>
            <a:r>
              <a:rPr dirty="0">
                <a:latin typeface="Times New Roman"/>
                <a:cs typeface="Times New Roman"/>
              </a:rPr>
              <a:t>t</a:t>
            </a:r>
            <a:r>
              <a:rPr spc="-34" dirty="0">
                <a:latin typeface="Times New Roman"/>
                <a:cs typeface="Times New Roman"/>
              </a:rPr>
              <a:t>i</a:t>
            </a:r>
            <a:r>
              <a:rPr spc="15" dirty="0">
                <a:latin typeface="Times New Roman"/>
                <a:cs typeface="Times New Roman"/>
              </a:rPr>
              <a:t>on</a:t>
            </a:r>
            <a:r>
              <a:rPr spc="-4" dirty="0">
                <a:latin typeface="Times New Roman"/>
                <a:cs typeface="Times New Roman"/>
              </a:rPr>
              <a:t>a</a:t>
            </a:r>
            <a:r>
              <a:rPr dirty="0">
                <a:latin typeface="Times New Roman"/>
                <a:cs typeface="Times New Roman"/>
              </a:rPr>
              <a:t>l</a:t>
            </a:r>
            <a:r>
              <a:rPr spc="-45" dirty="0">
                <a:latin typeface="Times New Roman"/>
                <a:cs typeface="Times New Roman"/>
              </a:rPr>
              <a:t> </a:t>
            </a:r>
            <a:r>
              <a:rPr spc="15" dirty="0">
                <a:latin typeface="Times New Roman"/>
                <a:cs typeface="Times New Roman"/>
              </a:rPr>
              <a:t>p</a:t>
            </a:r>
            <a:r>
              <a:rPr spc="-15" dirty="0">
                <a:latin typeface="Times New Roman"/>
                <a:cs typeface="Times New Roman"/>
              </a:rPr>
              <a:t>r</a:t>
            </a:r>
            <a:r>
              <a:rPr spc="15" dirty="0">
                <a:latin typeface="Times New Roman"/>
                <a:cs typeface="Times New Roman"/>
              </a:rPr>
              <a:t>ob</a:t>
            </a:r>
            <a:r>
              <a:rPr spc="-4" dirty="0">
                <a:latin typeface="Times New Roman"/>
                <a:cs typeface="Times New Roman"/>
              </a:rPr>
              <a:t>a</a:t>
            </a:r>
            <a:r>
              <a:rPr spc="15" dirty="0">
                <a:latin typeface="Times New Roman"/>
                <a:cs typeface="Times New Roman"/>
              </a:rPr>
              <a:t>b</a:t>
            </a:r>
            <a:r>
              <a:rPr spc="-38" dirty="0">
                <a:latin typeface="Times New Roman"/>
                <a:cs typeface="Times New Roman"/>
              </a:rPr>
              <a:t>i</a:t>
            </a:r>
            <a:r>
              <a:rPr dirty="0">
                <a:latin typeface="Times New Roman"/>
                <a:cs typeface="Times New Roman"/>
              </a:rPr>
              <a:t>l</a:t>
            </a:r>
            <a:r>
              <a:rPr spc="-34" dirty="0">
                <a:latin typeface="Times New Roman"/>
                <a:cs typeface="Times New Roman"/>
              </a:rPr>
              <a:t>i</a:t>
            </a:r>
            <a:r>
              <a:rPr dirty="0">
                <a:latin typeface="Times New Roman"/>
                <a:cs typeface="Times New Roman"/>
              </a:rPr>
              <a:t>t</a:t>
            </a:r>
            <a:r>
              <a:rPr spc="19" dirty="0">
                <a:latin typeface="Times New Roman"/>
                <a:cs typeface="Times New Roman"/>
              </a:rPr>
              <a:t>y</a:t>
            </a:r>
            <a:r>
              <a:rPr dirty="0">
                <a:latin typeface="Times New Roman"/>
                <a:cs typeface="Times New Roman"/>
              </a:rPr>
              <a:t>,</a:t>
            </a:r>
            <a:r>
              <a:rPr spc="-19" dirty="0">
                <a:latin typeface="Times New Roman"/>
                <a:cs typeface="Times New Roman"/>
              </a:rPr>
              <a:t> </a:t>
            </a:r>
            <a:r>
              <a:rPr spc="30" dirty="0">
                <a:latin typeface="Times New Roman"/>
                <a:cs typeface="Times New Roman"/>
              </a:rPr>
              <a:t>w</a:t>
            </a:r>
            <a:r>
              <a:rPr dirty="0">
                <a:latin typeface="Times New Roman"/>
                <a:cs typeface="Times New Roman"/>
              </a:rPr>
              <a:t>e</a:t>
            </a:r>
            <a:r>
              <a:rPr spc="-15" dirty="0">
                <a:latin typeface="Times New Roman"/>
                <a:cs typeface="Times New Roman"/>
              </a:rPr>
              <a:t> </a:t>
            </a:r>
            <a:r>
              <a:rPr spc="15" dirty="0">
                <a:latin typeface="Times New Roman"/>
                <a:cs typeface="Times New Roman"/>
              </a:rPr>
              <a:t>h</a:t>
            </a:r>
            <a:r>
              <a:rPr spc="-4" dirty="0">
                <a:latin typeface="Times New Roman"/>
                <a:cs typeface="Times New Roman"/>
              </a:rPr>
              <a:t>a</a:t>
            </a:r>
            <a:r>
              <a:rPr spc="-19" dirty="0">
                <a:latin typeface="Times New Roman"/>
                <a:cs typeface="Times New Roman"/>
              </a:rPr>
              <a:t>v</a:t>
            </a:r>
            <a:r>
              <a:rPr dirty="0">
                <a:latin typeface="Times New Roman"/>
                <a:cs typeface="Times New Roman"/>
              </a:rPr>
              <a:t>e</a:t>
            </a:r>
          </a:p>
        </p:txBody>
      </p:sp>
      <p:sp>
        <p:nvSpPr>
          <p:cNvPr id="5" name="object 18"/>
          <p:cNvSpPr>
            <a:spLocks noChangeArrowheads="1"/>
          </p:cNvSpPr>
          <p:nvPr/>
        </p:nvSpPr>
        <p:spPr bwMode="auto">
          <a:xfrm>
            <a:off x="3206750" y="5067300"/>
            <a:ext cx="5243386" cy="985673"/>
          </a:xfrm>
          <a:prstGeom prst="rect">
            <a:avLst/>
          </a:prstGeom>
          <a:blipFill dpi="0" rotWithShape="1">
            <a:blip r:embed="rId3">
              <a:lum bright="70000" contrast="-70000"/>
            </a:blip>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endParaRPr lang="en-US" altLang="en-US" sz="1200"/>
          </a:p>
        </p:txBody>
      </p:sp>
    </p:spTree>
    <p:extLst>
      <p:ext uri="{BB962C8B-B14F-4D97-AF65-F5344CB8AC3E}">
        <p14:creationId xmlns:p14="http://schemas.microsoft.com/office/powerpoint/2010/main" val="358211240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bject 10"/>
          <p:cNvSpPr txBox="1"/>
          <p:nvPr/>
        </p:nvSpPr>
        <p:spPr>
          <a:xfrm>
            <a:off x="1911350" y="1409700"/>
            <a:ext cx="1479358" cy="276999"/>
          </a:xfrm>
          <a:prstGeom prst="rect">
            <a:avLst/>
          </a:prstGeom>
        </p:spPr>
        <p:txBody>
          <a:bodyPr wrap="square" lIns="0" tIns="0" rIns="0" bIns="0">
            <a:spAutoFit/>
          </a:bodyPr>
          <a:lstStyle/>
          <a:p>
            <a:pPr marL="9525">
              <a:defRPr/>
            </a:pPr>
            <a:r>
              <a:rPr spc="8" dirty="0">
                <a:latin typeface="Times New Roman"/>
                <a:cs typeface="Times New Roman"/>
              </a:rPr>
              <a:t>s</a:t>
            </a:r>
            <a:r>
              <a:rPr spc="15" dirty="0">
                <a:latin typeface="Times New Roman"/>
                <a:cs typeface="Times New Roman"/>
              </a:rPr>
              <a:t>o</a:t>
            </a:r>
            <a:r>
              <a:rPr spc="-38" dirty="0">
                <a:latin typeface="Times New Roman"/>
                <a:cs typeface="Times New Roman"/>
              </a:rPr>
              <a:t>l</a:t>
            </a:r>
            <a:r>
              <a:rPr spc="15" dirty="0">
                <a:latin typeface="Times New Roman"/>
                <a:cs typeface="Times New Roman"/>
              </a:rPr>
              <a:t>v</a:t>
            </a:r>
            <a:r>
              <a:rPr spc="-38" dirty="0">
                <a:latin typeface="Times New Roman"/>
                <a:cs typeface="Times New Roman"/>
              </a:rPr>
              <a:t>i</a:t>
            </a:r>
            <a:r>
              <a:rPr spc="15" dirty="0">
                <a:latin typeface="Times New Roman"/>
                <a:cs typeface="Times New Roman"/>
              </a:rPr>
              <a:t>n</a:t>
            </a:r>
            <a:r>
              <a:rPr dirty="0">
                <a:latin typeface="Times New Roman"/>
                <a:cs typeface="Times New Roman"/>
              </a:rPr>
              <a:t>g</a:t>
            </a:r>
          </a:p>
        </p:txBody>
      </p:sp>
      <p:sp>
        <p:nvSpPr>
          <p:cNvPr id="11" name="object 11"/>
          <p:cNvSpPr txBox="1"/>
          <p:nvPr/>
        </p:nvSpPr>
        <p:spPr>
          <a:xfrm>
            <a:off x="4197350" y="1409700"/>
            <a:ext cx="4724400" cy="553998"/>
          </a:xfrm>
          <a:prstGeom prst="rect">
            <a:avLst/>
          </a:prstGeom>
        </p:spPr>
        <p:txBody>
          <a:bodyPr wrap="square" lIns="0" tIns="0" rIns="0" bIns="0">
            <a:spAutoFit/>
          </a:bodyPr>
          <a:lstStyle/>
          <a:p>
            <a:pPr marL="9525">
              <a:defRPr/>
            </a:pPr>
            <a:r>
              <a:rPr dirty="0">
                <a:latin typeface="Times New Roman"/>
                <a:cs typeface="Times New Roman"/>
              </a:rPr>
              <a:t>to</a:t>
            </a:r>
            <a:r>
              <a:rPr spc="8" dirty="0">
                <a:latin typeface="Times New Roman"/>
                <a:cs typeface="Times New Roman"/>
              </a:rPr>
              <a:t> </a:t>
            </a:r>
            <a:r>
              <a:rPr spc="15" dirty="0">
                <a:latin typeface="Times New Roman"/>
                <a:cs typeface="Times New Roman"/>
              </a:rPr>
              <a:t>ob</a:t>
            </a:r>
            <a:r>
              <a:rPr dirty="0">
                <a:latin typeface="Times New Roman"/>
                <a:cs typeface="Times New Roman"/>
              </a:rPr>
              <a:t>ta</a:t>
            </a:r>
            <a:r>
              <a:rPr spc="-38" dirty="0">
                <a:latin typeface="Times New Roman"/>
                <a:cs typeface="Times New Roman"/>
              </a:rPr>
              <a:t>i</a:t>
            </a:r>
            <a:r>
              <a:rPr dirty="0">
                <a:latin typeface="Times New Roman"/>
                <a:cs typeface="Times New Roman"/>
              </a:rPr>
              <a:t>n</a:t>
            </a:r>
            <a:r>
              <a:rPr spc="8" dirty="0">
                <a:latin typeface="Times New Roman"/>
                <a:cs typeface="Times New Roman"/>
              </a:rPr>
              <a:t> </a:t>
            </a:r>
            <a:r>
              <a:rPr dirty="0">
                <a:latin typeface="Times New Roman"/>
                <a:cs typeface="Times New Roman"/>
              </a:rPr>
              <a:t>t</a:t>
            </a:r>
            <a:r>
              <a:rPr spc="19" dirty="0">
                <a:latin typeface="Times New Roman"/>
                <a:cs typeface="Times New Roman"/>
              </a:rPr>
              <a:t>h</a:t>
            </a:r>
            <a:r>
              <a:rPr dirty="0">
                <a:latin typeface="Times New Roman"/>
                <a:cs typeface="Times New Roman"/>
              </a:rPr>
              <a:t>e</a:t>
            </a:r>
            <a:r>
              <a:rPr spc="-15" dirty="0">
                <a:latin typeface="Times New Roman"/>
                <a:cs typeface="Times New Roman"/>
              </a:rPr>
              <a:t> r</a:t>
            </a:r>
            <a:r>
              <a:rPr spc="-4" dirty="0">
                <a:latin typeface="Times New Roman"/>
                <a:cs typeface="Times New Roman"/>
              </a:rPr>
              <a:t>e</a:t>
            </a:r>
            <a:r>
              <a:rPr spc="8" dirty="0">
                <a:latin typeface="Times New Roman"/>
                <a:cs typeface="Times New Roman"/>
              </a:rPr>
              <a:t>s</a:t>
            </a:r>
            <a:r>
              <a:rPr spc="15" dirty="0">
                <a:latin typeface="Times New Roman"/>
                <a:cs typeface="Times New Roman"/>
              </a:rPr>
              <a:t>p</a:t>
            </a:r>
            <a:r>
              <a:rPr spc="-4" dirty="0">
                <a:latin typeface="Times New Roman"/>
                <a:cs typeface="Times New Roman"/>
              </a:rPr>
              <a:t>ec</a:t>
            </a:r>
            <a:r>
              <a:rPr dirty="0">
                <a:latin typeface="Times New Roman"/>
                <a:cs typeface="Times New Roman"/>
              </a:rPr>
              <a:t>t</a:t>
            </a:r>
            <a:r>
              <a:rPr spc="-34" dirty="0">
                <a:latin typeface="Times New Roman"/>
                <a:cs typeface="Times New Roman"/>
              </a:rPr>
              <a:t>i</a:t>
            </a:r>
            <a:r>
              <a:rPr spc="-19" dirty="0">
                <a:latin typeface="Times New Roman"/>
                <a:cs typeface="Times New Roman"/>
              </a:rPr>
              <a:t>v</a:t>
            </a:r>
            <a:r>
              <a:rPr dirty="0">
                <a:latin typeface="Times New Roman"/>
                <a:cs typeface="Times New Roman"/>
              </a:rPr>
              <a:t>e</a:t>
            </a:r>
            <a:r>
              <a:rPr spc="-15" dirty="0">
                <a:latin typeface="Times New Roman"/>
                <a:cs typeface="Times New Roman"/>
              </a:rPr>
              <a:t> </a:t>
            </a:r>
            <a:r>
              <a:rPr spc="19" dirty="0">
                <a:latin typeface="Times New Roman"/>
                <a:cs typeface="Times New Roman"/>
              </a:rPr>
              <a:t>m</a:t>
            </a:r>
            <a:r>
              <a:rPr spc="-4" dirty="0">
                <a:latin typeface="Times New Roman"/>
                <a:cs typeface="Times New Roman"/>
              </a:rPr>
              <a:t>ea</a:t>
            </a:r>
            <a:r>
              <a:rPr dirty="0">
                <a:latin typeface="Times New Roman"/>
                <a:cs typeface="Times New Roman"/>
              </a:rPr>
              <a:t>n</a:t>
            </a:r>
            <a:r>
              <a:rPr spc="8" dirty="0">
                <a:latin typeface="Times New Roman"/>
                <a:cs typeface="Times New Roman"/>
              </a:rPr>
              <a:t> </a:t>
            </a:r>
            <a:r>
              <a:rPr spc="-15" dirty="0">
                <a:latin typeface="Times New Roman"/>
                <a:cs typeface="Times New Roman"/>
              </a:rPr>
              <a:t>r</a:t>
            </a:r>
            <a:r>
              <a:rPr spc="-4" dirty="0">
                <a:latin typeface="Times New Roman"/>
                <a:cs typeface="Times New Roman"/>
              </a:rPr>
              <a:t>ec</a:t>
            </a:r>
            <a:r>
              <a:rPr spc="15" dirty="0">
                <a:latin typeface="Times New Roman"/>
                <a:cs typeface="Times New Roman"/>
              </a:rPr>
              <a:t>u</a:t>
            </a:r>
            <a:r>
              <a:rPr spc="-15" dirty="0">
                <a:latin typeface="Times New Roman"/>
                <a:cs typeface="Times New Roman"/>
              </a:rPr>
              <a:t>rr</a:t>
            </a:r>
            <a:r>
              <a:rPr spc="-4" dirty="0">
                <a:latin typeface="Times New Roman"/>
                <a:cs typeface="Times New Roman"/>
              </a:rPr>
              <a:t>e</a:t>
            </a:r>
            <a:r>
              <a:rPr spc="15" dirty="0">
                <a:latin typeface="Times New Roman"/>
                <a:cs typeface="Times New Roman"/>
              </a:rPr>
              <a:t>n</a:t>
            </a:r>
            <a:r>
              <a:rPr spc="-4" dirty="0">
                <a:latin typeface="Times New Roman"/>
                <a:cs typeface="Times New Roman"/>
              </a:rPr>
              <a:t>c</a:t>
            </a:r>
            <a:r>
              <a:rPr dirty="0">
                <a:latin typeface="Times New Roman"/>
                <a:cs typeface="Times New Roman"/>
              </a:rPr>
              <a:t>e</a:t>
            </a:r>
            <a:r>
              <a:rPr spc="-15" dirty="0">
                <a:latin typeface="Times New Roman"/>
                <a:cs typeface="Times New Roman"/>
              </a:rPr>
              <a:t> </a:t>
            </a:r>
            <a:r>
              <a:rPr spc="34" dirty="0">
                <a:latin typeface="Times New Roman"/>
                <a:cs typeface="Times New Roman"/>
              </a:rPr>
              <a:t>t</a:t>
            </a:r>
            <a:r>
              <a:rPr spc="-38" dirty="0">
                <a:latin typeface="Times New Roman"/>
                <a:cs typeface="Times New Roman"/>
              </a:rPr>
              <a:t>i</a:t>
            </a:r>
            <a:r>
              <a:rPr spc="19" dirty="0">
                <a:latin typeface="Times New Roman"/>
                <a:cs typeface="Times New Roman"/>
              </a:rPr>
              <a:t>m</a:t>
            </a:r>
            <a:r>
              <a:rPr spc="-4" dirty="0">
                <a:latin typeface="Times New Roman"/>
                <a:cs typeface="Times New Roman"/>
              </a:rPr>
              <a:t>e</a:t>
            </a:r>
            <a:r>
              <a:rPr dirty="0">
                <a:latin typeface="Times New Roman"/>
                <a:cs typeface="Times New Roman"/>
              </a:rPr>
              <a:t>.</a:t>
            </a:r>
            <a:r>
              <a:rPr spc="15" dirty="0">
                <a:latin typeface="Times New Roman"/>
                <a:cs typeface="Times New Roman"/>
              </a:rPr>
              <a:t> </a:t>
            </a:r>
            <a:r>
              <a:rPr spc="-49" dirty="0">
                <a:latin typeface="Times New Roman"/>
                <a:cs typeface="Times New Roman"/>
              </a:rPr>
              <a:t>T</a:t>
            </a:r>
            <a:r>
              <a:rPr spc="15" dirty="0">
                <a:latin typeface="Times New Roman"/>
                <a:cs typeface="Times New Roman"/>
              </a:rPr>
              <a:t>hu</a:t>
            </a:r>
            <a:r>
              <a:rPr spc="8" dirty="0">
                <a:latin typeface="Times New Roman"/>
                <a:cs typeface="Times New Roman"/>
              </a:rPr>
              <a:t>s</a:t>
            </a:r>
            <a:r>
              <a:rPr dirty="0">
                <a:latin typeface="Times New Roman"/>
                <a:cs typeface="Times New Roman"/>
              </a:rPr>
              <a:t>,</a:t>
            </a:r>
          </a:p>
        </p:txBody>
      </p:sp>
      <p:sp>
        <p:nvSpPr>
          <p:cNvPr id="12" name="object 12"/>
          <p:cNvSpPr txBox="1"/>
          <p:nvPr/>
        </p:nvSpPr>
        <p:spPr>
          <a:xfrm>
            <a:off x="3043634" y="3037205"/>
            <a:ext cx="2307431" cy="643766"/>
          </a:xfrm>
          <a:prstGeom prst="rect">
            <a:avLst/>
          </a:prstGeom>
        </p:spPr>
        <p:txBody>
          <a:bodyPr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r"/>
            <a:r>
              <a:rPr lang="en-US" altLang="en-US" dirty="0">
                <a:cs typeface="Calibri" panose="020F0502020204030204" pitchFamily="34" charset="0"/>
              </a:rPr>
              <a:t>15</a:t>
            </a:r>
          </a:p>
          <a:p>
            <a:pPr>
              <a:spcBef>
                <a:spcPts val="666"/>
              </a:spcBef>
            </a:pPr>
            <a:r>
              <a:rPr lang="en-US" altLang="en-US" dirty="0" smtClean="0">
                <a:latin typeface="Times New Roman" panose="02020603050405020304" pitchFamily="18" charset="0"/>
                <a:cs typeface="Times New Roman" panose="02020603050405020304" pitchFamily="18" charset="0"/>
              </a:rPr>
              <a:t>Similarly</a:t>
            </a:r>
            <a:r>
              <a:rPr lang="en-US" altLang="en-US" dirty="0">
                <a:latin typeface="Times New Roman" panose="02020603050405020304" pitchFamily="18" charset="0"/>
                <a:cs typeface="Times New Roman" panose="02020603050405020304" pitchFamily="18" charset="0"/>
              </a:rPr>
              <a:t>, we </a:t>
            </a:r>
            <a:r>
              <a:rPr lang="en-US" altLang="en-US" dirty="0" smtClean="0">
                <a:latin typeface="Times New Roman" panose="02020603050405020304" pitchFamily="18" charset="0"/>
                <a:cs typeface="Times New Roman" panose="02020603050405020304" pitchFamily="18" charset="0"/>
              </a:rPr>
              <a:t>have..</a:t>
            </a:r>
            <a:endParaRPr lang="en-US" altLang="en-US" dirty="0">
              <a:latin typeface="Times New Roman" panose="02020603050405020304" pitchFamily="18" charset="0"/>
              <a:cs typeface="Times New Roman" panose="02020603050405020304" pitchFamily="18" charset="0"/>
            </a:endParaRPr>
          </a:p>
        </p:txBody>
      </p:sp>
      <p:sp>
        <p:nvSpPr>
          <p:cNvPr id="13" name="object 13"/>
          <p:cNvSpPr txBox="1"/>
          <p:nvPr/>
        </p:nvSpPr>
        <p:spPr>
          <a:xfrm>
            <a:off x="440724" y="5372100"/>
            <a:ext cx="7391801" cy="1384995"/>
          </a:xfrm>
          <a:prstGeom prst="rect">
            <a:avLst/>
          </a:prstGeom>
        </p:spPr>
        <p:txBody>
          <a:bodyPr wrap="square" lIns="0" tIns="0" rIns="0" bIns="0">
            <a:spAutoFit/>
          </a:bodyPr>
          <a:lstStyle>
            <a:lvl1pPr marL="534988">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a:r>
              <a:rPr lang="en-US" altLang="en-US" dirty="0" smtClean="0">
                <a:cs typeface="Calibri" panose="020F0502020204030204" pitchFamily="34" charset="0"/>
              </a:rPr>
              <a:t>16</a:t>
            </a:r>
          </a:p>
          <a:p>
            <a:pPr>
              <a:spcBef>
                <a:spcPts val="38"/>
              </a:spcBef>
            </a:pPr>
            <a:endParaRPr lang="en-US" altLang="en-US" dirty="0" smtClean="0">
              <a:latin typeface="Times New Roman" panose="02020603050405020304" pitchFamily="18" charset="0"/>
              <a:cs typeface="Times New Roman" panose="02020603050405020304" pitchFamily="18" charset="0"/>
            </a:endParaRPr>
          </a:p>
          <a:p>
            <a:pPr>
              <a:lnSpc>
                <a:spcPct val="150000"/>
              </a:lnSpc>
            </a:pPr>
            <a:r>
              <a:rPr lang="en-US" altLang="en-US" dirty="0" smtClean="0">
                <a:latin typeface="Times New Roman" panose="02020603050405020304" pitchFamily="18" charset="0"/>
                <a:cs typeface="Times New Roman" panose="02020603050405020304" pitchFamily="18" charset="0"/>
              </a:rPr>
              <a:t>With the corresponding R algorithm shown in Additional file </a:t>
            </a:r>
            <a:r>
              <a:rPr lang="en-US" altLang="en-US" u="sng" dirty="0" smtClean="0">
                <a:solidFill>
                  <a:srgbClr val="2E498A"/>
                </a:solidFill>
                <a:latin typeface="Times New Roman" panose="02020603050405020304" pitchFamily="18" charset="0"/>
                <a:cs typeface="Times New Roman" panose="02020603050405020304" pitchFamily="18" charset="0"/>
              </a:rPr>
              <a:t>2</a:t>
            </a:r>
            <a:r>
              <a:rPr lang="en-US" altLang="en-US" dirty="0" smtClean="0">
                <a:solidFill>
                  <a:srgbClr val="2E498A"/>
                </a:solidFill>
                <a:latin typeface="Times New Roman" panose="02020603050405020304" pitchFamily="18" charset="0"/>
                <a:cs typeface="Times New Roman" panose="02020603050405020304" pitchFamily="18" charset="0"/>
              </a:rPr>
              <a:t> </a:t>
            </a:r>
            <a:r>
              <a:rPr lang="en-US" altLang="en-US" dirty="0" smtClean="0">
                <a:latin typeface="Times New Roman" panose="02020603050405020304" pitchFamily="18" charset="0"/>
                <a:cs typeface="Times New Roman" panose="02020603050405020304" pitchFamily="18" charset="0"/>
              </a:rPr>
              <a:t>(two-state Markov Chain </a:t>
            </a:r>
            <a:r>
              <a:rPr lang="en-US" altLang="en-US" dirty="0" err="1" smtClean="0">
                <a:latin typeface="Times New Roman" panose="02020603050405020304" pitchFamily="18" charset="0"/>
                <a:cs typeface="Times New Roman" panose="02020603050405020304" pitchFamily="18" charset="0"/>
              </a:rPr>
              <a:t>funct.ion</a:t>
            </a:r>
            <a:r>
              <a:rPr lang="en-US" altLang="en-US" dirty="0" smtClean="0">
                <a:latin typeface="Times New Roman" panose="02020603050405020304" pitchFamily="18" charset="0"/>
                <a:cs typeface="Times New Roman" panose="02020603050405020304" pitchFamily="18" charset="0"/>
              </a:rPr>
              <a:t> column</a:t>
            </a:r>
            <a:endParaRPr lang="en-US" altLang="en-US" dirty="0">
              <a:latin typeface="Times New Roman" panose="02020603050405020304" pitchFamily="18" charset="0"/>
              <a:cs typeface="Times New Roman" panose="02020603050405020304" pitchFamily="18" charset="0"/>
            </a:endParaRPr>
          </a:p>
        </p:txBody>
      </p:sp>
      <p:sp>
        <p:nvSpPr>
          <p:cNvPr id="4115" name="object 19"/>
          <p:cNvSpPr>
            <a:spLocks noChangeArrowheads="1"/>
          </p:cNvSpPr>
          <p:nvPr/>
        </p:nvSpPr>
        <p:spPr bwMode="auto">
          <a:xfrm>
            <a:off x="2749550" y="1408064"/>
            <a:ext cx="1447801" cy="427443"/>
          </a:xfrm>
          <a:prstGeom prst="rect">
            <a:avLst/>
          </a:prstGeom>
          <a:blipFill dpi="0" rotWithShape="1">
            <a:blip r:embed="rId3">
              <a:lum bright="70000" contrast="-70000"/>
            </a:blip>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endParaRPr lang="en-US" altLang="en-US"/>
          </a:p>
        </p:txBody>
      </p:sp>
      <p:sp>
        <p:nvSpPr>
          <p:cNvPr id="4116" name="object 20"/>
          <p:cNvSpPr>
            <a:spLocks noChangeArrowheads="1"/>
          </p:cNvSpPr>
          <p:nvPr/>
        </p:nvSpPr>
        <p:spPr bwMode="auto">
          <a:xfrm>
            <a:off x="4401549" y="2040492"/>
            <a:ext cx="3137300" cy="1077652"/>
          </a:xfrm>
          <a:prstGeom prst="rect">
            <a:avLst/>
          </a:prstGeom>
          <a:blipFill dpi="0" rotWithShape="1">
            <a:blip r:embed="rId4">
              <a:lum bright="70000" contrast="-70000"/>
            </a:blip>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endParaRPr lang="en-US" altLang="en-US"/>
          </a:p>
        </p:txBody>
      </p:sp>
      <p:sp>
        <p:nvSpPr>
          <p:cNvPr id="4117" name="object 21"/>
          <p:cNvSpPr>
            <a:spLocks noChangeArrowheads="1"/>
          </p:cNvSpPr>
          <p:nvPr/>
        </p:nvSpPr>
        <p:spPr bwMode="auto">
          <a:xfrm>
            <a:off x="2616348" y="4134185"/>
            <a:ext cx="4826488" cy="1437219"/>
          </a:xfrm>
          <a:prstGeom prst="rect">
            <a:avLst/>
          </a:prstGeom>
          <a:blipFill dpi="0" rotWithShape="1">
            <a:blip r:embed="rId5">
              <a:lum bright="70000" contrast="-70000"/>
            </a:blip>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US" altLang="en-US" smtClean="0"/>
              <a:t>....</a:t>
            </a:r>
            <a:endParaRPr lang="en-US" altLang="en-US" dirty="0"/>
          </a:p>
        </p:txBody>
      </p:sp>
    </p:spTree>
    <p:extLst>
      <p:ext uri="{BB962C8B-B14F-4D97-AF65-F5344CB8AC3E}">
        <p14:creationId xmlns:p14="http://schemas.microsoft.com/office/powerpoint/2010/main" val="346642955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1150" y="952500"/>
            <a:ext cx="4476750" cy="5772862"/>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92750" y="1409700"/>
            <a:ext cx="4724400" cy="4574380"/>
          </a:xfrm>
          <a:prstGeom prst="rect">
            <a:avLst/>
          </a:prstGeom>
        </p:spPr>
      </p:pic>
    </p:spTree>
    <p:extLst>
      <p:ext uri="{BB962C8B-B14F-4D97-AF65-F5344CB8AC3E}">
        <p14:creationId xmlns:p14="http://schemas.microsoft.com/office/powerpoint/2010/main" val="12621392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20750" y="723900"/>
            <a:ext cx="8385175" cy="6050374"/>
          </a:xfrm>
          <a:prstGeom prst="rect">
            <a:avLst/>
          </a:prstGeom>
        </p:spPr>
        <p:txBody>
          <a:bodyPr wrap="square">
            <a:spAutoFit/>
          </a:bodyPr>
          <a:lstStyle/>
          <a:p>
            <a:r>
              <a:rPr lang="en-US" altLang="en-US" sz="3600" b="1" u="sng" dirty="0">
                <a:solidFill>
                  <a:srgbClr val="FF0000"/>
                </a:solidFill>
                <a:latin typeface="Arial" panose="020B0604020202020204" pitchFamily="34" charset="0"/>
              </a:rPr>
              <a:t>Findings and discussions </a:t>
            </a:r>
            <a:r>
              <a:rPr lang="en-US" altLang="en-US" sz="3600" b="1" u="sng" dirty="0">
                <a:solidFill>
                  <a:srgbClr val="FF0000"/>
                </a:solidFill>
                <a:latin typeface="Times New Roman" panose="02020603050405020304" pitchFamily="18" charset="0"/>
                <a:cs typeface="Times New Roman" panose="02020603050405020304" pitchFamily="18" charset="0"/>
              </a:rPr>
              <a:t>	</a:t>
            </a:r>
            <a:endParaRPr lang="en-US" altLang="en-US" sz="3600" dirty="0">
              <a:solidFill>
                <a:srgbClr val="FF0000"/>
              </a:solidFill>
              <a:latin typeface="Times New Roman" panose="02020603050405020304" pitchFamily="18" charset="0"/>
              <a:cs typeface="Times New Roman" panose="02020603050405020304" pitchFamily="18" charset="0"/>
            </a:endParaRPr>
          </a:p>
          <a:p>
            <a:pPr>
              <a:spcBef>
                <a:spcPts val="28"/>
              </a:spcBef>
            </a:pPr>
            <a:endParaRPr lang="en-US" altLang="en-US" dirty="0">
              <a:latin typeface="Times New Roman" panose="02020603050405020304" pitchFamily="18" charset="0"/>
              <a:cs typeface="Times New Roman" panose="02020603050405020304" pitchFamily="18" charset="0"/>
            </a:endParaRPr>
          </a:p>
          <a:p>
            <a:r>
              <a:rPr lang="en-US" altLang="en-US" dirty="0">
                <a:solidFill>
                  <a:srgbClr val="FFFF00"/>
                </a:solidFill>
                <a:latin typeface="Arial" panose="020B0604020202020204" pitchFamily="34" charset="0"/>
              </a:rPr>
              <a:t>Data</a:t>
            </a:r>
            <a:r>
              <a:rPr lang="en-US" altLang="en-US" dirty="0">
                <a:solidFill>
                  <a:srgbClr val="FFFF00"/>
                </a:solidFill>
                <a:latin typeface="Times New Roman" panose="02020603050405020304" pitchFamily="18" charset="0"/>
                <a:cs typeface="Times New Roman" panose="02020603050405020304" pitchFamily="18" charset="0"/>
              </a:rPr>
              <a:t> </a:t>
            </a:r>
            <a:r>
              <a:rPr lang="en-US" altLang="en-US" dirty="0">
                <a:solidFill>
                  <a:srgbClr val="FFFF00"/>
                </a:solidFill>
                <a:latin typeface="Arial" panose="020B0604020202020204" pitchFamily="34" charset="0"/>
              </a:rPr>
              <a:t>structure</a:t>
            </a:r>
            <a:r>
              <a:rPr lang="en-US" altLang="en-US" dirty="0">
                <a:solidFill>
                  <a:srgbClr val="FFFF00"/>
                </a:solidFill>
                <a:latin typeface="Times New Roman" panose="02020603050405020304" pitchFamily="18" charset="0"/>
                <a:cs typeface="Times New Roman" panose="02020603050405020304" pitchFamily="18" charset="0"/>
              </a:rPr>
              <a:t> </a:t>
            </a:r>
            <a:r>
              <a:rPr lang="en-US" altLang="en-US" dirty="0">
                <a:solidFill>
                  <a:srgbClr val="FFFF00"/>
                </a:solidFill>
                <a:latin typeface="Arial" panose="020B0604020202020204" pitchFamily="34" charset="0"/>
              </a:rPr>
              <a:t>and</a:t>
            </a:r>
            <a:r>
              <a:rPr lang="en-US" altLang="en-US" dirty="0">
                <a:solidFill>
                  <a:srgbClr val="FFFF00"/>
                </a:solidFill>
                <a:latin typeface="Times New Roman" panose="02020603050405020304" pitchFamily="18" charset="0"/>
                <a:cs typeface="Times New Roman" panose="02020603050405020304" pitchFamily="18" charset="0"/>
              </a:rPr>
              <a:t> </a:t>
            </a:r>
            <a:r>
              <a:rPr lang="en-US" altLang="en-US" dirty="0">
                <a:solidFill>
                  <a:srgbClr val="FFFF00"/>
                </a:solidFill>
                <a:latin typeface="Arial" panose="020B0604020202020204" pitchFamily="34" charset="0"/>
              </a:rPr>
              <a:t>summary</a:t>
            </a:r>
            <a:r>
              <a:rPr lang="en-US" altLang="en-US" dirty="0">
                <a:solidFill>
                  <a:srgbClr val="FFFF00"/>
                </a:solidFill>
                <a:latin typeface="Times New Roman" panose="02020603050405020304" pitchFamily="18" charset="0"/>
                <a:cs typeface="Times New Roman" panose="02020603050405020304" pitchFamily="18" charset="0"/>
              </a:rPr>
              <a:t> </a:t>
            </a:r>
            <a:r>
              <a:rPr lang="en-US" altLang="en-US" dirty="0">
                <a:solidFill>
                  <a:srgbClr val="FFFF00"/>
                </a:solidFill>
                <a:latin typeface="Arial" panose="020B0604020202020204" pitchFamily="34" charset="0"/>
              </a:rPr>
              <a:t>statistics</a:t>
            </a:r>
          </a:p>
          <a:p>
            <a:pPr algn="just">
              <a:spcBef>
                <a:spcPts val="544"/>
              </a:spcBef>
            </a:pPr>
            <a:r>
              <a:rPr lang="en-US" altLang="en-US" dirty="0" smtClean="0">
                <a:latin typeface="Times New Roman" panose="02020603050405020304" pitchFamily="18" charset="0"/>
                <a:cs typeface="Times New Roman" panose="02020603050405020304" pitchFamily="18" charset="0"/>
              </a:rPr>
              <a:t>           Data </a:t>
            </a:r>
            <a:r>
              <a:rPr lang="en-US" altLang="en-US" dirty="0">
                <a:latin typeface="Times New Roman" panose="02020603050405020304" pitchFamily="18" charset="0"/>
                <a:cs typeface="Times New Roman" panose="02020603050405020304" pitchFamily="18" charset="0"/>
              </a:rPr>
              <a:t>used for this paper are weekly trading price changes for five randomly selected equities on the Ghana Stock Exchange (GSE), each covering period starting from January 2012-December 2013. We obtain the weekly price changes using the relation </a:t>
            </a:r>
            <a:r>
              <a:rPr lang="en-US" altLang="en-US" i="1" dirty="0" err="1">
                <a:latin typeface="Times New Roman" panose="02020603050405020304" pitchFamily="18" charset="0"/>
                <a:cs typeface="Times New Roman" panose="02020603050405020304" pitchFamily="18" charset="0"/>
              </a:rPr>
              <a:t>d</a:t>
            </a:r>
            <a:r>
              <a:rPr lang="en-US" altLang="en-US" i="1" baseline="-13000" dirty="0" err="1">
                <a:latin typeface="Times New Roman" panose="02020603050405020304" pitchFamily="18" charset="0"/>
                <a:cs typeface="Times New Roman" panose="02020603050405020304" pitchFamily="18" charset="0"/>
              </a:rPr>
              <a:t>t</a:t>
            </a:r>
            <a:r>
              <a:rPr lang="en-US" altLang="en-US" dirty="0">
                <a:latin typeface="Times New Roman" panose="02020603050405020304" pitchFamily="18" charset="0"/>
                <a:cs typeface="Times New Roman" panose="02020603050405020304" pitchFamily="18" charset="0"/>
              </a:rPr>
              <a:t> = </a:t>
            </a:r>
            <a:r>
              <a:rPr lang="en-US" altLang="en-US" i="1" dirty="0" err="1">
                <a:latin typeface="Times New Roman" panose="02020603050405020304" pitchFamily="18" charset="0"/>
                <a:cs typeface="Times New Roman" panose="02020603050405020304" pitchFamily="18" charset="0"/>
              </a:rPr>
              <a:t>Y</a:t>
            </a:r>
            <a:r>
              <a:rPr lang="en-US" altLang="en-US" i="1" baseline="-13000" dirty="0" err="1">
                <a:latin typeface="Times New Roman" panose="02020603050405020304" pitchFamily="18" charset="0"/>
                <a:cs typeface="Times New Roman" panose="02020603050405020304" pitchFamily="18" charset="0"/>
              </a:rPr>
              <a:t>t</a:t>
            </a:r>
            <a:r>
              <a:rPr lang="en-US" altLang="en-US" dirty="0">
                <a:latin typeface="Times New Roman" panose="02020603050405020304" pitchFamily="18" charset="0"/>
                <a:cs typeface="Times New Roman" panose="02020603050405020304" pitchFamily="18" charset="0"/>
              </a:rPr>
              <a:t> - </a:t>
            </a:r>
            <a:r>
              <a:rPr lang="en-US" altLang="en-US" i="1" dirty="0">
                <a:latin typeface="Times New Roman" panose="02020603050405020304" pitchFamily="18" charset="0"/>
                <a:cs typeface="Times New Roman" panose="02020603050405020304" pitchFamily="18" charset="0"/>
              </a:rPr>
              <a:t>Y</a:t>
            </a:r>
            <a:r>
              <a:rPr lang="en-US" altLang="en-US" i="1" baseline="-13000" dirty="0">
                <a:latin typeface="Times New Roman" panose="02020603050405020304" pitchFamily="18" charset="0"/>
                <a:cs typeface="Times New Roman" panose="02020603050405020304" pitchFamily="18" charset="0"/>
              </a:rPr>
              <a:t>t</a:t>
            </a:r>
            <a:r>
              <a:rPr lang="en-US" altLang="en-US" baseline="-13000" dirty="0">
                <a:latin typeface="Times New Roman" panose="02020603050405020304" pitchFamily="18" charset="0"/>
                <a:cs typeface="Times New Roman" panose="02020603050405020304" pitchFamily="18" charset="0"/>
              </a:rPr>
              <a:t>-1  </a:t>
            </a:r>
            <a:r>
              <a:rPr lang="en-US" altLang="en-US" dirty="0">
                <a:latin typeface="Times New Roman" panose="02020603050405020304" pitchFamily="18" charset="0"/>
                <a:cs typeface="Times New Roman" panose="02020603050405020304" pitchFamily="18" charset="0"/>
              </a:rPr>
              <a:t>where </a:t>
            </a:r>
            <a:r>
              <a:rPr lang="en-US" altLang="en-US" i="1" dirty="0" err="1">
                <a:latin typeface="Times New Roman" panose="02020603050405020304" pitchFamily="18" charset="0"/>
                <a:cs typeface="Times New Roman" panose="02020603050405020304" pitchFamily="18" charset="0"/>
              </a:rPr>
              <a:t>Y</a:t>
            </a:r>
            <a:r>
              <a:rPr lang="en-US" altLang="en-US" i="1" baseline="-13000" dirty="0" err="1">
                <a:latin typeface="Times New Roman" panose="02020603050405020304" pitchFamily="18" charset="0"/>
                <a:cs typeface="Times New Roman" panose="02020603050405020304" pitchFamily="18" charset="0"/>
              </a:rPr>
              <a:t>t</a:t>
            </a:r>
            <a:r>
              <a:rPr lang="en-US" altLang="en-US" i="1" baseline="-13000" dirty="0">
                <a:latin typeface="Times New Roman" panose="02020603050405020304" pitchFamily="18" charset="0"/>
                <a:cs typeface="Times New Roman" panose="02020603050405020304" pitchFamily="18" charset="0"/>
              </a:rPr>
              <a:t>  </a:t>
            </a:r>
            <a:r>
              <a:rPr lang="en-US" altLang="en-US" dirty="0">
                <a:latin typeface="Times New Roman" panose="02020603050405020304" pitchFamily="18" charset="0"/>
                <a:cs typeface="Times New Roman" panose="02020603050405020304" pitchFamily="18" charset="0"/>
              </a:rPr>
              <a:t>represents the equity closing price on week </a:t>
            </a:r>
            <a:r>
              <a:rPr lang="en-US" altLang="en-US" i="1" dirty="0">
                <a:latin typeface="Times New Roman" panose="02020603050405020304" pitchFamily="18" charset="0"/>
                <a:cs typeface="Times New Roman" panose="02020603050405020304" pitchFamily="18" charset="0"/>
              </a:rPr>
              <a:t>t </a:t>
            </a:r>
            <a:r>
              <a:rPr lang="en-US" altLang="en-US" dirty="0">
                <a:latin typeface="Times New Roman" panose="02020603050405020304" pitchFamily="18" charset="0"/>
                <a:cs typeface="Times New Roman" panose="02020603050405020304" pitchFamily="18" charset="0"/>
              </a:rPr>
              <a:t>and </a:t>
            </a:r>
            <a:r>
              <a:rPr lang="en-US" altLang="en-US" i="1" dirty="0">
                <a:latin typeface="Times New Roman" panose="02020603050405020304" pitchFamily="18" charset="0"/>
                <a:cs typeface="Times New Roman" panose="02020603050405020304" pitchFamily="18" charset="0"/>
              </a:rPr>
              <a:t>Y</a:t>
            </a:r>
            <a:r>
              <a:rPr lang="en-US" altLang="en-US" i="1" baseline="-13000" dirty="0">
                <a:latin typeface="Times New Roman" panose="02020603050405020304" pitchFamily="18" charset="0"/>
                <a:cs typeface="Times New Roman" panose="02020603050405020304" pitchFamily="18" charset="0"/>
              </a:rPr>
              <a:t>t</a:t>
            </a:r>
            <a:r>
              <a:rPr lang="en-US" altLang="en-US" baseline="-13000" dirty="0">
                <a:latin typeface="Times New Roman" panose="02020603050405020304" pitchFamily="18" charset="0"/>
                <a:cs typeface="Times New Roman" panose="02020603050405020304" pitchFamily="18" charset="0"/>
              </a:rPr>
              <a:t>-1  </a:t>
            </a:r>
            <a:r>
              <a:rPr lang="en-US" altLang="en-US" dirty="0">
                <a:latin typeface="Times New Roman" panose="02020603050405020304" pitchFamily="18" charset="0"/>
                <a:cs typeface="Times New Roman" panose="02020603050405020304" pitchFamily="18" charset="0"/>
              </a:rPr>
              <a:t>is the opening price for the immediate past week. The equities selected include </a:t>
            </a:r>
            <a:r>
              <a:rPr lang="en-US" altLang="en-US" dirty="0" err="1">
                <a:latin typeface="Times New Roman" panose="02020603050405020304" pitchFamily="18" charset="0"/>
                <a:cs typeface="Times New Roman" panose="02020603050405020304" pitchFamily="18" charset="0"/>
              </a:rPr>
              <a:t>Aluworks</a:t>
            </a:r>
            <a:r>
              <a:rPr lang="en-US" altLang="en-US" dirty="0">
                <a:latin typeface="Times New Roman" panose="02020603050405020304" pitchFamily="18" charset="0"/>
                <a:cs typeface="Times New Roman" panose="02020603050405020304" pitchFamily="18" charset="0"/>
              </a:rPr>
              <a:t> (ALW), Cal Bank (CAL), </a:t>
            </a:r>
            <a:r>
              <a:rPr lang="en-US" altLang="en-US" dirty="0" err="1">
                <a:latin typeface="Times New Roman" panose="02020603050405020304" pitchFamily="18" charset="0"/>
                <a:cs typeface="Times New Roman" panose="02020603050405020304" pitchFamily="18" charset="0"/>
              </a:rPr>
              <a:t>Ecobank</a:t>
            </a:r>
            <a:r>
              <a:rPr lang="en-US" altLang="en-US" dirty="0">
                <a:latin typeface="Times New Roman" panose="02020603050405020304" pitchFamily="18" charset="0"/>
                <a:cs typeface="Times New Roman" panose="02020603050405020304" pitchFamily="18" charset="0"/>
              </a:rPr>
              <a:t> Ghana (EBG), </a:t>
            </a:r>
            <a:r>
              <a:rPr lang="en-US" altLang="en-US" dirty="0" err="1">
                <a:latin typeface="Times New Roman" panose="02020603050405020304" pitchFamily="18" charset="0"/>
                <a:cs typeface="Times New Roman" panose="02020603050405020304" pitchFamily="18" charset="0"/>
              </a:rPr>
              <a:t>Ecobank</a:t>
            </a:r>
            <a:r>
              <a:rPr lang="en-US" altLang="en-US" dirty="0">
                <a:latin typeface="Times New Roman" panose="02020603050405020304" pitchFamily="18" charset="0"/>
                <a:cs typeface="Times New Roman" panose="02020603050405020304" pitchFamily="18" charset="0"/>
              </a:rPr>
              <a:t> Transnational Incorporated (ETI), and Fan Milk Ghana Limited (FML).</a:t>
            </a:r>
          </a:p>
          <a:p>
            <a:pPr algn="just">
              <a:spcBef>
                <a:spcPts val="581"/>
              </a:spcBef>
            </a:pPr>
            <a:r>
              <a:rPr lang="en-US" altLang="en-US" dirty="0" smtClean="0">
                <a:latin typeface="Times New Roman" panose="02020603050405020304" pitchFamily="18" charset="0"/>
                <a:cs typeface="Times New Roman" panose="02020603050405020304" pitchFamily="18" charset="0"/>
              </a:rPr>
              <a:t>           In </a:t>
            </a:r>
            <a:r>
              <a:rPr lang="en-US" altLang="en-US" dirty="0">
                <a:latin typeface="Times New Roman" panose="02020603050405020304" pitchFamily="18" charset="0"/>
                <a:cs typeface="Times New Roman" panose="02020603050405020304" pitchFamily="18" charset="0"/>
              </a:rPr>
              <a:t>all, 104 (52 weeks) observational data points where obtained. Summary statistics on all respective equities on the GSE are shown in Table  </a:t>
            </a:r>
            <a:r>
              <a:rPr lang="en-US" altLang="en-US" u="sng" dirty="0">
                <a:solidFill>
                  <a:srgbClr val="2E498A"/>
                </a:solidFill>
                <a:latin typeface="Times New Roman" panose="02020603050405020304" pitchFamily="18" charset="0"/>
                <a:cs typeface="Times New Roman" panose="02020603050405020304" pitchFamily="18" charset="0"/>
              </a:rPr>
              <a:t>1</a:t>
            </a:r>
            <a:r>
              <a:rPr lang="en-US" altLang="en-US" dirty="0">
                <a:latin typeface="Times New Roman" panose="02020603050405020304" pitchFamily="18" charset="0"/>
                <a:cs typeface="Times New Roman" panose="02020603050405020304" pitchFamily="18" charset="0"/>
              </a:rPr>
              <a:t>. We present summaries on the respective number of weekly price decreases, no change in price and price increase. Descriptive statistics for each equity weekly price change is also </a:t>
            </a:r>
            <a:r>
              <a:rPr lang="en-US" altLang="en-US" dirty="0" err="1">
                <a:latin typeface="Times New Roman" panose="02020603050405020304" pitchFamily="18" charset="0"/>
                <a:cs typeface="Times New Roman" panose="02020603050405020304" pitchFamily="18" charset="0"/>
              </a:rPr>
              <a:t>shown.Overall</a:t>
            </a:r>
            <a:r>
              <a:rPr lang="en-US" altLang="en-US" dirty="0">
                <a:latin typeface="Times New Roman" panose="02020603050405020304" pitchFamily="18" charset="0"/>
                <a:cs typeface="Times New Roman" panose="02020603050405020304" pitchFamily="18" charset="0"/>
              </a:rPr>
              <a:t>, the frequency of "no price change" was more experienced over the study period. The lowest and highest price changes for the trading period are respectively -4.19 and 9.54. The estimated values of the kurtosis and skewness are also shown. Figure  </a:t>
            </a:r>
            <a:r>
              <a:rPr lang="en-US" altLang="en-US" u="sng" dirty="0">
                <a:solidFill>
                  <a:srgbClr val="2E498A"/>
                </a:solidFill>
                <a:latin typeface="Times New Roman" panose="02020603050405020304" pitchFamily="18" charset="0"/>
                <a:cs typeface="Times New Roman" panose="02020603050405020304" pitchFamily="18" charset="0"/>
              </a:rPr>
              <a:t>1</a:t>
            </a:r>
            <a:r>
              <a:rPr lang="en-US" altLang="en-US" dirty="0">
                <a:solidFill>
                  <a:srgbClr val="2E498A"/>
                </a:solidFill>
                <a:latin typeface="Times New Roman" panose="02020603050405020304" pitchFamily="18" charset="0"/>
                <a:cs typeface="Times New Roman" panose="02020603050405020304" pitchFamily="18" charset="0"/>
              </a:rPr>
              <a:t> </a:t>
            </a:r>
            <a:r>
              <a:rPr lang="en-US" altLang="en-US" dirty="0">
                <a:latin typeface="Times New Roman" panose="02020603050405020304" pitchFamily="18" charset="0"/>
                <a:cs typeface="Times New Roman" panose="02020603050405020304" pitchFamily="18" charset="0"/>
              </a:rPr>
              <a:t>presents a plot of the average weekly equity price changes of respective equities listed on the GSE over the study period in comparison to the standard deviation of weekly price changes.</a:t>
            </a:r>
          </a:p>
        </p:txBody>
      </p:sp>
    </p:spTree>
    <p:extLst>
      <p:ext uri="{BB962C8B-B14F-4D97-AF65-F5344CB8AC3E}">
        <p14:creationId xmlns:p14="http://schemas.microsoft.com/office/powerpoint/2010/main" val="11977016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solidFill>
                  <a:srgbClr val="FF0000"/>
                </a:solidFill>
              </a:rPr>
              <a:t>CONTENTS………..</a:t>
            </a:r>
            <a:endParaRPr lang="en-US" u="sng" dirty="0">
              <a:solidFill>
                <a:srgbClr val="FF0000"/>
              </a:solidFill>
            </a:endParaRPr>
          </a:p>
        </p:txBody>
      </p:sp>
      <p:sp>
        <p:nvSpPr>
          <p:cNvPr id="3" name="Content Placeholder 2"/>
          <p:cNvSpPr>
            <a:spLocks noGrp="1"/>
          </p:cNvSpPr>
          <p:nvPr>
            <p:ph idx="1"/>
          </p:nvPr>
        </p:nvSpPr>
        <p:spPr>
          <a:xfrm>
            <a:off x="1149350" y="2247900"/>
            <a:ext cx="7839585" cy="4615029"/>
          </a:xfrm>
        </p:spPr>
        <p:txBody>
          <a:bodyPr/>
          <a:lstStyle/>
          <a:p>
            <a:r>
              <a:rPr lang="en-US" dirty="0" smtClean="0">
                <a:solidFill>
                  <a:srgbClr val="FFFF00"/>
                </a:solidFill>
              </a:rPr>
              <a:t>ACKOWNAGEMENT </a:t>
            </a:r>
          </a:p>
          <a:p>
            <a:r>
              <a:rPr lang="en-US" dirty="0" smtClean="0">
                <a:solidFill>
                  <a:srgbClr val="FFFF00"/>
                </a:solidFill>
              </a:rPr>
              <a:t>INTRODUCTION</a:t>
            </a:r>
          </a:p>
          <a:p>
            <a:r>
              <a:rPr lang="en-US" dirty="0" smtClean="0">
                <a:solidFill>
                  <a:srgbClr val="FFFF00"/>
                </a:solidFill>
              </a:rPr>
              <a:t>BACKGROUND</a:t>
            </a:r>
          </a:p>
          <a:p>
            <a:r>
              <a:rPr lang="en-US" dirty="0" smtClean="0">
                <a:solidFill>
                  <a:srgbClr val="FFFF00"/>
                </a:solidFill>
              </a:rPr>
              <a:t>INTRODUCTION TO MARKOVS CHAIN</a:t>
            </a:r>
          </a:p>
          <a:p>
            <a:r>
              <a:rPr lang="en-US" dirty="0" smtClean="0">
                <a:solidFill>
                  <a:srgbClr val="FFFF00"/>
                </a:solidFill>
              </a:rPr>
              <a:t>MARKOVS CHAIN TO PREDICT MARKET TRENDS</a:t>
            </a:r>
          </a:p>
          <a:p>
            <a:r>
              <a:rPr lang="en-US" dirty="0" smtClean="0">
                <a:solidFill>
                  <a:srgbClr val="FFFF00"/>
                </a:solidFill>
              </a:rPr>
              <a:t>CONCLUSIONS AND FINDINGS</a:t>
            </a:r>
          </a:p>
          <a:p>
            <a:r>
              <a:rPr lang="en-US" dirty="0" smtClean="0">
                <a:solidFill>
                  <a:srgbClr val="FFFF00"/>
                </a:solidFill>
              </a:rPr>
              <a:t>REFERENCES</a:t>
            </a:r>
          </a:p>
          <a:p>
            <a:r>
              <a:rPr lang="en-US" dirty="0" smtClean="0">
                <a:solidFill>
                  <a:srgbClr val="FFFF00"/>
                </a:solidFill>
              </a:rPr>
              <a:t>LIMITATIONS</a:t>
            </a:r>
            <a:endParaRPr lang="en-US" dirty="0">
              <a:solidFill>
                <a:srgbClr val="FFFF00"/>
              </a:solidFill>
            </a:endParaRPr>
          </a:p>
        </p:txBody>
      </p:sp>
    </p:spTree>
    <p:extLst>
      <p:ext uri="{BB962C8B-B14F-4D97-AF65-F5344CB8AC3E}">
        <p14:creationId xmlns:p14="http://schemas.microsoft.com/office/powerpoint/2010/main" val="65471603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BEBA8EAE-BF5A-486C-A8C5-ECC9F3942E4B}">
                <a14:imgProps xmlns:a14="http://schemas.microsoft.com/office/drawing/2010/main">
                  <a14:imgLayer r:embed="rId3">
                    <a14:imgEffect>
                      <a14:colorTemperature colorTemp="4700"/>
                    </a14:imgEffect>
                  </a14:imgLayer>
                </a14:imgProps>
              </a:ext>
              <a:ext uri="{28A0092B-C50C-407E-A947-70E740481C1C}">
                <a14:useLocalDpi xmlns:a14="http://schemas.microsoft.com/office/drawing/2010/main" val="0"/>
              </a:ext>
            </a:extLst>
          </a:blip>
          <a:stretch>
            <a:fillRect/>
          </a:stretch>
        </p:blipFill>
        <p:spPr>
          <a:xfrm>
            <a:off x="1149349" y="266700"/>
            <a:ext cx="8645635" cy="7029627"/>
          </a:xfrm>
          <a:prstGeom prst="rect">
            <a:avLst/>
          </a:prstGeom>
        </p:spPr>
      </p:pic>
    </p:spTree>
    <p:extLst>
      <p:ext uri="{BB962C8B-B14F-4D97-AF65-F5344CB8AC3E}">
        <p14:creationId xmlns:p14="http://schemas.microsoft.com/office/powerpoint/2010/main" val="12348500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object 2"/>
          <p:cNvSpPr>
            <a:spLocks noChangeArrowheads="1"/>
          </p:cNvSpPr>
          <p:nvPr/>
        </p:nvSpPr>
        <p:spPr bwMode="auto">
          <a:xfrm>
            <a:off x="2768600" y="228600"/>
            <a:ext cx="4972050" cy="6915150"/>
          </a:xfrm>
          <a:prstGeom prst="rect">
            <a:avLst/>
          </a:prstGeom>
          <a:blipFill dpi="0" rotWithShape="1">
            <a:blip r:embed="rId3">
              <a:duotone>
                <a:schemeClr val="accent5">
                  <a:shade val="45000"/>
                  <a:satMod val="135000"/>
                </a:schemeClr>
                <a:prstClr val="white"/>
              </a:duotone>
              <a:extLst>
                <a:ext uri="{BEBA8EAE-BF5A-486C-A8C5-ECC9F3942E4B}">
                  <a14:imgProps xmlns:a14="http://schemas.microsoft.com/office/drawing/2010/main">
                    <a14:imgLayer r:embed="rId4">
                      <a14:imgEffect>
                        <a14:colorTemperature colorTemp="7200"/>
                      </a14:imgEffect>
                    </a14:imgLayer>
                  </a14:imgProps>
                </a:ext>
              </a:extLst>
            </a:blip>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endParaRPr lang="en-US" altLang="en-US" sz="1350"/>
          </a:p>
        </p:txBody>
      </p:sp>
    </p:spTree>
    <p:extLst>
      <p:ext uri="{BB962C8B-B14F-4D97-AF65-F5344CB8AC3E}">
        <p14:creationId xmlns:p14="http://schemas.microsoft.com/office/powerpoint/2010/main" val="103577126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684" y="1528350"/>
            <a:ext cx="9940065" cy="4720396"/>
          </a:xfrm>
          <a:prstGeom prst="rect">
            <a:avLst/>
          </a:prstGeom>
        </p:spPr>
      </p:pic>
    </p:spTree>
    <p:extLst>
      <p:ext uri="{BB962C8B-B14F-4D97-AF65-F5344CB8AC3E}">
        <p14:creationId xmlns:p14="http://schemas.microsoft.com/office/powerpoint/2010/main" val="22547771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526488" y="2611155"/>
            <a:ext cx="6964555" cy="1095749"/>
          </a:xfrm>
          <a:prstGeom prst="rect">
            <a:avLst/>
          </a:prstGeom>
        </p:spPr>
        <p:txBody>
          <a:bodyPr wrap="square" lIns="0" tIns="0" rIns="0" bIns="0">
            <a:spAutoFit/>
          </a:bodyPr>
          <a:lstStyle>
            <a:lvl1pPr marL="127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US" altLang="en-US" sz="2000" dirty="0">
                <a:solidFill>
                  <a:srgbClr val="FF0000"/>
                </a:solidFill>
                <a:latin typeface="Arial" panose="020B0604020202020204" pitchFamily="34" charset="0"/>
              </a:rPr>
              <a:t>Empirical</a:t>
            </a:r>
            <a:r>
              <a:rPr lang="en-US" altLang="en-US" sz="2000" dirty="0">
                <a:solidFill>
                  <a:srgbClr val="FF0000"/>
                </a:solidFill>
                <a:latin typeface="Times New Roman" panose="02020603050405020304" pitchFamily="18" charset="0"/>
                <a:cs typeface="Times New Roman" panose="02020603050405020304" pitchFamily="18" charset="0"/>
              </a:rPr>
              <a:t> </a:t>
            </a:r>
            <a:r>
              <a:rPr lang="en-US" altLang="en-US" sz="2000" dirty="0">
                <a:solidFill>
                  <a:srgbClr val="FF0000"/>
                </a:solidFill>
                <a:latin typeface="Arial" panose="020B0604020202020204" pitchFamily="34" charset="0"/>
              </a:rPr>
              <a:t>model</a:t>
            </a:r>
            <a:r>
              <a:rPr lang="en-US" altLang="en-US" sz="2000" dirty="0">
                <a:solidFill>
                  <a:srgbClr val="FF0000"/>
                </a:solidFill>
                <a:latin typeface="Times New Roman" panose="02020603050405020304" pitchFamily="18" charset="0"/>
                <a:cs typeface="Times New Roman" panose="02020603050405020304" pitchFamily="18" charset="0"/>
              </a:rPr>
              <a:t> </a:t>
            </a:r>
            <a:r>
              <a:rPr lang="en-US" altLang="en-US" sz="2000" dirty="0">
                <a:solidFill>
                  <a:srgbClr val="FF0000"/>
                </a:solidFill>
                <a:latin typeface="Arial" panose="020B0604020202020204" pitchFamily="34" charset="0"/>
              </a:rPr>
              <a:t>application</a:t>
            </a:r>
            <a:r>
              <a:rPr lang="en-US" altLang="en-US" sz="2000" dirty="0">
                <a:solidFill>
                  <a:srgbClr val="FF0000"/>
                </a:solidFill>
                <a:latin typeface="Times New Roman" panose="02020603050405020304" pitchFamily="18" charset="0"/>
                <a:cs typeface="Times New Roman" panose="02020603050405020304" pitchFamily="18" charset="0"/>
              </a:rPr>
              <a:t> </a:t>
            </a:r>
            <a:r>
              <a:rPr lang="en-US" altLang="en-US" sz="2000" dirty="0">
                <a:solidFill>
                  <a:srgbClr val="FF0000"/>
                </a:solidFill>
                <a:latin typeface="Arial" panose="020B0604020202020204" pitchFamily="34" charset="0"/>
              </a:rPr>
              <a:t>(the</a:t>
            </a:r>
            <a:r>
              <a:rPr lang="en-US" altLang="en-US" sz="2000" dirty="0">
                <a:solidFill>
                  <a:srgbClr val="FF0000"/>
                </a:solidFill>
                <a:latin typeface="Times New Roman" panose="02020603050405020304" pitchFamily="18" charset="0"/>
                <a:cs typeface="Times New Roman" panose="02020603050405020304" pitchFamily="18" charset="0"/>
              </a:rPr>
              <a:t> </a:t>
            </a:r>
            <a:r>
              <a:rPr lang="en-US" altLang="en-US" sz="2000" dirty="0">
                <a:solidFill>
                  <a:srgbClr val="FF0000"/>
                </a:solidFill>
                <a:latin typeface="Arial" panose="020B0604020202020204" pitchFamily="34" charset="0"/>
              </a:rPr>
              <a:t>two-state</a:t>
            </a:r>
            <a:r>
              <a:rPr lang="en-US" altLang="en-US" sz="2000" dirty="0">
                <a:solidFill>
                  <a:srgbClr val="FF0000"/>
                </a:solidFill>
                <a:latin typeface="Times New Roman" panose="02020603050405020304" pitchFamily="18" charset="0"/>
                <a:cs typeface="Times New Roman" panose="02020603050405020304" pitchFamily="18" charset="0"/>
              </a:rPr>
              <a:t> </a:t>
            </a:r>
            <a:r>
              <a:rPr lang="en-US" altLang="en-US" sz="2000" dirty="0">
                <a:solidFill>
                  <a:srgbClr val="FF0000"/>
                </a:solidFill>
                <a:latin typeface="Arial" panose="020B0604020202020204" pitchFamily="34" charset="0"/>
              </a:rPr>
              <a:t>Markov</a:t>
            </a:r>
            <a:r>
              <a:rPr lang="en-US" altLang="en-US" sz="2000" dirty="0">
                <a:solidFill>
                  <a:srgbClr val="FF0000"/>
                </a:solidFill>
                <a:latin typeface="Times New Roman" panose="02020603050405020304" pitchFamily="18" charset="0"/>
                <a:cs typeface="Times New Roman" panose="02020603050405020304" pitchFamily="18" charset="0"/>
              </a:rPr>
              <a:t> </a:t>
            </a:r>
            <a:r>
              <a:rPr lang="en-US" altLang="en-US" sz="2000" dirty="0">
                <a:solidFill>
                  <a:srgbClr val="FF0000"/>
                </a:solidFill>
                <a:latin typeface="Arial" panose="020B0604020202020204" pitchFamily="34" charset="0"/>
              </a:rPr>
              <a:t>process)</a:t>
            </a:r>
          </a:p>
          <a:p>
            <a:pPr algn="just">
              <a:lnSpc>
                <a:spcPct val="98000"/>
              </a:lnSpc>
              <a:spcBef>
                <a:spcPts val="525"/>
              </a:spcBef>
            </a:pPr>
            <a:r>
              <a:rPr lang="en-US" altLang="en-US" sz="1600" dirty="0" smtClean="0">
                <a:latin typeface="Times New Roman" panose="02020603050405020304" pitchFamily="18" charset="0"/>
                <a:cs typeface="Times New Roman" panose="02020603050405020304" pitchFamily="18" charset="0"/>
              </a:rPr>
              <a:t>         Defining </a:t>
            </a:r>
            <a:r>
              <a:rPr lang="en-US" altLang="en-US" sz="1600" dirty="0">
                <a:latin typeface="Times New Roman" panose="02020603050405020304" pitchFamily="18" charset="0"/>
                <a:cs typeface="Times New Roman" panose="02020603050405020304" pitchFamily="18" charset="0"/>
              </a:rPr>
              <a:t>a two-state space Markov process following from equation (</a:t>
            </a:r>
            <a:r>
              <a:rPr lang="en-US" altLang="en-US" sz="1600" u="sng" dirty="0">
                <a:solidFill>
                  <a:srgbClr val="2E498A"/>
                </a:solidFill>
                <a:latin typeface="Times New Roman" panose="02020603050405020304" pitchFamily="18" charset="0"/>
                <a:cs typeface="Times New Roman" panose="02020603050405020304" pitchFamily="18" charset="0"/>
              </a:rPr>
              <a:t>13</a:t>
            </a:r>
            <a:r>
              <a:rPr lang="en-US" altLang="en-US" sz="1600" dirty="0">
                <a:latin typeface="Times New Roman" panose="02020603050405020304" pitchFamily="18" charset="0"/>
                <a:cs typeface="Times New Roman" panose="02020603050405020304" pitchFamily="18" charset="0"/>
              </a:rPr>
              <a:t>), we derive the state transition probabilities. The two-state transition probability matrix entries are indicated in Table  </a:t>
            </a:r>
            <a:r>
              <a:rPr lang="en-US" altLang="en-US" sz="1600" u="sng" dirty="0">
                <a:solidFill>
                  <a:srgbClr val="2E498A"/>
                </a:solidFill>
                <a:latin typeface="Times New Roman" panose="02020603050405020304" pitchFamily="18" charset="0"/>
                <a:cs typeface="Times New Roman" panose="02020603050405020304" pitchFamily="18" charset="0"/>
              </a:rPr>
              <a:t>3</a:t>
            </a:r>
            <a:r>
              <a:rPr lang="en-US" altLang="en-US" sz="1600" dirty="0">
                <a:solidFill>
                  <a:srgbClr val="2E498A"/>
                </a:solidFill>
                <a:latin typeface="Times New Roman" panose="02020603050405020304" pitchFamily="18" charset="0"/>
                <a:cs typeface="Times New Roman" panose="02020603050405020304" pitchFamily="18" charset="0"/>
              </a:rPr>
              <a:t> </a:t>
            </a:r>
            <a:r>
              <a:rPr lang="en-US" altLang="en-US" sz="1600" dirty="0">
                <a:latin typeface="Times New Roman" panose="02020603050405020304" pitchFamily="18" charset="0"/>
                <a:cs typeface="Times New Roman" panose="02020603050405020304" pitchFamily="18" charset="0"/>
              </a:rPr>
              <a:t>below;</a:t>
            </a:r>
          </a:p>
        </p:txBody>
      </p:sp>
      <p:sp>
        <p:nvSpPr>
          <p:cNvPr id="3" name="object 3"/>
          <p:cNvSpPr txBox="1"/>
          <p:nvPr/>
        </p:nvSpPr>
        <p:spPr>
          <a:xfrm>
            <a:off x="1987550" y="6629400"/>
            <a:ext cx="5541175" cy="492443"/>
          </a:xfrm>
          <a:prstGeom prst="rect">
            <a:avLst/>
          </a:prstGeom>
        </p:spPr>
        <p:txBody>
          <a:bodyPr wrap="square" lIns="0" tIns="0" rIns="0" bIns="0">
            <a:spAutoFit/>
          </a:bodyPr>
          <a:lstStyle/>
          <a:p>
            <a:pPr marL="9525">
              <a:defRPr/>
            </a:pPr>
            <a:r>
              <a:rPr sz="1600" spc="-19" dirty="0">
                <a:latin typeface="Calibri"/>
                <a:cs typeface="Calibri"/>
              </a:rPr>
              <a:t>w</a:t>
            </a:r>
            <a:r>
              <a:rPr sz="1600" dirty="0">
                <a:latin typeface="Calibri"/>
                <a:cs typeface="Calibri"/>
              </a:rPr>
              <a:t>e</a:t>
            </a:r>
            <a:r>
              <a:rPr sz="1600" spc="-45" dirty="0">
                <a:latin typeface="Times New Roman"/>
                <a:cs typeface="Times New Roman"/>
              </a:rPr>
              <a:t> </a:t>
            </a:r>
            <a:r>
              <a:rPr sz="1600" spc="-8" dirty="0">
                <a:latin typeface="Calibri"/>
                <a:cs typeface="Calibri"/>
              </a:rPr>
              <a:t>o</a:t>
            </a:r>
            <a:r>
              <a:rPr sz="1600" spc="-4" dirty="0">
                <a:latin typeface="Calibri"/>
                <a:cs typeface="Calibri"/>
              </a:rPr>
              <a:t>b</a:t>
            </a:r>
            <a:r>
              <a:rPr sz="1600" spc="8" dirty="0">
                <a:latin typeface="Calibri"/>
                <a:cs typeface="Calibri"/>
              </a:rPr>
              <a:t>t</a:t>
            </a:r>
            <a:r>
              <a:rPr sz="1600" dirty="0">
                <a:latin typeface="Calibri"/>
                <a:cs typeface="Calibri"/>
              </a:rPr>
              <a:t>a</a:t>
            </a:r>
            <a:r>
              <a:rPr sz="1600" spc="-11" dirty="0">
                <a:latin typeface="Calibri"/>
                <a:cs typeface="Calibri"/>
              </a:rPr>
              <a:t>i</a:t>
            </a:r>
            <a:r>
              <a:rPr sz="1600" dirty="0">
                <a:latin typeface="Calibri"/>
                <a:cs typeface="Calibri"/>
              </a:rPr>
              <a:t>n</a:t>
            </a:r>
            <a:r>
              <a:rPr sz="1600" spc="-30" dirty="0">
                <a:latin typeface="Times New Roman"/>
                <a:cs typeface="Times New Roman"/>
              </a:rPr>
              <a:t> </a:t>
            </a:r>
            <a:r>
              <a:rPr sz="1600" spc="8" dirty="0">
                <a:latin typeface="Calibri"/>
                <a:cs typeface="Calibri"/>
              </a:rPr>
              <a:t>t</a:t>
            </a:r>
            <a:r>
              <a:rPr sz="1600" spc="-4" dirty="0">
                <a:latin typeface="Calibri"/>
                <a:cs typeface="Calibri"/>
              </a:rPr>
              <a:t>h</a:t>
            </a:r>
            <a:r>
              <a:rPr sz="1600" dirty="0">
                <a:latin typeface="Calibri"/>
                <a:cs typeface="Calibri"/>
              </a:rPr>
              <a:t>e</a:t>
            </a:r>
            <a:r>
              <a:rPr sz="1600" spc="-8" dirty="0">
                <a:latin typeface="Times New Roman"/>
                <a:cs typeface="Times New Roman"/>
              </a:rPr>
              <a:t> </a:t>
            </a:r>
            <a:r>
              <a:rPr sz="1600" dirty="0">
                <a:latin typeface="Calibri"/>
                <a:cs typeface="Calibri"/>
              </a:rPr>
              <a:t>r</a:t>
            </a:r>
            <a:r>
              <a:rPr sz="1600" spc="-19" dirty="0">
                <a:latin typeface="Calibri"/>
                <a:cs typeface="Calibri"/>
              </a:rPr>
              <a:t>e</a:t>
            </a:r>
            <a:r>
              <a:rPr sz="1600" spc="-4" dirty="0">
                <a:latin typeface="Calibri"/>
                <a:cs typeface="Calibri"/>
              </a:rPr>
              <a:t>sp</a:t>
            </a:r>
            <a:r>
              <a:rPr sz="1600" spc="-23" dirty="0">
                <a:latin typeface="Calibri"/>
                <a:cs typeface="Calibri"/>
              </a:rPr>
              <a:t>e</a:t>
            </a:r>
            <a:r>
              <a:rPr sz="1600" spc="8" dirty="0">
                <a:latin typeface="Calibri"/>
                <a:cs typeface="Calibri"/>
              </a:rPr>
              <a:t>ct</a:t>
            </a:r>
            <a:r>
              <a:rPr sz="1600" spc="-11" dirty="0">
                <a:latin typeface="Calibri"/>
                <a:cs typeface="Calibri"/>
              </a:rPr>
              <a:t>i</a:t>
            </a:r>
            <a:r>
              <a:rPr sz="1600" spc="19" dirty="0">
                <a:latin typeface="Calibri"/>
                <a:cs typeface="Calibri"/>
              </a:rPr>
              <a:t>v</a:t>
            </a:r>
            <a:r>
              <a:rPr sz="1600" dirty="0">
                <a:latin typeface="Calibri"/>
                <a:cs typeface="Calibri"/>
              </a:rPr>
              <a:t>e</a:t>
            </a:r>
            <a:r>
              <a:rPr sz="1600" spc="-45" dirty="0">
                <a:latin typeface="Times New Roman"/>
                <a:cs typeface="Times New Roman"/>
              </a:rPr>
              <a:t> </a:t>
            </a:r>
            <a:r>
              <a:rPr sz="1600" spc="19" dirty="0">
                <a:latin typeface="Calibri"/>
                <a:cs typeface="Calibri"/>
              </a:rPr>
              <a:t>m</a:t>
            </a:r>
            <a:r>
              <a:rPr sz="1600" spc="-19" dirty="0">
                <a:latin typeface="Calibri"/>
                <a:cs typeface="Calibri"/>
              </a:rPr>
              <a:t>e</a:t>
            </a:r>
            <a:r>
              <a:rPr sz="1600" dirty="0">
                <a:latin typeface="Calibri"/>
                <a:cs typeface="Calibri"/>
              </a:rPr>
              <a:t>an</a:t>
            </a:r>
            <a:r>
              <a:rPr sz="1600" spc="-34" dirty="0">
                <a:latin typeface="Times New Roman"/>
                <a:cs typeface="Times New Roman"/>
              </a:rPr>
              <a:t> </a:t>
            </a:r>
            <a:r>
              <a:rPr sz="1600" dirty="0">
                <a:latin typeface="Calibri"/>
                <a:cs typeface="Calibri"/>
              </a:rPr>
              <a:t>r</a:t>
            </a:r>
            <a:r>
              <a:rPr sz="1600" spc="-19" dirty="0">
                <a:latin typeface="Calibri"/>
                <a:cs typeface="Calibri"/>
              </a:rPr>
              <a:t>e</a:t>
            </a:r>
            <a:r>
              <a:rPr sz="1600" spc="8" dirty="0">
                <a:latin typeface="Calibri"/>
                <a:cs typeface="Calibri"/>
              </a:rPr>
              <a:t>t</a:t>
            </a:r>
            <a:r>
              <a:rPr sz="1600" spc="-4" dirty="0">
                <a:latin typeface="Calibri"/>
                <a:cs typeface="Calibri"/>
              </a:rPr>
              <a:t>u</a:t>
            </a:r>
            <a:r>
              <a:rPr sz="1600" dirty="0">
                <a:latin typeface="Calibri"/>
                <a:cs typeface="Calibri"/>
              </a:rPr>
              <a:t>rn</a:t>
            </a:r>
            <a:r>
              <a:rPr sz="1600" spc="-34" dirty="0">
                <a:latin typeface="Times New Roman"/>
                <a:cs typeface="Times New Roman"/>
              </a:rPr>
              <a:t> </a:t>
            </a:r>
            <a:r>
              <a:rPr sz="1600" spc="8" dirty="0">
                <a:latin typeface="Calibri"/>
                <a:cs typeface="Calibri"/>
              </a:rPr>
              <a:t>t</a:t>
            </a:r>
            <a:r>
              <a:rPr sz="1600" spc="-11" dirty="0">
                <a:latin typeface="Calibri"/>
                <a:cs typeface="Calibri"/>
              </a:rPr>
              <a:t>i</a:t>
            </a:r>
            <a:r>
              <a:rPr sz="1600" spc="19" dirty="0">
                <a:latin typeface="Calibri"/>
                <a:cs typeface="Calibri"/>
              </a:rPr>
              <a:t>m</a:t>
            </a:r>
            <a:r>
              <a:rPr sz="1600" dirty="0">
                <a:latin typeface="Calibri"/>
                <a:cs typeface="Calibri"/>
              </a:rPr>
              <a:t>e</a:t>
            </a:r>
            <a:r>
              <a:rPr sz="1600" spc="-45" dirty="0">
                <a:latin typeface="Times New Roman"/>
                <a:cs typeface="Times New Roman"/>
              </a:rPr>
              <a:t> </a:t>
            </a:r>
            <a:r>
              <a:rPr sz="1600" spc="-8" dirty="0">
                <a:latin typeface="Calibri"/>
                <a:cs typeface="Calibri"/>
              </a:rPr>
              <a:t>o</a:t>
            </a:r>
            <a:r>
              <a:rPr sz="1600" dirty="0">
                <a:latin typeface="Calibri"/>
                <a:cs typeface="Calibri"/>
              </a:rPr>
              <a:t>f</a:t>
            </a:r>
            <a:r>
              <a:rPr sz="1600" spc="-30" dirty="0">
                <a:latin typeface="Times New Roman"/>
                <a:cs typeface="Times New Roman"/>
              </a:rPr>
              <a:t> </a:t>
            </a:r>
            <a:r>
              <a:rPr sz="1600" spc="8" dirty="0">
                <a:latin typeface="Calibri"/>
                <a:cs typeface="Calibri"/>
              </a:rPr>
              <a:t>t</a:t>
            </a:r>
            <a:r>
              <a:rPr sz="1600" spc="-4" dirty="0">
                <a:latin typeface="Calibri"/>
                <a:cs typeface="Calibri"/>
              </a:rPr>
              <a:t>h</a:t>
            </a:r>
            <a:r>
              <a:rPr sz="1600" dirty="0">
                <a:latin typeface="Calibri"/>
                <a:cs typeface="Calibri"/>
              </a:rPr>
              <a:t>e</a:t>
            </a:r>
            <a:r>
              <a:rPr sz="1600" spc="-8" dirty="0">
                <a:latin typeface="Times New Roman"/>
                <a:cs typeface="Times New Roman"/>
              </a:rPr>
              <a:t> </a:t>
            </a:r>
            <a:r>
              <a:rPr sz="1600" spc="-4" dirty="0">
                <a:latin typeface="Calibri"/>
                <a:cs typeface="Calibri"/>
              </a:rPr>
              <a:t>s</a:t>
            </a:r>
            <a:r>
              <a:rPr sz="1600" spc="-19" dirty="0">
                <a:latin typeface="Calibri"/>
                <a:cs typeface="Calibri"/>
              </a:rPr>
              <a:t>e</a:t>
            </a:r>
            <a:r>
              <a:rPr sz="1600" spc="23" dirty="0">
                <a:latin typeface="Calibri"/>
                <a:cs typeface="Calibri"/>
              </a:rPr>
              <a:t>l</a:t>
            </a:r>
            <a:r>
              <a:rPr sz="1600" spc="-19" dirty="0">
                <a:latin typeface="Calibri"/>
                <a:cs typeface="Calibri"/>
              </a:rPr>
              <a:t>e</a:t>
            </a:r>
            <a:r>
              <a:rPr sz="1600" spc="8" dirty="0">
                <a:latin typeface="Calibri"/>
                <a:cs typeface="Calibri"/>
              </a:rPr>
              <a:t>ct</a:t>
            </a:r>
            <a:r>
              <a:rPr sz="1600" spc="-19" dirty="0">
                <a:latin typeface="Calibri"/>
                <a:cs typeface="Calibri"/>
              </a:rPr>
              <a:t>e</a:t>
            </a:r>
            <a:r>
              <a:rPr sz="1600" dirty="0">
                <a:latin typeface="Calibri"/>
                <a:cs typeface="Calibri"/>
              </a:rPr>
              <a:t>d</a:t>
            </a:r>
            <a:r>
              <a:rPr sz="1600" spc="-30" dirty="0">
                <a:latin typeface="Times New Roman"/>
                <a:cs typeface="Times New Roman"/>
              </a:rPr>
              <a:t> </a:t>
            </a:r>
            <a:r>
              <a:rPr sz="1600" spc="-19" dirty="0">
                <a:latin typeface="Calibri"/>
                <a:cs typeface="Calibri"/>
              </a:rPr>
              <a:t>e</a:t>
            </a:r>
            <a:r>
              <a:rPr sz="1600" spc="-4" dirty="0">
                <a:latin typeface="Calibri"/>
                <a:cs typeface="Calibri"/>
              </a:rPr>
              <a:t>qu</a:t>
            </a:r>
            <a:r>
              <a:rPr sz="1600" spc="-11" dirty="0">
                <a:latin typeface="Calibri"/>
                <a:cs typeface="Calibri"/>
              </a:rPr>
              <a:t>i</a:t>
            </a:r>
            <a:r>
              <a:rPr sz="1600" spc="8" dirty="0">
                <a:latin typeface="Calibri"/>
                <a:cs typeface="Calibri"/>
              </a:rPr>
              <a:t>t</a:t>
            </a:r>
            <a:r>
              <a:rPr sz="1600" spc="23" dirty="0">
                <a:latin typeface="Calibri"/>
                <a:cs typeface="Calibri"/>
              </a:rPr>
              <a:t>i</a:t>
            </a:r>
            <a:r>
              <a:rPr sz="1600" spc="-19" dirty="0">
                <a:latin typeface="Calibri"/>
                <a:cs typeface="Calibri"/>
              </a:rPr>
              <a:t>e</a:t>
            </a:r>
            <a:r>
              <a:rPr sz="1600" spc="-4" dirty="0">
                <a:latin typeface="Calibri"/>
                <a:cs typeface="Calibri"/>
              </a:rPr>
              <a:t>s</a:t>
            </a:r>
            <a:r>
              <a:rPr sz="1600" dirty="0">
                <a:latin typeface="Calibri"/>
                <a:cs typeface="Calibri"/>
              </a:rPr>
              <a:t>.</a:t>
            </a:r>
            <a:r>
              <a:rPr sz="1600" spc="-23" dirty="0">
                <a:latin typeface="Times New Roman"/>
                <a:cs typeface="Times New Roman"/>
              </a:rPr>
              <a:t> </a:t>
            </a:r>
            <a:r>
              <a:rPr sz="1600" spc="-11" dirty="0">
                <a:latin typeface="Calibri"/>
                <a:cs typeface="Calibri"/>
              </a:rPr>
              <a:t>T</a:t>
            </a:r>
            <a:r>
              <a:rPr sz="1600" spc="-4" dirty="0">
                <a:latin typeface="Calibri"/>
                <a:cs typeface="Calibri"/>
              </a:rPr>
              <a:t>h</a:t>
            </a:r>
            <a:r>
              <a:rPr sz="1600" spc="-19" dirty="0">
                <a:latin typeface="Calibri"/>
                <a:cs typeface="Calibri"/>
              </a:rPr>
              <a:t>e</a:t>
            </a:r>
            <a:r>
              <a:rPr sz="1600" spc="34" dirty="0">
                <a:latin typeface="Calibri"/>
                <a:cs typeface="Calibri"/>
              </a:rPr>
              <a:t>s</a:t>
            </a:r>
            <a:r>
              <a:rPr sz="1600" dirty="0">
                <a:latin typeface="Calibri"/>
                <a:cs typeface="Calibri"/>
              </a:rPr>
              <a:t>e</a:t>
            </a:r>
            <a:r>
              <a:rPr sz="1600" spc="-45" dirty="0">
                <a:latin typeface="Times New Roman"/>
                <a:cs typeface="Times New Roman"/>
              </a:rPr>
              <a:t> </a:t>
            </a:r>
            <a:r>
              <a:rPr sz="1600" dirty="0">
                <a:latin typeface="Calibri"/>
                <a:cs typeface="Calibri"/>
              </a:rPr>
              <a:t>are</a:t>
            </a:r>
            <a:r>
              <a:rPr sz="1600" spc="-45" dirty="0">
                <a:latin typeface="Times New Roman"/>
                <a:cs typeface="Times New Roman"/>
              </a:rPr>
              <a:t> </a:t>
            </a:r>
            <a:r>
              <a:rPr sz="1600" spc="-4" dirty="0">
                <a:latin typeface="Calibri"/>
                <a:cs typeface="Calibri"/>
              </a:rPr>
              <a:t>s</a:t>
            </a:r>
            <a:r>
              <a:rPr sz="1600" spc="30" dirty="0">
                <a:latin typeface="Calibri"/>
                <a:cs typeface="Calibri"/>
              </a:rPr>
              <a:t>h</a:t>
            </a:r>
            <a:r>
              <a:rPr sz="1600" spc="-8" dirty="0">
                <a:latin typeface="Calibri"/>
                <a:cs typeface="Calibri"/>
              </a:rPr>
              <a:t>o</a:t>
            </a:r>
            <a:r>
              <a:rPr sz="1600" spc="-19" dirty="0">
                <a:latin typeface="Calibri"/>
                <a:cs typeface="Calibri"/>
              </a:rPr>
              <a:t>w</a:t>
            </a:r>
            <a:r>
              <a:rPr sz="1600" dirty="0">
                <a:latin typeface="Calibri"/>
                <a:cs typeface="Calibri"/>
              </a:rPr>
              <a:t>n</a:t>
            </a:r>
            <a:r>
              <a:rPr sz="1600" spc="-30" dirty="0">
                <a:latin typeface="Times New Roman"/>
                <a:cs typeface="Times New Roman"/>
              </a:rPr>
              <a:t> </a:t>
            </a:r>
            <a:r>
              <a:rPr sz="1600" spc="-11" dirty="0">
                <a:latin typeface="Calibri"/>
                <a:cs typeface="Calibri"/>
              </a:rPr>
              <a:t>i</a:t>
            </a:r>
            <a:r>
              <a:rPr sz="1600" dirty="0">
                <a:latin typeface="Calibri"/>
                <a:cs typeface="Calibri"/>
              </a:rPr>
              <a:t>n</a:t>
            </a:r>
            <a:r>
              <a:rPr sz="1600" spc="4" dirty="0">
                <a:latin typeface="Times New Roman"/>
                <a:cs typeface="Times New Roman"/>
              </a:rPr>
              <a:t> </a:t>
            </a:r>
            <a:r>
              <a:rPr sz="1600" spc="-11" dirty="0">
                <a:latin typeface="Calibri"/>
                <a:cs typeface="Calibri"/>
              </a:rPr>
              <a:t>T</a:t>
            </a:r>
            <a:r>
              <a:rPr sz="1600" dirty="0">
                <a:latin typeface="Calibri"/>
                <a:cs typeface="Calibri"/>
              </a:rPr>
              <a:t>a</a:t>
            </a:r>
            <a:r>
              <a:rPr sz="1600" spc="-4" dirty="0">
                <a:latin typeface="Calibri"/>
                <a:cs typeface="Calibri"/>
              </a:rPr>
              <a:t>b</a:t>
            </a:r>
            <a:r>
              <a:rPr sz="1600" spc="23" dirty="0">
                <a:latin typeface="Calibri"/>
                <a:cs typeface="Calibri"/>
              </a:rPr>
              <a:t>l</a:t>
            </a:r>
            <a:r>
              <a:rPr sz="1600" dirty="0">
                <a:latin typeface="Calibri"/>
                <a:cs typeface="Calibri"/>
              </a:rPr>
              <a:t>e</a:t>
            </a:r>
            <a:r>
              <a:rPr sz="1600" dirty="0">
                <a:latin typeface="Times New Roman"/>
                <a:cs typeface="Times New Roman"/>
              </a:rPr>
              <a:t> </a:t>
            </a:r>
            <a:r>
              <a:rPr sz="1600" spc="-23" dirty="0">
                <a:latin typeface="Times New Roman"/>
                <a:cs typeface="Times New Roman"/>
              </a:rPr>
              <a:t> </a:t>
            </a:r>
            <a:r>
              <a:rPr sz="1600" u="heavy" dirty="0">
                <a:solidFill>
                  <a:srgbClr val="2E498A"/>
                </a:solidFill>
                <a:latin typeface="Calibri"/>
                <a:cs typeface="Calibri"/>
              </a:rPr>
              <a:t>4</a:t>
            </a:r>
            <a:r>
              <a:rPr sz="1600" spc="-15" dirty="0">
                <a:solidFill>
                  <a:srgbClr val="2E498A"/>
                </a:solidFill>
                <a:latin typeface="Times New Roman"/>
                <a:cs typeface="Times New Roman"/>
              </a:rPr>
              <a:t> </a:t>
            </a:r>
            <a:r>
              <a:rPr sz="1600" spc="-4" dirty="0">
                <a:latin typeface="Calibri"/>
                <a:cs typeface="Calibri"/>
              </a:rPr>
              <a:t>b</a:t>
            </a:r>
            <a:r>
              <a:rPr sz="1600" spc="-19" dirty="0">
                <a:latin typeface="Calibri"/>
                <a:cs typeface="Calibri"/>
              </a:rPr>
              <a:t>e</a:t>
            </a:r>
            <a:r>
              <a:rPr sz="1600" spc="-11" dirty="0">
                <a:latin typeface="Calibri"/>
                <a:cs typeface="Calibri"/>
              </a:rPr>
              <a:t>l</a:t>
            </a:r>
            <a:r>
              <a:rPr sz="1600" spc="30" dirty="0">
                <a:latin typeface="Calibri"/>
                <a:cs typeface="Calibri"/>
              </a:rPr>
              <a:t>o</a:t>
            </a:r>
            <a:r>
              <a:rPr sz="1600" spc="-19" dirty="0">
                <a:latin typeface="Calibri"/>
                <a:cs typeface="Calibri"/>
              </a:rPr>
              <a:t>w</a:t>
            </a:r>
            <a:r>
              <a:rPr sz="1600" dirty="0">
                <a:latin typeface="Calibri"/>
                <a:cs typeface="Calibri"/>
              </a:rPr>
              <a:t>;</a:t>
            </a:r>
          </a:p>
        </p:txBody>
      </p:sp>
      <p:sp>
        <p:nvSpPr>
          <p:cNvPr id="9220" name="object 4"/>
          <p:cNvSpPr>
            <a:spLocks noChangeArrowheads="1"/>
          </p:cNvSpPr>
          <p:nvPr/>
        </p:nvSpPr>
        <p:spPr bwMode="auto">
          <a:xfrm>
            <a:off x="2503096" y="289091"/>
            <a:ext cx="5011341" cy="2024063"/>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endParaRPr lang="en-US" altLang="en-US" sz="1350"/>
          </a:p>
        </p:txBody>
      </p:sp>
      <p:sp>
        <p:nvSpPr>
          <p:cNvPr id="9221" name="object 5"/>
          <p:cNvSpPr>
            <a:spLocks noChangeArrowheads="1"/>
          </p:cNvSpPr>
          <p:nvPr/>
        </p:nvSpPr>
        <p:spPr bwMode="auto">
          <a:xfrm>
            <a:off x="3198428" y="3943350"/>
            <a:ext cx="3450431" cy="2528888"/>
          </a:xfrm>
          <a:prstGeom prst="rect">
            <a:avLst/>
          </a:prstGeom>
          <a:blipFill dpi="0" rotWithShape="1">
            <a:blip r:embed="rId4"/>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endParaRPr lang="en-US" altLang="en-US" sz="1350"/>
          </a:p>
        </p:txBody>
      </p:sp>
    </p:spTree>
    <p:extLst>
      <p:ext uri="{BB962C8B-B14F-4D97-AF65-F5344CB8AC3E}">
        <p14:creationId xmlns:p14="http://schemas.microsoft.com/office/powerpoint/2010/main" val="147391286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object 2"/>
          <p:cNvSpPr>
            <a:spLocks/>
          </p:cNvSpPr>
          <p:nvPr/>
        </p:nvSpPr>
        <p:spPr bwMode="auto">
          <a:xfrm>
            <a:off x="3098410" y="5994797"/>
            <a:ext cx="4488656" cy="0"/>
          </a:xfrm>
          <a:custGeom>
            <a:avLst/>
            <a:gdLst>
              <a:gd name="T0" fmla="*/ 0 w 5985509"/>
              <a:gd name="T1" fmla="*/ 5985022 w 5985509"/>
            </a:gdLst>
            <a:ahLst/>
            <a:cxnLst>
              <a:cxn ang="0">
                <a:pos x="T0" y="0"/>
              </a:cxn>
              <a:cxn ang="0">
                <a:pos x="T1" y="0"/>
              </a:cxn>
            </a:cxnLst>
            <a:rect l="0" t="0" r="r" b="b"/>
            <a:pathLst>
              <a:path w="5985509">
                <a:moveTo>
                  <a:pt x="0" y="0"/>
                </a:moveTo>
                <a:lnTo>
                  <a:pt x="5985022" y="0"/>
                </a:lnTo>
              </a:path>
            </a:pathLst>
          </a:custGeom>
          <a:noFill/>
          <a:ln w="7365">
            <a:solidFill>
              <a:srgbClr val="96AFC7"/>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350"/>
          </a:p>
        </p:txBody>
      </p:sp>
      <p:sp>
        <p:nvSpPr>
          <p:cNvPr id="3" name="object 3"/>
          <p:cNvSpPr txBox="1"/>
          <p:nvPr/>
        </p:nvSpPr>
        <p:spPr>
          <a:xfrm>
            <a:off x="692150" y="3278985"/>
            <a:ext cx="9029700" cy="3613810"/>
          </a:xfrm>
          <a:prstGeom prst="rect">
            <a:avLst/>
          </a:prstGeom>
        </p:spPr>
        <p:txBody>
          <a:bodyPr wrap="square" lIns="0" tIns="0" rIns="0" bIns="0">
            <a:spAutoFit/>
          </a:bodyPr>
          <a:lstStyle>
            <a:lvl1pPr marL="12700">
              <a:tabLst>
                <a:tab pos="6022975" algn="l"/>
              </a:tabLst>
              <a:defRPr>
                <a:solidFill>
                  <a:schemeClr val="tx1"/>
                </a:solidFill>
                <a:latin typeface="Calibri" panose="020F0502020204030204" pitchFamily="34" charset="0"/>
              </a:defRPr>
            </a:lvl1pPr>
            <a:lvl2pPr marL="742950" indent="-285750">
              <a:tabLst>
                <a:tab pos="6022975" algn="l"/>
              </a:tabLst>
              <a:defRPr>
                <a:solidFill>
                  <a:schemeClr val="tx1"/>
                </a:solidFill>
                <a:latin typeface="Calibri" panose="020F0502020204030204" pitchFamily="34" charset="0"/>
              </a:defRPr>
            </a:lvl2pPr>
            <a:lvl3pPr marL="1143000" indent="-228600">
              <a:tabLst>
                <a:tab pos="6022975" algn="l"/>
              </a:tabLst>
              <a:defRPr>
                <a:solidFill>
                  <a:schemeClr val="tx1"/>
                </a:solidFill>
                <a:latin typeface="Calibri" panose="020F0502020204030204" pitchFamily="34" charset="0"/>
              </a:defRPr>
            </a:lvl3pPr>
            <a:lvl4pPr marL="1600200" indent="-228600">
              <a:tabLst>
                <a:tab pos="6022975" algn="l"/>
              </a:tabLst>
              <a:defRPr>
                <a:solidFill>
                  <a:schemeClr val="tx1"/>
                </a:solidFill>
                <a:latin typeface="Calibri" panose="020F0502020204030204" pitchFamily="34" charset="0"/>
              </a:defRPr>
            </a:lvl4pPr>
            <a:lvl5pPr marL="2057400" indent="-228600">
              <a:tabLst>
                <a:tab pos="6022975" algn="l"/>
              </a:tabLst>
              <a:defRPr>
                <a:solidFill>
                  <a:schemeClr val="tx1"/>
                </a:solidFill>
                <a:latin typeface="Calibri" panose="020F0502020204030204" pitchFamily="34" charset="0"/>
              </a:defRPr>
            </a:lvl5pPr>
            <a:lvl6pPr marL="2514600" indent="-228600" fontAlgn="base">
              <a:spcBef>
                <a:spcPct val="0"/>
              </a:spcBef>
              <a:spcAft>
                <a:spcPct val="0"/>
              </a:spcAft>
              <a:tabLst>
                <a:tab pos="6022975" algn="l"/>
              </a:tabLst>
              <a:defRPr>
                <a:solidFill>
                  <a:schemeClr val="tx1"/>
                </a:solidFill>
                <a:latin typeface="Calibri" panose="020F0502020204030204" pitchFamily="34" charset="0"/>
              </a:defRPr>
            </a:lvl6pPr>
            <a:lvl7pPr marL="2971800" indent="-228600" fontAlgn="base">
              <a:spcBef>
                <a:spcPct val="0"/>
              </a:spcBef>
              <a:spcAft>
                <a:spcPct val="0"/>
              </a:spcAft>
              <a:tabLst>
                <a:tab pos="6022975" algn="l"/>
              </a:tabLst>
              <a:defRPr>
                <a:solidFill>
                  <a:schemeClr val="tx1"/>
                </a:solidFill>
                <a:latin typeface="Calibri" panose="020F0502020204030204" pitchFamily="34" charset="0"/>
              </a:defRPr>
            </a:lvl7pPr>
            <a:lvl8pPr marL="3429000" indent="-228600" fontAlgn="base">
              <a:spcBef>
                <a:spcPct val="0"/>
              </a:spcBef>
              <a:spcAft>
                <a:spcPct val="0"/>
              </a:spcAft>
              <a:tabLst>
                <a:tab pos="6022975" algn="l"/>
              </a:tabLst>
              <a:defRPr>
                <a:solidFill>
                  <a:schemeClr val="tx1"/>
                </a:solidFill>
                <a:latin typeface="Calibri" panose="020F0502020204030204" pitchFamily="34" charset="0"/>
              </a:defRPr>
            </a:lvl8pPr>
            <a:lvl9pPr marL="3886200" indent="-228600" fontAlgn="base">
              <a:spcBef>
                <a:spcPct val="0"/>
              </a:spcBef>
              <a:spcAft>
                <a:spcPct val="0"/>
              </a:spcAft>
              <a:tabLst>
                <a:tab pos="6022975" algn="l"/>
              </a:tabLst>
              <a:defRPr>
                <a:solidFill>
                  <a:schemeClr val="tx1"/>
                </a:solidFill>
                <a:latin typeface="Calibri" panose="020F0502020204030204" pitchFamily="34" charset="0"/>
              </a:defRPr>
            </a:lvl9pPr>
          </a:lstStyle>
          <a:p>
            <a:pPr algn="just"/>
            <a:r>
              <a:rPr lang="en-US" altLang="en-US" sz="3200" b="1" u="sng" dirty="0">
                <a:solidFill>
                  <a:srgbClr val="FF0000"/>
                </a:solidFill>
                <a:latin typeface="Arial" panose="020B0604020202020204" pitchFamily="34" charset="0"/>
              </a:rPr>
              <a:t>Conclusion </a:t>
            </a:r>
            <a:r>
              <a:rPr lang="en-US" altLang="en-US" sz="1600" b="1" u="sng" dirty="0">
                <a:solidFill>
                  <a:srgbClr val="975635"/>
                </a:solidFill>
                <a:latin typeface="Times New Roman" panose="02020603050405020304" pitchFamily="18" charset="0"/>
                <a:cs typeface="Times New Roman" panose="02020603050405020304" pitchFamily="18" charset="0"/>
              </a:rPr>
              <a:t>	</a:t>
            </a:r>
            <a:endParaRPr lang="en-US" altLang="en-US" sz="1600" dirty="0">
              <a:latin typeface="Times New Roman" panose="02020603050405020304" pitchFamily="18" charset="0"/>
              <a:cs typeface="Times New Roman" panose="02020603050405020304" pitchFamily="18" charset="0"/>
            </a:endParaRPr>
          </a:p>
          <a:p>
            <a:pPr algn="just">
              <a:spcBef>
                <a:spcPts val="675"/>
              </a:spcBef>
            </a:pPr>
            <a:r>
              <a:rPr lang="en-US" altLang="en-US" sz="1600" dirty="0" smtClean="0">
                <a:latin typeface="Times New Roman" panose="02020603050405020304" pitchFamily="18" charset="0"/>
                <a:cs typeface="Times New Roman" panose="02020603050405020304" pitchFamily="18" charset="0"/>
              </a:rPr>
              <a:t>            The </a:t>
            </a:r>
            <a:r>
              <a:rPr lang="en-US" altLang="en-US" sz="1600" dirty="0">
                <a:latin typeface="Times New Roman" panose="02020603050405020304" pitchFamily="18" charset="0"/>
                <a:cs typeface="Times New Roman" panose="02020603050405020304" pitchFamily="18" charset="0"/>
              </a:rPr>
              <a:t>Markov Process provides a credible approach for successfully analyzing and predicting time series data which reflect Markov dependency. It is distinctive from Figures  </a:t>
            </a:r>
            <a:r>
              <a:rPr lang="en-US" altLang="en-US" sz="1600" u="sng" dirty="0">
                <a:solidFill>
                  <a:srgbClr val="2E498A"/>
                </a:solidFill>
                <a:latin typeface="Times New Roman" panose="02020603050405020304" pitchFamily="18" charset="0"/>
                <a:cs typeface="Times New Roman" panose="02020603050405020304" pitchFamily="18" charset="0"/>
              </a:rPr>
              <a:t>1</a:t>
            </a:r>
            <a:r>
              <a:rPr lang="en-US" altLang="en-US" sz="1600" dirty="0">
                <a:solidFill>
                  <a:srgbClr val="2E498A"/>
                </a:solidFill>
                <a:latin typeface="Times New Roman" panose="02020603050405020304" pitchFamily="18" charset="0"/>
                <a:cs typeface="Times New Roman" panose="02020603050405020304" pitchFamily="18" charset="0"/>
              </a:rPr>
              <a:t> </a:t>
            </a:r>
            <a:r>
              <a:rPr lang="en-US" altLang="en-US" sz="1600" dirty="0">
                <a:latin typeface="Times New Roman" panose="02020603050405020304" pitchFamily="18" charset="0"/>
                <a:cs typeface="Times New Roman" panose="02020603050405020304" pitchFamily="18" charset="0"/>
              </a:rPr>
              <a:t>and </a:t>
            </a:r>
            <a:r>
              <a:rPr lang="en-US" altLang="en-US" sz="1600" dirty="0">
                <a:solidFill>
                  <a:srgbClr val="2E498A"/>
                </a:solidFill>
                <a:latin typeface="Times New Roman" panose="02020603050405020304" pitchFamily="18" charset="0"/>
                <a:cs typeface="Times New Roman" panose="02020603050405020304" pitchFamily="18" charset="0"/>
              </a:rPr>
              <a:t>and2</a:t>
            </a:r>
            <a:r>
              <a:rPr lang="en-US" altLang="en-US" sz="1600" u="sng" dirty="0">
                <a:solidFill>
                  <a:srgbClr val="2E498A"/>
                </a:solidFill>
                <a:latin typeface="Times New Roman" panose="02020603050405020304" pitchFamily="18" charset="0"/>
                <a:cs typeface="Times New Roman" panose="02020603050405020304" pitchFamily="18" charset="0"/>
              </a:rPr>
              <a:t>2</a:t>
            </a:r>
            <a:r>
              <a:rPr lang="en-US" altLang="en-US" sz="1600" dirty="0">
                <a:solidFill>
                  <a:srgbClr val="2E498A"/>
                </a:solidFill>
                <a:latin typeface="Times New Roman" panose="02020603050405020304" pitchFamily="18" charset="0"/>
                <a:cs typeface="Times New Roman" panose="02020603050405020304" pitchFamily="18" charset="0"/>
              </a:rPr>
              <a:t> </a:t>
            </a:r>
            <a:r>
              <a:rPr lang="en-US" altLang="en-US" sz="1600" dirty="0">
                <a:latin typeface="Times New Roman" panose="02020603050405020304" pitchFamily="18" charset="0"/>
                <a:cs typeface="Times New Roman" panose="02020603050405020304" pitchFamily="18" charset="0"/>
              </a:rPr>
              <a:t>(expected return time and t-step state transition probabilities of equity price increases i.e. </a:t>
            </a:r>
            <a:r>
              <a:rPr lang="en-US" altLang="en-US" sz="1600" i="1" dirty="0" err="1">
                <a:latin typeface="Times New Roman" panose="02020603050405020304" pitchFamily="18" charset="0"/>
                <a:cs typeface="Times New Roman" panose="02020603050405020304" pitchFamily="18" charset="0"/>
              </a:rPr>
              <a:t>P</a:t>
            </a:r>
            <a:r>
              <a:rPr lang="en-US" altLang="en-US" sz="1600" i="1" baseline="-13000" dirty="0" err="1">
                <a:latin typeface="Times New Roman" panose="02020603050405020304" pitchFamily="18" charset="0"/>
                <a:cs typeface="Times New Roman" panose="02020603050405020304" pitchFamily="18" charset="0"/>
              </a:rPr>
              <a:t>ij</a:t>
            </a:r>
            <a:r>
              <a:rPr lang="en-US" altLang="en-US" sz="1600" i="1" baseline="-13000" dirty="0">
                <a:latin typeface="Times New Roman" panose="02020603050405020304" pitchFamily="18" charset="0"/>
                <a:cs typeface="Times New Roman" panose="02020603050405020304" pitchFamily="18" charset="0"/>
              </a:rPr>
              <a:t>  </a:t>
            </a:r>
            <a:r>
              <a:rPr lang="en-US" altLang="en-US" sz="1600" dirty="0">
                <a:latin typeface="Times New Roman" panose="02020603050405020304" pitchFamily="18" charset="0"/>
                <a:cs typeface="Times New Roman" panose="02020603050405020304" pitchFamily="18" charset="0"/>
              </a:rPr>
              <a:t>transition from state 2 to state 2) that the investor gains good knowledge about the characteristics of the respective equities hence improving decision making in the light return maximization. With regards to the selected stocks, FML equity recorded the highest state transition probabilities, highest limiting distribution but the second lowest mean return time to price increases (i.e. 3.224 weeks).</a:t>
            </a:r>
          </a:p>
          <a:p>
            <a:pPr algn="just">
              <a:spcBef>
                <a:spcPts val="572"/>
              </a:spcBef>
            </a:pPr>
            <a:r>
              <a:rPr lang="en-US" altLang="en-US" sz="1600" dirty="0" smtClean="0">
                <a:latin typeface="Times New Roman" panose="02020603050405020304" pitchFamily="18" charset="0"/>
                <a:cs typeface="Times New Roman" panose="02020603050405020304" pitchFamily="18" charset="0"/>
              </a:rPr>
              <a:t>             Our </a:t>
            </a:r>
            <a:r>
              <a:rPr lang="en-US" altLang="en-US" sz="1600" dirty="0">
                <a:latin typeface="Times New Roman" panose="02020603050405020304" pitchFamily="18" charset="0"/>
                <a:cs typeface="Times New Roman" panose="02020603050405020304" pitchFamily="18" charset="0"/>
              </a:rPr>
              <a:t>suggested use of Markov chains as a tool for improving stock trading decisions indeed aids in improving investor knowledge and chances of higher returns given risk minimization through best choice decision. We showed that the proposed method of using Markov chains as a stochastic analysis method in equity price studies truly improves equity portfolio decisions with strong statistical foundation.</a:t>
            </a:r>
          </a:p>
          <a:p>
            <a:pPr algn="just">
              <a:spcBef>
                <a:spcPts val="28"/>
              </a:spcBef>
            </a:pPr>
            <a:endParaRPr lang="en-US" altLang="en-US" sz="1600" dirty="0">
              <a:latin typeface="Times New Roman" panose="02020603050405020304" pitchFamily="18" charset="0"/>
              <a:cs typeface="Times New Roman" panose="02020603050405020304" pitchFamily="18" charset="0"/>
            </a:endParaRPr>
          </a:p>
        </p:txBody>
      </p:sp>
      <p:sp>
        <p:nvSpPr>
          <p:cNvPr id="10244" name="object 4"/>
          <p:cNvSpPr>
            <a:spLocks noChangeArrowheads="1"/>
          </p:cNvSpPr>
          <p:nvPr/>
        </p:nvSpPr>
        <p:spPr bwMode="auto">
          <a:xfrm>
            <a:off x="3111504" y="685804"/>
            <a:ext cx="3850481" cy="2593181"/>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endParaRPr lang="en-US" altLang="en-US" sz="1350"/>
          </a:p>
        </p:txBody>
      </p:sp>
    </p:spTree>
    <p:extLst>
      <p:ext uri="{BB962C8B-B14F-4D97-AF65-F5344CB8AC3E}">
        <p14:creationId xmlns:p14="http://schemas.microsoft.com/office/powerpoint/2010/main" val="79082399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63685" y="2857500"/>
            <a:ext cx="9753600" cy="3877985"/>
          </a:xfrm>
          <a:prstGeom prst="rect">
            <a:avLst/>
          </a:prstGeom>
        </p:spPr>
        <p:txBody>
          <a:bodyPr wrap="square" lIns="0" tIns="0" rIns="0" bIns="0">
            <a:spAutoFit/>
          </a:bodyPr>
          <a:lstStyle>
            <a:lvl1pPr marL="244475" indent="-231775">
              <a:tabLst>
                <a:tab pos="244475" algn="l"/>
              </a:tabLst>
              <a:defRPr>
                <a:solidFill>
                  <a:schemeClr val="tx1"/>
                </a:solidFill>
                <a:latin typeface="Calibri" panose="020F0502020204030204" pitchFamily="34" charset="0"/>
              </a:defRPr>
            </a:lvl1pPr>
            <a:lvl2pPr marL="742950" indent="-285750">
              <a:tabLst>
                <a:tab pos="244475" algn="l"/>
              </a:tabLst>
              <a:defRPr>
                <a:solidFill>
                  <a:schemeClr val="tx1"/>
                </a:solidFill>
                <a:latin typeface="Calibri" panose="020F0502020204030204" pitchFamily="34" charset="0"/>
              </a:defRPr>
            </a:lvl2pPr>
            <a:lvl3pPr marL="1143000" indent="-228600">
              <a:tabLst>
                <a:tab pos="244475" algn="l"/>
              </a:tabLst>
              <a:defRPr>
                <a:solidFill>
                  <a:schemeClr val="tx1"/>
                </a:solidFill>
                <a:latin typeface="Calibri" panose="020F0502020204030204" pitchFamily="34" charset="0"/>
              </a:defRPr>
            </a:lvl3pPr>
            <a:lvl4pPr marL="1600200" indent="-228600">
              <a:tabLst>
                <a:tab pos="244475" algn="l"/>
              </a:tabLst>
              <a:defRPr>
                <a:solidFill>
                  <a:schemeClr val="tx1"/>
                </a:solidFill>
                <a:latin typeface="Calibri" panose="020F0502020204030204" pitchFamily="34" charset="0"/>
              </a:defRPr>
            </a:lvl4pPr>
            <a:lvl5pPr marL="2057400" indent="-228600">
              <a:tabLst>
                <a:tab pos="244475" algn="l"/>
              </a:tabLst>
              <a:defRPr>
                <a:solidFill>
                  <a:schemeClr val="tx1"/>
                </a:solidFill>
                <a:latin typeface="Calibri" panose="020F0502020204030204" pitchFamily="34" charset="0"/>
              </a:defRPr>
            </a:lvl5pPr>
            <a:lvl6pPr marL="2514600" indent="-228600" fontAlgn="base">
              <a:spcBef>
                <a:spcPct val="0"/>
              </a:spcBef>
              <a:spcAft>
                <a:spcPct val="0"/>
              </a:spcAft>
              <a:tabLst>
                <a:tab pos="244475" algn="l"/>
              </a:tabLst>
              <a:defRPr>
                <a:solidFill>
                  <a:schemeClr val="tx1"/>
                </a:solidFill>
                <a:latin typeface="Calibri" panose="020F0502020204030204" pitchFamily="34" charset="0"/>
              </a:defRPr>
            </a:lvl6pPr>
            <a:lvl7pPr marL="2971800" indent="-228600" fontAlgn="base">
              <a:spcBef>
                <a:spcPct val="0"/>
              </a:spcBef>
              <a:spcAft>
                <a:spcPct val="0"/>
              </a:spcAft>
              <a:tabLst>
                <a:tab pos="244475" algn="l"/>
              </a:tabLst>
              <a:defRPr>
                <a:solidFill>
                  <a:schemeClr val="tx1"/>
                </a:solidFill>
                <a:latin typeface="Calibri" panose="020F0502020204030204" pitchFamily="34" charset="0"/>
              </a:defRPr>
            </a:lvl7pPr>
            <a:lvl8pPr marL="3429000" indent="-228600" fontAlgn="base">
              <a:spcBef>
                <a:spcPct val="0"/>
              </a:spcBef>
              <a:spcAft>
                <a:spcPct val="0"/>
              </a:spcAft>
              <a:tabLst>
                <a:tab pos="244475" algn="l"/>
              </a:tabLst>
              <a:defRPr>
                <a:solidFill>
                  <a:schemeClr val="tx1"/>
                </a:solidFill>
                <a:latin typeface="Calibri" panose="020F0502020204030204" pitchFamily="34" charset="0"/>
              </a:defRPr>
            </a:lvl8pPr>
            <a:lvl9pPr marL="3886200" indent="-228600" fontAlgn="base">
              <a:spcBef>
                <a:spcPct val="0"/>
              </a:spcBef>
              <a:spcAft>
                <a:spcPct val="0"/>
              </a:spcAft>
              <a:tabLst>
                <a:tab pos="244475" algn="l"/>
              </a:tabLst>
              <a:defRPr>
                <a:solidFill>
                  <a:schemeClr val="tx1"/>
                </a:solidFill>
                <a:latin typeface="Calibri" panose="020F0502020204030204" pitchFamily="34" charset="0"/>
              </a:defRPr>
            </a:lvl9pPr>
          </a:lstStyle>
          <a:p>
            <a:pPr algn="just">
              <a:buSzPct val="91000"/>
              <a:buFont typeface="Symbol" panose="05050102010706020507" pitchFamily="18" charset="2"/>
              <a:buChar char=""/>
            </a:pPr>
            <a:r>
              <a:rPr lang="en-US" altLang="en-US" dirty="0">
                <a:cs typeface="Calibri" panose="020F0502020204030204" pitchFamily="34" charset="0"/>
              </a:rPr>
              <a:t>Bhat</a:t>
            </a:r>
            <a:r>
              <a:rPr lang="en-US" altLang="en-US" dirty="0">
                <a:latin typeface="Times New Roman" panose="02020603050405020304" pitchFamily="18" charset="0"/>
                <a:cs typeface="Times New Roman" panose="02020603050405020304" pitchFamily="18" charset="0"/>
              </a:rPr>
              <a:t> </a:t>
            </a:r>
            <a:r>
              <a:rPr lang="en-US" altLang="en-US" dirty="0">
                <a:cs typeface="Calibri" panose="020F0502020204030204" pitchFamily="34" charset="0"/>
              </a:rPr>
              <a:t>UN.</a:t>
            </a:r>
            <a:r>
              <a:rPr lang="en-US" altLang="en-US" dirty="0">
                <a:latin typeface="Times New Roman" panose="02020603050405020304" pitchFamily="18" charset="0"/>
                <a:cs typeface="Times New Roman" panose="02020603050405020304" pitchFamily="18" charset="0"/>
              </a:rPr>
              <a:t> </a:t>
            </a:r>
            <a:r>
              <a:rPr lang="en-US" altLang="en-US" i="1" dirty="0">
                <a:cs typeface="Calibri" panose="020F0502020204030204" pitchFamily="34" charset="0"/>
              </a:rPr>
              <a:t>Elements</a:t>
            </a:r>
            <a:r>
              <a:rPr lang="en-US" altLang="en-US" i="1" dirty="0">
                <a:latin typeface="Times New Roman" panose="02020603050405020304" pitchFamily="18" charset="0"/>
                <a:cs typeface="Times New Roman" panose="02020603050405020304" pitchFamily="18" charset="0"/>
              </a:rPr>
              <a:t> </a:t>
            </a:r>
            <a:r>
              <a:rPr lang="en-US" altLang="en-US" i="1" dirty="0">
                <a:cs typeface="Calibri" panose="020F0502020204030204" pitchFamily="34" charset="0"/>
              </a:rPr>
              <a:t>of</a:t>
            </a:r>
            <a:r>
              <a:rPr lang="en-US" altLang="en-US" i="1" dirty="0">
                <a:latin typeface="Times New Roman" panose="02020603050405020304" pitchFamily="18" charset="0"/>
                <a:cs typeface="Times New Roman" panose="02020603050405020304" pitchFamily="18" charset="0"/>
              </a:rPr>
              <a:t> </a:t>
            </a:r>
            <a:r>
              <a:rPr lang="en-US" altLang="en-US" i="1" dirty="0">
                <a:cs typeface="Calibri" panose="020F0502020204030204" pitchFamily="34" charset="0"/>
              </a:rPr>
              <a:t>applied</a:t>
            </a:r>
            <a:r>
              <a:rPr lang="en-US" altLang="en-US" i="1" dirty="0">
                <a:latin typeface="Times New Roman" panose="02020603050405020304" pitchFamily="18" charset="0"/>
                <a:cs typeface="Times New Roman" panose="02020603050405020304" pitchFamily="18" charset="0"/>
              </a:rPr>
              <a:t> </a:t>
            </a:r>
            <a:r>
              <a:rPr lang="en-US" altLang="en-US" i="1" dirty="0">
                <a:cs typeface="Calibri" panose="020F0502020204030204" pitchFamily="34" charset="0"/>
              </a:rPr>
              <a:t>stochastic</a:t>
            </a:r>
            <a:r>
              <a:rPr lang="en-US" altLang="en-US" i="1" dirty="0">
                <a:latin typeface="Times New Roman" panose="02020603050405020304" pitchFamily="18" charset="0"/>
                <a:cs typeface="Times New Roman" panose="02020603050405020304" pitchFamily="18" charset="0"/>
              </a:rPr>
              <a:t> </a:t>
            </a:r>
            <a:r>
              <a:rPr lang="en-US" altLang="en-US" i="1" dirty="0">
                <a:cs typeface="Calibri" panose="020F0502020204030204" pitchFamily="34" charset="0"/>
              </a:rPr>
              <a:t>processes.</a:t>
            </a:r>
            <a:r>
              <a:rPr lang="en-US" altLang="en-US" i="1" dirty="0">
                <a:latin typeface="Times New Roman" panose="02020603050405020304" pitchFamily="18" charset="0"/>
                <a:cs typeface="Times New Roman" panose="02020603050405020304" pitchFamily="18" charset="0"/>
              </a:rPr>
              <a:t> </a:t>
            </a:r>
            <a:r>
              <a:rPr lang="en-US" altLang="en-US" dirty="0">
                <a:cs typeface="Calibri" panose="020F0502020204030204" pitchFamily="34" charset="0"/>
              </a:rPr>
              <a:t>2</a:t>
            </a:r>
            <a:r>
              <a:rPr lang="en-US" altLang="en-US" dirty="0">
                <a:latin typeface="Times New Roman" panose="02020603050405020304" pitchFamily="18" charset="0"/>
                <a:cs typeface="Times New Roman" panose="02020603050405020304" pitchFamily="18" charset="0"/>
              </a:rPr>
              <a:t> </a:t>
            </a:r>
            <a:r>
              <a:rPr lang="en-US" altLang="en-US" dirty="0">
                <a:cs typeface="Calibri" panose="020F0502020204030204" pitchFamily="34" charset="0"/>
              </a:rPr>
              <a:t>1984.</a:t>
            </a:r>
            <a:r>
              <a:rPr lang="en-US" altLang="en-US" dirty="0">
                <a:latin typeface="Times New Roman" panose="02020603050405020304" pitchFamily="18" charset="0"/>
                <a:cs typeface="Times New Roman" panose="02020603050405020304" pitchFamily="18" charset="0"/>
              </a:rPr>
              <a:t> </a:t>
            </a:r>
            <a:r>
              <a:rPr lang="en-US" altLang="en-US" dirty="0">
                <a:cs typeface="Calibri" panose="020F0502020204030204" pitchFamily="34" charset="0"/>
              </a:rPr>
              <a:t>Wiley</a:t>
            </a:r>
            <a:r>
              <a:rPr lang="en-US" altLang="en-US" dirty="0">
                <a:latin typeface="Times New Roman" panose="02020603050405020304" pitchFamily="18" charset="0"/>
                <a:cs typeface="Times New Roman" panose="02020603050405020304" pitchFamily="18" charset="0"/>
              </a:rPr>
              <a:t> </a:t>
            </a:r>
            <a:r>
              <a:rPr lang="en-US" altLang="en-US" dirty="0">
                <a:cs typeface="Calibri" panose="020F0502020204030204" pitchFamily="34" charset="0"/>
              </a:rPr>
              <a:t>series</a:t>
            </a:r>
            <a:r>
              <a:rPr lang="en-US" altLang="en-US" dirty="0">
                <a:latin typeface="Times New Roman" panose="02020603050405020304" pitchFamily="18" charset="0"/>
                <a:cs typeface="Times New Roman" panose="02020603050405020304" pitchFamily="18" charset="0"/>
              </a:rPr>
              <a:t> </a:t>
            </a:r>
            <a:r>
              <a:rPr lang="en-US" altLang="en-US" dirty="0">
                <a:cs typeface="Calibri" panose="020F0502020204030204" pitchFamily="34" charset="0"/>
              </a:rPr>
              <a:t>in</a:t>
            </a:r>
            <a:r>
              <a:rPr lang="en-US" altLang="en-US" dirty="0">
                <a:latin typeface="Times New Roman" panose="02020603050405020304" pitchFamily="18" charset="0"/>
                <a:cs typeface="Times New Roman" panose="02020603050405020304" pitchFamily="18" charset="0"/>
              </a:rPr>
              <a:t> </a:t>
            </a:r>
            <a:r>
              <a:rPr lang="en-US" altLang="en-US" dirty="0">
                <a:cs typeface="Calibri" panose="020F0502020204030204" pitchFamily="34" charset="0"/>
              </a:rPr>
              <a:t>Probability</a:t>
            </a:r>
            <a:r>
              <a:rPr lang="en-US" altLang="en-US" dirty="0">
                <a:latin typeface="Times New Roman" panose="02020603050405020304" pitchFamily="18" charset="0"/>
                <a:cs typeface="Times New Roman" panose="02020603050405020304" pitchFamily="18" charset="0"/>
              </a:rPr>
              <a:t> </a:t>
            </a:r>
            <a:r>
              <a:rPr lang="en-US" altLang="en-US" dirty="0">
                <a:cs typeface="Calibri" panose="020F0502020204030204" pitchFamily="34" charset="0"/>
              </a:rPr>
              <a:t>&amp;</a:t>
            </a:r>
            <a:r>
              <a:rPr lang="en-US" altLang="en-US" dirty="0">
                <a:latin typeface="Times New Roman" panose="02020603050405020304" pitchFamily="18" charset="0"/>
                <a:cs typeface="Times New Roman" panose="02020603050405020304" pitchFamily="18" charset="0"/>
              </a:rPr>
              <a:t> </a:t>
            </a:r>
            <a:r>
              <a:rPr lang="en-US" altLang="en-US" dirty="0">
                <a:cs typeface="Calibri" panose="020F0502020204030204" pitchFamily="34" charset="0"/>
              </a:rPr>
              <a:t>Mathematical</a:t>
            </a:r>
            <a:r>
              <a:rPr lang="en-US" altLang="en-US" dirty="0">
                <a:latin typeface="Times New Roman" panose="02020603050405020304" pitchFamily="18" charset="0"/>
                <a:cs typeface="Times New Roman" panose="02020603050405020304" pitchFamily="18" charset="0"/>
              </a:rPr>
              <a:t> </a:t>
            </a:r>
            <a:r>
              <a:rPr lang="en-US" altLang="en-US" dirty="0">
                <a:cs typeface="Calibri" panose="020F0502020204030204" pitchFamily="34" charset="0"/>
              </a:rPr>
              <a:t>Statistics.</a:t>
            </a:r>
            <a:r>
              <a:rPr lang="en-US" altLang="en-US" dirty="0">
                <a:latin typeface="Times New Roman" panose="02020603050405020304" pitchFamily="18" charset="0"/>
                <a:cs typeface="Times New Roman" panose="02020603050405020304" pitchFamily="18" charset="0"/>
              </a:rPr>
              <a:t> </a:t>
            </a:r>
            <a:r>
              <a:rPr lang="en-US" altLang="en-US" dirty="0">
                <a:cs typeface="Calibri" panose="020F0502020204030204" pitchFamily="34" charset="0"/>
              </a:rPr>
              <a:t>[</a:t>
            </a:r>
            <a:r>
              <a:rPr lang="en-US" altLang="en-US" u="sng" dirty="0">
                <a:solidFill>
                  <a:srgbClr val="2E498A"/>
                </a:solidFill>
                <a:cs typeface="Calibri" panose="020F0502020204030204" pitchFamily="34" charset="0"/>
              </a:rPr>
              <a:t>Google Scholar</a:t>
            </a:r>
            <a:r>
              <a:rPr lang="en-US" altLang="en-US" dirty="0">
                <a:cs typeface="Calibri" panose="020F0502020204030204" pitchFamily="34" charset="0"/>
              </a:rPr>
              <a:t>]</a:t>
            </a:r>
          </a:p>
          <a:p>
            <a:pPr algn="just">
              <a:buSzPct val="91000"/>
              <a:buFont typeface="Symbol" panose="05050102010706020507" pitchFamily="18" charset="2"/>
              <a:buChar char=""/>
            </a:pPr>
            <a:r>
              <a:rPr lang="en-US" altLang="en-US" dirty="0">
                <a:cs typeface="Calibri" panose="020F0502020204030204" pitchFamily="34" charset="0"/>
              </a:rPr>
              <a:t>Bulla</a:t>
            </a:r>
            <a:r>
              <a:rPr lang="en-US" altLang="en-US" dirty="0">
                <a:latin typeface="Times New Roman" panose="02020603050405020304" pitchFamily="18" charset="0"/>
                <a:cs typeface="Times New Roman" panose="02020603050405020304" pitchFamily="18" charset="0"/>
              </a:rPr>
              <a:t> </a:t>
            </a:r>
            <a:r>
              <a:rPr lang="en-US" altLang="en-US" dirty="0">
                <a:cs typeface="Calibri" panose="020F0502020204030204" pitchFamily="34" charset="0"/>
              </a:rPr>
              <a:t>J,</a:t>
            </a:r>
            <a:r>
              <a:rPr lang="en-US" altLang="en-US" dirty="0">
                <a:latin typeface="Times New Roman" panose="02020603050405020304" pitchFamily="18" charset="0"/>
                <a:cs typeface="Times New Roman" panose="02020603050405020304" pitchFamily="18" charset="0"/>
              </a:rPr>
              <a:t> </a:t>
            </a:r>
            <a:r>
              <a:rPr lang="en-US" altLang="en-US" dirty="0" err="1">
                <a:cs typeface="Calibri" panose="020F0502020204030204" pitchFamily="34" charset="0"/>
              </a:rPr>
              <a:t>Mergner</a:t>
            </a:r>
            <a:r>
              <a:rPr lang="en-US" altLang="en-US" dirty="0">
                <a:latin typeface="Times New Roman" panose="02020603050405020304" pitchFamily="18" charset="0"/>
                <a:cs typeface="Times New Roman" panose="02020603050405020304" pitchFamily="18" charset="0"/>
              </a:rPr>
              <a:t> </a:t>
            </a:r>
            <a:r>
              <a:rPr lang="en-US" altLang="en-US" dirty="0">
                <a:cs typeface="Calibri" panose="020F0502020204030204" pitchFamily="34" charset="0"/>
              </a:rPr>
              <a:t>S,</a:t>
            </a:r>
            <a:r>
              <a:rPr lang="en-US" altLang="en-US" dirty="0">
                <a:latin typeface="Times New Roman" panose="02020603050405020304" pitchFamily="18" charset="0"/>
                <a:cs typeface="Times New Roman" panose="02020603050405020304" pitchFamily="18" charset="0"/>
              </a:rPr>
              <a:t> </a:t>
            </a:r>
            <a:r>
              <a:rPr lang="en-US" altLang="en-US" dirty="0">
                <a:cs typeface="Calibri" panose="020F0502020204030204" pitchFamily="34" charset="0"/>
              </a:rPr>
              <a:t>Bulla</a:t>
            </a:r>
            <a:r>
              <a:rPr lang="en-US" altLang="en-US" dirty="0">
                <a:latin typeface="Times New Roman" panose="02020603050405020304" pitchFamily="18" charset="0"/>
                <a:cs typeface="Times New Roman" panose="02020603050405020304" pitchFamily="18" charset="0"/>
              </a:rPr>
              <a:t> </a:t>
            </a:r>
            <a:r>
              <a:rPr lang="en-US" altLang="en-US" dirty="0">
                <a:cs typeface="Calibri" panose="020F0502020204030204" pitchFamily="34" charset="0"/>
              </a:rPr>
              <a:t>I,</a:t>
            </a:r>
            <a:r>
              <a:rPr lang="en-US" altLang="en-US" dirty="0">
                <a:latin typeface="Times New Roman" panose="02020603050405020304" pitchFamily="18" charset="0"/>
                <a:cs typeface="Times New Roman" panose="02020603050405020304" pitchFamily="18" charset="0"/>
              </a:rPr>
              <a:t> </a:t>
            </a:r>
            <a:r>
              <a:rPr lang="en-US" altLang="en-US" dirty="0" err="1">
                <a:cs typeface="Calibri" panose="020F0502020204030204" pitchFamily="34" charset="0"/>
              </a:rPr>
              <a:t>Sesboüé</a:t>
            </a:r>
            <a:r>
              <a:rPr lang="en-US" altLang="en-US" dirty="0">
                <a:latin typeface="Times New Roman" panose="02020603050405020304" pitchFamily="18" charset="0"/>
                <a:cs typeface="Times New Roman" panose="02020603050405020304" pitchFamily="18" charset="0"/>
              </a:rPr>
              <a:t> </a:t>
            </a:r>
            <a:r>
              <a:rPr lang="en-US" altLang="en-US" dirty="0">
                <a:cs typeface="Calibri" panose="020F0502020204030204" pitchFamily="34" charset="0"/>
              </a:rPr>
              <a:t>A,</a:t>
            </a:r>
            <a:r>
              <a:rPr lang="en-US" altLang="en-US" dirty="0">
                <a:latin typeface="Times New Roman" panose="02020603050405020304" pitchFamily="18" charset="0"/>
                <a:cs typeface="Times New Roman" panose="02020603050405020304" pitchFamily="18" charset="0"/>
              </a:rPr>
              <a:t> </a:t>
            </a:r>
            <a:r>
              <a:rPr lang="en-US" altLang="en-US" dirty="0" err="1">
                <a:cs typeface="Calibri" panose="020F0502020204030204" pitchFamily="34" charset="0"/>
              </a:rPr>
              <a:t>Chesneau</a:t>
            </a:r>
            <a:r>
              <a:rPr lang="en-US" altLang="en-US" dirty="0">
                <a:latin typeface="Times New Roman" panose="02020603050405020304" pitchFamily="18" charset="0"/>
                <a:cs typeface="Times New Roman" panose="02020603050405020304" pitchFamily="18" charset="0"/>
              </a:rPr>
              <a:t> </a:t>
            </a:r>
            <a:r>
              <a:rPr lang="en-US" altLang="en-US" dirty="0">
                <a:cs typeface="Calibri" panose="020F0502020204030204" pitchFamily="34" charset="0"/>
              </a:rPr>
              <a:t>C.</a:t>
            </a:r>
            <a:r>
              <a:rPr lang="en-US" altLang="en-US" dirty="0">
                <a:latin typeface="Times New Roman" panose="02020603050405020304" pitchFamily="18" charset="0"/>
                <a:cs typeface="Times New Roman" panose="02020603050405020304" pitchFamily="18" charset="0"/>
              </a:rPr>
              <a:t> </a:t>
            </a:r>
            <a:r>
              <a:rPr lang="en-US" altLang="en-US" i="1" dirty="0">
                <a:cs typeface="Calibri" panose="020F0502020204030204" pitchFamily="34" charset="0"/>
              </a:rPr>
              <a:t>Markov-switching</a:t>
            </a:r>
            <a:r>
              <a:rPr lang="en-US" altLang="en-US" i="1" dirty="0">
                <a:latin typeface="Times New Roman" panose="02020603050405020304" pitchFamily="18" charset="0"/>
                <a:cs typeface="Times New Roman" panose="02020603050405020304" pitchFamily="18" charset="0"/>
              </a:rPr>
              <a:t> </a:t>
            </a:r>
            <a:r>
              <a:rPr lang="en-US" altLang="en-US" i="1" dirty="0">
                <a:cs typeface="Calibri" panose="020F0502020204030204" pitchFamily="34" charset="0"/>
              </a:rPr>
              <a:t>asset</a:t>
            </a:r>
            <a:r>
              <a:rPr lang="en-US" altLang="en-US" i="1" dirty="0">
                <a:latin typeface="Times New Roman" panose="02020603050405020304" pitchFamily="18" charset="0"/>
                <a:cs typeface="Times New Roman" panose="02020603050405020304" pitchFamily="18" charset="0"/>
              </a:rPr>
              <a:t> </a:t>
            </a:r>
            <a:r>
              <a:rPr lang="en-US" altLang="en-US" i="1" dirty="0">
                <a:cs typeface="Calibri" panose="020F0502020204030204" pitchFamily="34" charset="0"/>
              </a:rPr>
              <a:t>allocation:</a:t>
            </a:r>
            <a:r>
              <a:rPr lang="en-US" altLang="en-US" i="1" dirty="0">
                <a:latin typeface="Times New Roman" panose="02020603050405020304" pitchFamily="18" charset="0"/>
                <a:cs typeface="Times New Roman" panose="02020603050405020304" pitchFamily="18" charset="0"/>
              </a:rPr>
              <a:t> </a:t>
            </a:r>
            <a:r>
              <a:rPr lang="en-US" altLang="en-US" i="1" dirty="0">
                <a:cs typeface="Calibri" panose="020F0502020204030204" pitchFamily="34" charset="0"/>
              </a:rPr>
              <a:t>do</a:t>
            </a:r>
            <a:r>
              <a:rPr lang="en-US" altLang="en-US" i="1" dirty="0">
                <a:latin typeface="Times New Roman" panose="02020603050405020304" pitchFamily="18" charset="0"/>
                <a:cs typeface="Times New Roman" panose="02020603050405020304" pitchFamily="18" charset="0"/>
              </a:rPr>
              <a:t> </a:t>
            </a:r>
            <a:r>
              <a:rPr lang="en-US" altLang="en-US" i="1" dirty="0">
                <a:cs typeface="Calibri" panose="020F0502020204030204" pitchFamily="34" charset="0"/>
              </a:rPr>
              <a:t>profitable</a:t>
            </a:r>
            <a:r>
              <a:rPr lang="en-US" altLang="en-US" i="1" dirty="0">
                <a:latin typeface="Times New Roman" panose="02020603050405020304" pitchFamily="18" charset="0"/>
                <a:cs typeface="Times New Roman" panose="02020603050405020304" pitchFamily="18" charset="0"/>
              </a:rPr>
              <a:t> </a:t>
            </a:r>
            <a:r>
              <a:rPr lang="en-US" altLang="en-US" i="1" dirty="0">
                <a:cs typeface="Calibri" panose="020F0502020204030204" pitchFamily="34" charset="0"/>
              </a:rPr>
              <a:t>strategies</a:t>
            </a:r>
            <a:r>
              <a:rPr lang="en-US" altLang="en-US" i="1" dirty="0">
                <a:latin typeface="Times New Roman" panose="02020603050405020304" pitchFamily="18" charset="0"/>
                <a:cs typeface="Times New Roman" panose="02020603050405020304" pitchFamily="18" charset="0"/>
              </a:rPr>
              <a:t> </a:t>
            </a:r>
            <a:r>
              <a:rPr lang="en-US" altLang="en-US" i="1" dirty="0">
                <a:cs typeface="Calibri" panose="020F0502020204030204" pitchFamily="34" charset="0"/>
              </a:rPr>
              <a:t>exist?</a:t>
            </a:r>
            <a:r>
              <a:rPr lang="en-US" altLang="en-US" i="1" dirty="0">
                <a:latin typeface="Times New Roman" panose="02020603050405020304" pitchFamily="18" charset="0"/>
                <a:cs typeface="Times New Roman" panose="02020603050405020304" pitchFamily="18" charset="0"/>
              </a:rPr>
              <a:t> </a:t>
            </a:r>
            <a:r>
              <a:rPr lang="en-US" altLang="en-US" dirty="0">
                <a:cs typeface="Calibri" panose="020F0502020204030204" pitchFamily="34" charset="0"/>
              </a:rPr>
              <a:t>2010.</a:t>
            </a:r>
            <a:r>
              <a:rPr lang="en-US" altLang="en-US" dirty="0">
                <a:latin typeface="Times New Roman" panose="02020603050405020304" pitchFamily="18" charset="0"/>
                <a:cs typeface="Times New Roman" panose="02020603050405020304" pitchFamily="18" charset="0"/>
              </a:rPr>
              <a:t> </a:t>
            </a:r>
            <a:r>
              <a:rPr lang="en-US" altLang="en-US" dirty="0">
                <a:cs typeface="Calibri" panose="020F0502020204030204" pitchFamily="34" charset="0"/>
              </a:rPr>
              <a:t>Munich</a:t>
            </a:r>
            <a:r>
              <a:rPr lang="en-US" altLang="en-US" dirty="0">
                <a:latin typeface="Times New Roman" panose="02020603050405020304" pitchFamily="18" charset="0"/>
                <a:cs typeface="Times New Roman" panose="02020603050405020304" pitchFamily="18" charset="0"/>
              </a:rPr>
              <a:t> </a:t>
            </a:r>
            <a:r>
              <a:rPr lang="en-US" altLang="en-US" dirty="0">
                <a:cs typeface="Calibri" panose="020F0502020204030204" pitchFamily="34" charset="0"/>
              </a:rPr>
              <a:t>Personal</a:t>
            </a:r>
            <a:r>
              <a:rPr lang="en-US" altLang="en-US" dirty="0">
                <a:latin typeface="Times New Roman" panose="02020603050405020304" pitchFamily="18" charset="0"/>
                <a:cs typeface="Times New Roman" panose="02020603050405020304" pitchFamily="18" charset="0"/>
              </a:rPr>
              <a:t> </a:t>
            </a:r>
            <a:r>
              <a:rPr lang="en-US" altLang="en-US" dirty="0" err="1">
                <a:cs typeface="Calibri" panose="020F0502020204030204" pitchFamily="34" charset="0"/>
              </a:rPr>
              <a:t>RePEc</a:t>
            </a:r>
            <a:r>
              <a:rPr lang="en-US" altLang="en-US" dirty="0">
                <a:latin typeface="Times New Roman" panose="02020603050405020304" pitchFamily="18" charset="0"/>
                <a:cs typeface="Times New Roman" panose="02020603050405020304" pitchFamily="18" charset="0"/>
              </a:rPr>
              <a:t> </a:t>
            </a:r>
            <a:r>
              <a:rPr lang="en-US" altLang="en-US" dirty="0">
                <a:cs typeface="Calibri" panose="020F0502020204030204" pitchFamily="34" charset="0"/>
              </a:rPr>
              <a:t>Archive.</a:t>
            </a:r>
            <a:r>
              <a:rPr lang="en-US" altLang="en-US" dirty="0">
                <a:latin typeface="Times New Roman" panose="02020603050405020304" pitchFamily="18" charset="0"/>
                <a:cs typeface="Times New Roman" panose="02020603050405020304" pitchFamily="18" charset="0"/>
              </a:rPr>
              <a:t> </a:t>
            </a:r>
            <a:r>
              <a:rPr lang="en-US" altLang="en-US" dirty="0">
                <a:cs typeface="Calibri" panose="020F0502020204030204" pitchFamily="34" charset="0"/>
              </a:rPr>
              <a:t>[</a:t>
            </a:r>
            <a:r>
              <a:rPr lang="en-US" altLang="en-US" u="sng" dirty="0">
                <a:solidFill>
                  <a:srgbClr val="2E498A"/>
                </a:solidFill>
                <a:cs typeface="Calibri" panose="020F0502020204030204" pitchFamily="34" charset="0"/>
              </a:rPr>
              <a:t>Google Scholar</a:t>
            </a:r>
            <a:r>
              <a:rPr lang="en-US" altLang="en-US" dirty="0">
                <a:cs typeface="Calibri" panose="020F0502020204030204" pitchFamily="34" charset="0"/>
              </a:rPr>
              <a:t>]</a:t>
            </a:r>
          </a:p>
          <a:p>
            <a:pPr algn="just">
              <a:spcBef>
                <a:spcPts val="19"/>
              </a:spcBef>
              <a:buSzPct val="91000"/>
              <a:buFont typeface="Symbol" panose="05050102010706020507" pitchFamily="18" charset="2"/>
              <a:buChar char=""/>
            </a:pPr>
            <a:r>
              <a:rPr lang="en-US" altLang="en-US" dirty="0" err="1">
                <a:cs typeface="Calibri" panose="020F0502020204030204" pitchFamily="34" charset="0"/>
              </a:rPr>
              <a:t>Duffie</a:t>
            </a:r>
            <a:r>
              <a:rPr lang="en-US" altLang="en-US" dirty="0">
                <a:latin typeface="Times New Roman" panose="02020603050405020304" pitchFamily="18" charset="0"/>
                <a:cs typeface="Times New Roman" panose="02020603050405020304" pitchFamily="18" charset="0"/>
              </a:rPr>
              <a:t> </a:t>
            </a:r>
            <a:r>
              <a:rPr lang="en-US" altLang="en-US" dirty="0">
                <a:cs typeface="Calibri" panose="020F0502020204030204" pitchFamily="34" charset="0"/>
              </a:rPr>
              <a:t>D,</a:t>
            </a:r>
            <a:r>
              <a:rPr lang="en-US" altLang="en-US" dirty="0">
                <a:latin typeface="Times New Roman" panose="02020603050405020304" pitchFamily="18" charset="0"/>
                <a:cs typeface="Times New Roman" panose="02020603050405020304" pitchFamily="18" charset="0"/>
              </a:rPr>
              <a:t> </a:t>
            </a:r>
            <a:r>
              <a:rPr lang="en-US" altLang="en-US" dirty="0">
                <a:cs typeface="Calibri" panose="020F0502020204030204" pitchFamily="34" charset="0"/>
              </a:rPr>
              <a:t>Singleton</a:t>
            </a:r>
            <a:r>
              <a:rPr lang="en-US" altLang="en-US" dirty="0">
                <a:latin typeface="Times New Roman" panose="02020603050405020304" pitchFamily="18" charset="0"/>
                <a:cs typeface="Times New Roman" panose="02020603050405020304" pitchFamily="18" charset="0"/>
              </a:rPr>
              <a:t> </a:t>
            </a:r>
            <a:r>
              <a:rPr lang="en-US" altLang="en-US" dirty="0">
                <a:cs typeface="Calibri" panose="020F0502020204030204" pitchFamily="34" charset="0"/>
              </a:rPr>
              <a:t>JK.</a:t>
            </a:r>
            <a:r>
              <a:rPr lang="en-US" altLang="en-US" dirty="0">
                <a:latin typeface="Times New Roman" panose="02020603050405020304" pitchFamily="18" charset="0"/>
                <a:cs typeface="Times New Roman" panose="02020603050405020304" pitchFamily="18" charset="0"/>
              </a:rPr>
              <a:t> </a:t>
            </a:r>
            <a:r>
              <a:rPr lang="en-US" altLang="en-US" dirty="0">
                <a:cs typeface="Calibri" panose="020F0502020204030204" pitchFamily="34" charset="0"/>
              </a:rPr>
              <a:t>Simulated</a:t>
            </a:r>
            <a:r>
              <a:rPr lang="en-US" altLang="en-US" dirty="0">
                <a:latin typeface="Times New Roman" panose="02020603050405020304" pitchFamily="18" charset="0"/>
                <a:cs typeface="Times New Roman" panose="02020603050405020304" pitchFamily="18" charset="0"/>
              </a:rPr>
              <a:t> </a:t>
            </a:r>
            <a:r>
              <a:rPr lang="en-US" altLang="en-US" dirty="0">
                <a:cs typeface="Calibri" panose="020F0502020204030204" pitchFamily="34" charset="0"/>
              </a:rPr>
              <a:t>moments</a:t>
            </a:r>
            <a:r>
              <a:rPr lang="en-US" altLang="en-US" dirty="0">
                <a:latin typeface="Times New Roman" panose="02020603050405020304" pitchFamily="18" charset="0"/>
                <a:cs typeface="Times New Roman" panose="02020603050405020304" pitchFamily="18" charset="0"/>
              </a:rPr>
              <a:t> </a:t>
            </a:r>
            <a:r>
              <a:rPr lang="en-US" altLang="en-US" dirty="0">
                <a:cs typeface="Calibri" panose="020F0502020204030204" pitchFamily="34" charset="0"/>
              </a:rPr>
              <a:t>estimation</a:t>
            </a:r>
            <a:r>
              <a:rPr lang="en-US" altLang="en-US" dirty="0">
                <a:latin typeface="Times New Roman" panose="02020603050405020304" pitchFamily="18" charset="0"/>
                <a:cs typeface="Times New Roman" panose="02020603050405020304" pitchFamily="18" charset="0"/>
              </a:rPr>
              <a:t> </a:t>
            </a:r>
            <a:r>
              <a:rPr lang="en-US" altLang="en-US" dirty="0">
                <a:cs typeface="Calibri" panose="020F0502020204030204" pitchFamily="34" charset="0"/>
              </a:rPr>
              <a:t>of</a:t>
            </a:r>
            <a:r>
              <a:rPr lang="en-US" altLang="en-US" dirty="0">
                <a:latin typeface="Times New Roman" panose="02020603050405020304" pitchFamily="18" charset="0"/>
                <a:cs typeface="Times New Roman" panose="02020603050405020304" pitchFamily="18" charset="0"/>
              </a:rPr>
              <a:t> </a:t>
            </a:r>
            <a:r>
              <a:rPr lang="en-US" altLang="en-US" dirty="0">
                <a:cs typeface="Calibri" panose="020F0502020204030204" pitchFamily="34" charset="0"/>
              </a:rPr>
              <a:t>Markov</a:t>
            </a:r>
            <a:r>
              <a:rPr lang="en-US" altLang="en-US" dirty="0">
                <a:latin typeface="Times New Roman" panose="02020603050405020304" pitchFamily="18" charset="0"/>
                <a:cs typeface="Times New Roman" panose="02020603050405020304" pitchFamily="18" charset="0"/>
              </a:rPr>
              <a:t> </a:t>
            </a:r>
            <a:r>
              <a:rPr lang="en-US" altLang="en-US" dirty="0">
                <a:cs typeface="Calibri" panose="020F0502020204030204" pitchFamily="34" charset="0"/>
              </a:rPr>
              <a:t>models</a:t>
            </a:r>
            <a:r>
              <a:rPr lang="en-US" altLang="en-US" dirty="0">
                <a:latin typeface="Times New Roman" panose="02020603050405020304" pitchFamily="18" charset="0"/>
                <a:cs typeface="Times New Roman" panose="02020603050405020304" pitchFamily="18" charset="0"/>
              </a:rPr>
              <a:t> </a:t>
            </a:r>
            <a:r>
              <a:rPr lang="en-US" altLang="en-US" dirty="0">
                <a:cs typeface="Calibri" panose="020F0502020204030204" pitchFamily="34" charset="0"/>
              </a:rPr>
              <a:t>of</a:t>
            </a:r>
            <a:r>
              <a:rPr lang="en-US" altLang="en-US" dirty="0">
                <a:latin typeface="Times New Roman" panose="02020603050405020304" pitchFamily="18" charset="0"/>
                <a:cs typeface="Times New Roman" panose="02020603050405020304" pitchFamily="18" charset="0"/>
              </a:rPr>
              <a:t> </a:t>
            </a:r>
            <a:r>
              <a:rPr lang="en-US" altLang="en-US" dirty="0">
                <a:cs typeface="Calibri" panose="020F0502020204030204" pitchFamily="34" charset="0"/>
              </a:rPr>
              <a:t>asset</a:t>
            </a:r>
          </a:p>
          <a:p>
            <a:pPr algn="just">
              <a:spcBef>
                <a:spcPts val="19"/>
              </a:spcBef>
            </a:pPr>
            <a:r>
              <a:rPr lang="en-US" altLang="en-US" dirty="0">
                <a:cs typeface="Calibri" panose="020F0502020204030204" pitchFamily="34" charset="0"/>
              </a:rPr>
              <a:t>prices.</a:t>
            </a:r>
            <a:r>
              <a:rPr lang="en-US" altLang="en-US" dirty="0">
                <a:latin typeface="Times New Roman" panose="02020603050405020304" pitchFamily="18" charset="0"/>
                <a:cs typeface="Times New Roman" panose="02020603050405020304" pitchFamily="18" charset="0"/>
              </a:rPr>
              <a:t> </a:t>
            </a:r>
            <a:r>
              <a:rPr lang="en-US" altLang="en-US" i="1" dirty="0" err="1">
                <a:cs typeface="Calibri" panose="020F0502020204030204" pitchFamily="34" charset="0"/>
              </a:rPr>
              <a:t>Econometrica</a:t>
            </a:r>
            <a:r>
              <a:rPr lang="en-US" altLang="en-US" i="1" dirty="0">
                <a:cs typeface="Calibri" panose="020F0502020204030204" pitchFamily="34" charset="0"/>
              </a:rPr>
              <a:t>.</a:t>
            </a:r>
            <a:r>
              <a:rPr lang="en-US" altLang="en-US" i="1" dirty="0">
                <a:latin typeface="Times New Roman" panose="02020603050405020304" pitchFamily="18" charset="0"/>
                <a:cs typeface="Times New Roman" panose="02020603050405020304" pitchFamily="18" charset="0"/>
              </a:rPr>
              <a:t> </a:t>
            </a:r>
            <a:r>
              <a:rPr lang="en-US" altLang="en-US" dirty="0">
                <a:cs typeface="Calibri" panose="020F0502020204030204" pitchFamily="34" charset="0"/>
              </a:rPr>
              <a:t>1993;61(4):929–952.</a:t>
            </a:r>
            <a:r>
              <a:rPr lang="en-US" altLang="en-US" dirty="0">
                <a:latin typeface="Times New Roman" panose="02020603050405020304" pitchFamily="18" charset="0"/>
                <a:cs typeface="Times New Roman" panose="02020603050405020304" pitchFamily="18" charset="0"/>
              </a:rPr>
              <a:t> </a:t>
            </a:r>
            <a:r>
              <a:rPr lang="en-US" altLang="en-US" dirty="0" err="1">
                <a:cs typeface="Calibri" panose="020F0502020204030204" pitchFamily="34" charset="0"/>
              </a:rPr>
              <a:t>doi</a:t>
            </a:r>
            <a:r>
              <a:rPr lang="en-US" altLang="en-US" dirty="0">
                <a:cs typeface="Calibri" panose="020F0502020204030204" pitchFamily="34" charset="0"/>
              </a:rPr>
              <a:t>:</a:t>
            </a:r>
            <a:r>
              <a:rPr lang="en-US" altLang="en-US" dirty="0">
                <a:latin typeface="Times New Roman" panose="02020603050405020304" pitchFamily="18" charset="0"/>
                <a:cs typeface="Times New Roman" panose="02020603050405020304" pitchFamily="18" charset="0"/>
              </a:rPr>
              <a:t> </a:t>
            </a:r>
            <a:r>
              <a:rPr lang="en-US" altLang="en-US" dirty="0">
                <a:cs typeface="Calibri" panose="020F0502020204030204" pitchFamily="34" charset="0"/>
              </a:rPr>
              <a:t>10.2307/2951768.</a:t>
            </a:r>
            <a:r>
              <a:rPr lang="en-US" altLang="en-US" dirty="0">
                <a:latin typeface="Times New Roman" panose="02020603050405020304" pitchFamily="18" charset="0"/>
                <a:cs typeface="Times New Roman" panose="02020603050405020304" pitchFamily="18" charset="0"/>
              </a:rPr>
              <a:t> </a:t>
            </a:r>
            <a:r>
              <a:rPr lang="en-US" altLang="en-US" dirty="0">
                <a:cs typeface="Calibri" panose="020F0502020204030204" pitchFamily="34" charset="0"/>
              </a:rPr>
              <a:t>[</a:t>
            </a:r>
            <a:r>
              <a:rPr lang="en-US" altLang="en-US" u="sng" dirty="0" err="1">
                <a:solidFill>
                  <a:srgbClr val="2E498A"/>
                </a:solidFill>
                <a:cs typeface="Calibri" panose="020F0502020204030204" pitchFamily="34" charset="0"/>
              </a:rPr>
              <a:t>CrossRef</a:t>
            </a:r>
            <a:r>
              <a:rPr lang="en-US" altLang="en-US" dirty="0">
                <a:cs typeface="Calibri" panose="020F0502020204030204" pitchFamily="34" charset="0"/>
              </a:rPr>
              <a:t>]</a:t>
            </a:r>
            <a:r>
              <a:rPr lang="en-US" altLang="en-US" dirty="0">
                <a:latin typeface="Times New Roman" panose="02020603050405020304" pitchFamily="18" charset="0"/>
                <a:cs typeface="Times New Roman" panose="02020603050405020304" pitchFamily="18" charset="0"/>
              </a:rPr>
              <a:t> </a:t>
            </a:r>
            <a:r>
              <a:rPr lang="en-US" altLang="en-US" dirty="0">
                <a:cs typeface="Calibri" panose="020F0502020204030204" pitchFamily="34" charset="0"/>
              </a:rPr>
              <a:t>[</a:t>
            </a:r>
            <a:r>
              <a:rPr lang="en-US" altLang="en-US" u="sng" dirty="0">
                <a:solidFill>
                  <a:srgbClr val="2E498A"/>
                </a:solidFill>
                <a:cs typeface="Calibri" panose="020F0502020204030204" pitchFamily="34" charset="0"/>
              </a:rPr>
              <a:t>Google Scholar</a:t>
            </a:r>
            <a:r>
              <a:rPr lang="en-US" altLang="en-US" dirty="0">
                <a:cs typeface="Calibri" panose="020F0502020204030204" pitchFamily="34" charset="0"/>
              </a:rPr>
              <a:t>]</a:t>
            </a:r>
          </a:p>
          <a:p>
            <a:pPr algn="just">
              <a:spcBef>
                <a:spcPts val="19"/>
              </a:spcBef>
              <a:buSzPct val="91000"/>
              <a:buFont typeface="Symbol" panose="05050102010706020507" pitchFamily="18" charset="2"/>
              <a:buChar char=""/>
            </a:pPr>
            <a:r>
              <a:rPr lang="en-US" altLang="en-US" dirty="0">
                <a:cs typeface="Calibri" panose="020F0502020204030204" pitchFamily="34" charset="0"/>
              </a:rPr>
              <a:t>Hassan</a:t>
            </a:r>
            <a:r>
              <a:rPr lang="en-US" altLang="en-US" dirty="0">
                <a:latin typeface="Times New Roman" panose="02020603050405020304" pitchFamily="18" charset="0"/>
                <a:cs typeface="Times New Roman" panose="02020603050405020304" pitchFamily="18" charset="0"/>
              </a:rPr>
              <a:t> </a:t>
            </a:r>
            <a:r>
              <a:rPr lang="en-US" altLang="en-US" dirty="0">
                <a:cs typeface="Calibri" panose="020F0502020204030204" pitchFamily="34" charset="0"/>
              </a:rPr>
              <a:t>RM,</a:t>
            </a:r>
            <a:r>
              <a:rPr lang="en-US" altLang="en-US" dirty="0">
                <a:latin typeface="Times New Roman" panose="02020603050405020304" pitchFamily="18" charset="0"/>
                <a:cs typeface="Times New Roman" panose="02020603050405020304" pitchFamily="18" charset="0"/>
              </a:rPr>
              <a:t> </a:t>
            </a:r>
            <a:r>
              <a:rPr lang="en-US" altLang="en-US" dirty="0" err="1">
                <a:cs typeface="Calibri" panose="020F0502020204030204" pitchFamily="34" charset="0"/>
              </a:rPr>
              <a:t>Nath</a:t>
            </a:r>
            <a:r>
              <a:rPr lang="en-US" altLang="en-US" dirty="0">
                <a:latin typeface="Times New Roman" panose="02020603050405020304" pitchFamily="18" charset="0"/>
                <a:cs typeface="Times New Roman" panose="02020603050405020304" pitchFamily="18" charset="0"/>
              </a:rPr>
              <a:t> </a:t>
            </a:r>
            <a:r>
              <a:rPr lang="en-US" altLang="en-US" dirty="0">
                <a:cs typeface="Calibri" panose="020F0502020204030204" pitchFamily="34" charset="0"/>
              </a:rPr>
              <a:t>B.</a:t>
            </a:r>
            <a:r>
              <a:rPr lang="en-US" altLang="en-US" dirty="0">
                <a:latin typeface="Times New Roman" panose="02020603050405020304" pitchFamily="18" charset="0"/>
                <a:cs typeface="Times New Roman" panose="02020603050405020304" pitchFamily="18" charset="0"/>
              </a:rPr>
              <a:t> </a:t>
            </a:r>
            <a:r>
              <a:rPr lang="en-US" altLang="en-US" i="1" dirty="0">
                <a:cs typeface="Calibri" panose="020F0502020204030204" pitchFamily="34" charset="0"/>
              </a:rPr>
              <a:t>Stock</a:t>
            </a:r>
            <a:r>
              <a:rPr lang="en-US" altLang="en-US" i="1" dirty="0">
                <a:latin typeface="Times New Roman" panose="02020603050405020304" pitchFamily="18" charset="0"/>
                <a:cs typeface="Times New Roman" panose="02020603050405020304" pitchFamily="18" charset="0"/>
              </a:rPr>
              <a:t> </a:t>
            </a:r>
            <a:r>
              <a:rPr lang="en-US" altLang="en-US" i="1" dirty="0">
                <a:cs typeface="Calibri" panose="020F0502020204030204" pitchFamily="34" charset="0"/>
              </a:rPr>
              <a:t>market</a:t>
            </a:r>
            <a:r>
              <a:rPr lang="en-US" altLang="en-US" i="1" dirty="0">
                <a:latin typeface="Times New Roman" panose="02020603050405020304" pitchFamily="18" charset="0"/>
                <a:cs typeface="Times New Roman" panose="02020603050405020304" pitchFamily="18" charset="0"/>
              </a:rPr>
              <a:t> </a:t>
            </a:r>
            <a:r>
              <a:rPr lang="en-US" altLang="en-US" i="1" dirty="0">
                <a:cs typeface="Calibri" panose="020F0502020204030204" pitchFamily="34" charset="0"/>
              </a:rPr>
              <a:t>forecasting</a:t>
            </a:r>
            <a:r>
              <a:rPr lang="en-US" altLang="en-US" i="1" dirty="0">
                <a:latin typeface="Times New Roman" panose="02020603050405020304" pitchFamily="18" charset="0"/>
                <a:cs typeface="Times New Roman" panose="02020603050405020304" pitchFamily="18" charset="0"/>
              </a:rPr>
              <a:t> </a:t>
            </a:r>
            <a:r>
              <a:rPr lang="en-US" altLang="en-US" i="1" dirty="0">
                <a:cs typeface="Calibri" panose="020F0502020204030204" pitchFamily="34" charset="0"/>
              </a:rPr>
              <a:t>using</a:t>
            </a:r>
            <a:r>
              <a:rPr lang="en-US" altLang="en-US" i="1" dirty="0">
                <a:latin typeface="Times New Roman" panose="02020603050405020304" pitchFamily="18" charset="0"/>
                <a:cs typeface="Times New Roman" panose="02020603050405020304" pitchFamily="18" charset="0"/>
              </a:rPr>
              <a:t> </a:t>
            </a:r>
            <a:r>
              <a:rPr lang="en-US" altLang="en-US" i="1" dirty="0">
                <a:cs typeface="Calibri" panose="020F0502020204030204" pitchFamily="34" charset="0"/>
              </a:rPr>
              <a:t>hidden</a:t>
            </a:r>
            <a:r>
              <a:rPr lang="en-US" altLang="en-US" i="1" dirty="0">
                <a:latin typeface="Times New Roman" panose="02020603050405020304" pitchFamily="18" charset="0"/>
                <a:cs typeface="Times New Roman" panose="02020603050405020304" pitchFamily="18" charset="0"/>
              </a:rPr>
              <a:t> </a:t>
            </a:r>
            <a:r>
              <a:rPr lang="en-US" altLang="en-US" i="1" dirty="0">
                <a:cs typeface="Calibri" panose="020F0502020204030204" pitchFamily="34" charset="0"/>
              </a:rPr>
              <a:t>Markov</a:t>
            </a:r>
            <a:r>
              <a:rPr lang="en-US" altLang="en-US" i="1" dirty="0">
                <a:latin typeface="Times New Roman" panose="02020603050405020304" pitchFamily="18" charset="0"/>
                <a:cs typeface="Times New Roman" panose="02020603050405020304" pitchFamily="18" charset="0"/>
              </a:rPr>
              <a:t> </a:t>
            </a:r>
            <a:r>
              <a:rPr lang="en-US" altLang="en-US" i="1" dirty="0">
                <a:cs typeface="Calibri" panose="020F0502020204030204" pitchFamily="34" charset="0"/>
              </a:rPr>
              <a:t>model:</a:t>
            </a:r>
            <a:r>
              <a:rPr lang="en-US" altLang="en-US" i="1" dirty="0">
                <a:latin typeface="Times New Roman" panose="02020603050405020304" pitchFamily="18" charset="0"/>
                <a:cs typeface="Times New Roman" panose="02020603050405020304" pitchFamily="18" charset="0"/>
              </a:rPr>
              <a:t> </a:t>
            </a:r>
            <a:r>
              <a:rPr lang="en-US" altLang="en-US" i="1" dirty="0">
                <a:cs typeface="Calibri" panose="020F0502020204030204" pitchFamily="34" charset="0"/>
              </a:rPr>
              <a:t>a</a:t>
            </a:r>
            <a:r>
              <a:rPr lang="en-US" altLang="en-US" i="1" dirty="0">
                <a:latin typeface="Times New Roman" panose="02020603050405020304" pitchFamily="18" charset="0"/>
                <a:cs typeface="Times New Roman" panose="02020603050405020304" pitchFamily="18" charset="0"/>
              </a:rPr>
              <a:t> </a:t>
            </a:r>
            <a:r>
              <a:rPr lang="en-US" altLang="en-US" i="1" dirty="0">
                <a:cs typeface="Calibri" panose="020F0502020204030204" pitchFamily="34" charset="0"/>
              </a:rPr>
              <a:t>new</a:t>
            </a:r>
            <a:endParaRPr lang="en-US" altLang="en-US" dirty="0">
              <a:cs typeface="Calibri" panose="020F0502020204030204" pitchFamily="34" charset="0"/>
            </a:endParaRPr>
          </a:p>
          <a:p>
            <a:pPr algn="just">
              <a:spcBef>
                <a:spcPts val="38"/>
              </a:spcBef>
            </a:pPr>
            <a:r>
              <a:rPr lang="en-US" altLang="en-US" i="1" dirty="0">
                <a:cs typeface="Calibri" panose="020F0502020204030204" pitchFamily="34" charset="0"/>
              </a:rPr>
              <a:t>approach.</a:t>
            </a:r>
            <a:r>
              <a:rPr lang="en-US" altLang="en-US" i="1" dirty="0">
                <a:latin typeface="Times New Roman" panose="02020603050405020304" pitchFamily="18" charset="0"/>
                <a:cs typeface="Times New Roman" panose="02020603050405020304" pitchFamily="18" charset="0"/>
              </a:rPr>
              <a:t> </a:t>
            </a:r>
            <a:r>
              <a:rPr lang="en-US" altLang="en-US" dirty="0">
                <a:cs typeface="Calibri" panose="020F0502020204030204" pitchFamily="34" charset="0"/>
              </a:rPr>
              <a:t>Washington,</a:t>
            </a:r>
            <a:r>
              <a:rPr lang="en-US" altLang="en-US" dirty="0">
                <a:latin typeface="Times New Roman" panose="02020603050405020304" pitchFamily="18" charset="0"/>
                <a:cs typeface="Times New Roman" panose="02020603050405020304" pitchFamily="18" charset="0"/>
              </a:rPr>
              <a:t> </a:t>
            </a:r>
            <a:r>
              <a:rPr lang="en-US" altLang="en-US" dirty="0">
                <a:cs typeface="Calibri" panose="020F0502020204030204" pitchFamily="34" charset="0"/>
              </a:rPr>
              <a:t>DC,</a:t>
            </a:r>
            <a:r>
              <a:rPr lang="en-US" altLang="en-US" dirty="0">
                <a:latin typeface="Times New Roman" panose="02020603050405020304" pitchFamily="18" charset="0"/>
                <a:cs typeface="Times New Roman" panose="02020603050405020304" pitchFamily="18" charset="0"/>
              </a:rPr>
              <a:t> </a:t>
            </a:r>
            <a:r>
              <a:rPr lang="en-US" altLang="en-US" dirty="0">
                <a:cs typeface="Calibri" panose="020F0502020204030204" pitchFamily="34" charset="0"/>
              </a:rPr>
              <a:t>USA:</a:t>
            </a:r>
            <a:r>
              <a:rPr lang="en-US" altLang="en-US" dirty="0">
                <a:latin typeface="Times New Roman" panose="02020603050405020304" pitchFamily="18" charset="0"/>
                <a:cs typeface="Times New Roman" panose="02020603050405020304" pitchFamily="18" charset="0"/>
              </a:rPr>
              <a:t> </a:t>
            </a:r>
            <a:r>
              <a:rPr lang="en-US" altLang="en-US" dirty="0">
                <a:cs typeface="Calibri" panose="020F0502020204030204" pitchFamily="34" charset="0"/>
              </a:rPr>
              <a:t>IEEE</a:t>
            </a:r>
            <a:r>
              <a:rPr lang="en-US" altLang="en-US" dirty="0">
                <a:latin typeface="Times New Roman" panose="02020603050405020304" pitchFamily="18" charset="0"/>
                <a:cs typeface="Times New Roman" panose="02020603050405020304" pitchFamily="18" charset="0"/>
              </a:rPr>
              <a:t> </a:t>
            </a:r>
            <a:r>
              <a:rPr lang="en-US" altLang="en-US" dirty="0">
                <a:cs typeface="Calibri" panose="020F0502020204030204" pitchFamily="34" charset="0"/>
              </a:rPr>
              <a:t>Computer</a:t>
            </a:r>
            <a:r>
              <a:rPr lang="en-US" altLang="en-US" dirty="0">
                <a:latin typeface="Times New Roman" panose="02020603050405020304" pitchFamily="18" charset="0"/>
                <a:cs typeface="Times New Roman" panose="02020603050405020304" pitchFamily="18" charset="0"/>
              </a:rPr>
              <a:t> </a:t>
            </a:r>
            <a:r>
              <a:rPr lang="en-US" altLang="en-US" dirty="0">
                <a:cs typeface="Calibri" panose="020F0502020204030204" pitchFamily="34" charset="0"/>
              </a:rPr>
              <a:t>Society;</a:t>
            </a:r>
            <a:r>
              <a:rPr lang="en-US" altLang="en-US" dirty="0">
                <a:latin typeface="Times New Roman" panose="02020603050405020304" pitchFamily="18" charset="0"/>
                <a:cs typeface="Times New Roman" panose="02020603050405020304" pitchFamily="18" charset="0"/>
              </a:rPr>
              <a:t> </a:t>
            </a:r>
            <a:r>
              <a:rPr lang="en-US" altLang="en-US" dirty="0">
                <a:cs typeface="Calibri" panose="020F0502020204030204" pitchFamily="34" charset="0"/>
              </a:rPr>
              <a:t>2005.</a:t>
            </a:r>
            <a:r>
              <a:rPr lang="en-US" altLang="en-US" dirty="0">
                <a:latin typeface="Times New Roman" panose="02020603050405020304" pitchFamily="18" charset="0"/>
                <a:cs typeface="Times New Roman" panose="02020603050405020304" pitchFamily="18" charset="0"/>
              </a:rPr>
              <a:t> </a:t>
            </a:r>
            <a:r>
              <a:rPr lang="en-US" altLang="en-US" dirty="0">
                <a:cs typeface="Calibri" panose="020F0502020204030204" pitchFamily="34" charset="0"/>
              </a:rPr>
              <a:t>Proceedings</a:t>
            </a:r>
            <a:r>
              <a:rPr lang="en-US" altLang="en-US" dirty="0">
                <a:latin typeface="Times New Roman" panose="02020603050405020304" pitchFamily="18" charset="0"/>
                <a:cs typeface="Times New Roman" panose="02020603050405020304" pitchFamily="18" charset="0"/>
              </a:rPr>
              <a:t> </a:t>
            </a:r>
            <a:r>
              <a:rPr lang="en-US" altLang="en-US" dirty="0">
                <a:cs typeface="Calibri" panose="020F0502020204030204" pitchFamily="34" charset="0"/>
              </a:rPr>
              <a:t>of</a:t>
            </a:r>
            <a:r>
              <a:rPr lang="en-US" altLang="en-US" dirty="0">
                <a:latin typeface="Times New Roman" panose="02020603050405020304" pitchFamily="18" charset="0"/>
                <a:cs typeface="Times New Roman" panose="02020603050405020304" pitchFamily="18" charset="0"/>
              </a:rPr>
              <a:t> </a:t>
            </a:r>
            <a:r>
              <a:rPr lang="en-US" altLang="en-US" dirty="0">
                <a:cs typeface="Calibri" panose="020F0502020204030204" pitchFamily="34" charset="0"/>
              </a:rPr>
              <a:t>the</a:t>
            </a:r>
            <a:r>
              <a:rPr lang="en-US" altLang="en-US" dirty="0">
                <a:latin typeface="Times New Roman" panose="02020603050405020304" pitchFamily="18" charset="0"/>
                <a:cs typeface="Times New Roman" panose="02020603050405020304" pitchFamily="18" charset="0"/>
              </a:rPr>
              <a:t> </a:t>
            </a:r>
            <a:r>
              <a:rPr lang="en-US" altLang="en-US" dirty="0">
                <a:cs typeface="Calibri" panose="020F0502020204030204" pitchFamily="34" charset="0"/>
              </a:rPr>
              <a:t>2005</a:t>
            </a:r>
            <a:r>
              <a:rPr lang="en-US" altLang="en-US" dirty="0">
                <a:latin typeface="Times New Roman" panose="02020603050405020304" pitchFamily="18" charset="0"/>
                <a:cs typeface="Times New Roman" panose="02020603050405020304" pitchFamily="18" charset="0"/>
              </a:rPr>
              <a:t> </a:t>
            </a:r>
            <a:r>
              <a:rPr lang="en-US" altLang="en-US" dirty="0">
                <a:cs typeface="Calibri" panose="020F0502020204030204" pitchFamily="34" charset="0"/>
              </a:rPr>
              <a:t>5th</a:t>
            </a:r>
            <a:r>
              <a:rPr lang="en-US" altLang="en-US" dirty="0">
                <a:latin typeface="Times New Roman" panose="02020603050405020304" pitchFamily="18" charset="0"/>
                <a:cs typeface="Times New Roman" panose="02020603050405020304" pitchFamily="18" charset="0"/>
              </a:rPr>
              <a:t> </a:t>
            </a:r>
            <a:r>
              <a:rPr lang="en-US" altLang="en-US" dirty="0">
                <a:cs typeface="Calibri" panose="020F0502020204030204" pitchFamily="34" charset="0"/>
              </a:rPr>
              <a:t>international</a:t>
            </a:r>
            <a:r>
              <a:rPr lang="en-US" altLang="en-US" dirty="0">
                <a:latin typeface="Times New Roman" panose="02020603050405020304" pitchFamily="18" charset="0"/>
                <a:cs typeface="Times New Roman" panose="02020603050405020304" pitchFamily="18" charset="0"/>
              </a:rPr>
              <a:t> </a:t>
            </a:r>
            <a:r>
              <a:rPr lang="en-US" altLang="en-US" dirty="0">
                <a:cs typeface="Calibri" panose="020F0502020204030204" pitchFamily="34" charset="0"/>
              </a:rPr>
              <a:t>conference</a:t>
            </a:r>
            <a:r>
              <a:rPr lang="en-US" altLang="en-US" dirty="0">
                <a:latin typeface="Times New Roman" panose="02020603050405020304" pitchFamily="18" charset="0"/>
                <a:cs typeface="Times New Roman" panose="02020603050405020304" pitchFamily="18" charset="0"/>
              </a:rPr>
              <a:t> </a:t>
            </a:r>
            <a:r>
              <a:rPr lang="en-US" altLang="en-US" dirty="0">
                <a:cs typeface="Calibri" panose="020F0502020204030204" pitchFamily="34" charset="0"/>
              </a:rPr>
              <a:t>on</a:t>
            </a:r>
            <a:r>
              <a:rPr lang="en-US" altLang="en-US" dirty="0">
                <a:latin typeface="Times New Roman" panose="02020603050405020304" pitchFamily="18" charset="0"/>
                <a:cs typeface="Times New Roman" panose="02020603050405020304" pitchFamily="18" charset="0"/>
              </a:rPr>
              <a:t> </a:t>
            </a:r>
            <a:r>
              <a:rPr lang="en-US" altLang="en-US" dirty="0">
                <a:cs typeface="Calibri" panose="020F0502020204030204" pitchFamily="34" charset="0"/>
              </a:rPr>
              <a:t>intelligent</a:t>
            </a:r>
            <a:r>
              <a:rPr lang="en-US" altLang="en-US" dirty="0">
                <a:latin typeface="Times New Roman" panose="02020603050405020304" pitchFamily="18" charset="0"/>
                <a:cs typeface="Times New Roman" panose="02020603050405020304" pitchFamily="18" charset="0"/>
              </a:rPr>
              <a:t> </a:t>
            </a:r>
            <a:r>
              <a:rPr lang="en-US" altLang="en-US" dirty="0">
                <a:cs typeface="Calibri" panose="020F0502020204030204" pitchFamily="34" charset="0"/>
              </a:rPr>
              <a:t>systems</a:t>
            </a:r>
            <a:r>
              <a:rPr lang="en-US" altLang="en-US" dirty="0">
                <a:latin typeface="Times New Roman" panose="02020603050405020304" pitchFamily="18" charset="0"/>
                <a:cs typeface="Times New Roman" panose="02020603050405020304" pitchFamily="18" charset="0"/>
              </a:rPr>
              <a:t> </a:t>
            </a:r>
            <a:r>
              <a:rPr lang="en-US" altLang="en-US" dirty="0">
                <a:cs typeface="Calibri" panose="020F0502020204030204" pitchFamily="34" charset="0"/>
              </a:rPr>
              <a:t>design</a:t>
            </a:r>
            <a:r>
              <a:rPr lang="en-US" altLang="en-US" dirty="0">
                <a:latin typeface="Times New Roman" panose="02020603050405020304" pitchFamily="18" charset="0"/>
                <a:cs typeface="Times New Roman" panose="02020603050405020304" pitchFamily="18" charset="0"/>
              </a:rPr>
              <a:t> </a:t>
            </a:r>
            <a:r>
              <a:rPr lang="en-US" altLang="en-US" dirty="0">
                <a:cs typeface="Calibri" panose="020F0502020204030204" pitchFamily="34" charset="0"/>
              </a:rPr>
              <a:t>and</a:t>
            </a:r>
            <a:r>
              <a:rPr lang="en-US" altLang="en-US" dirty="0">
                <a:latin typeface="Times New Roman" panose="02020603050405020304" pitchFamily="18" charset="0"/>
                <a:cs typeface="Times New Roman" panose="02020603050405020304" pitchFamily="18" charset="0"/>
              </a:rPr>
              <a:t> </a:t>
            </a:r>
            <a:r>
              <a:rPr lang="en-US" altLang="en-US" dirty="0">
                <a:cs typeface="Calibri" panose="020F0502020204030204" pitchFamily="34" charset="0"/>
              </a:rPr>
              <a:t>applications</a:t>
            </a:r>
            <a:r>
              <a:rPr lang="en-US" altLang="en-US" dirty="0">
                <a:latin typeface="Times New Roman" panose="02020603050405020304" pitchFamily="18" charset="0"/>
                <a:cs typeface="Times New Roman" panose="02020603050405020304" pitchFamily="18" charset="0"/>
              </a:rPr>
              <a:t> </a:t>
            </a:r>
            <a:r>
              <a:rPr lang="en-US" altLang="en-US" dirty="0">
                <a:cs typeface="Calibri" panose="020F0502020204030204" pitchFamily="34" charset="0"/>
              </a:rPr>
              <a:t>(ISDA’05)</a:t>
            </a:r>
            <a:r>
              <a:rPr lang="en-US" altLang="en-US" dirty="0">
                <a:latin typeface="Times New Roman" panose="02020603050405020304" pitchFamily="18" charset="0"/>
                <a:cs typeface="Times New Roman" panose="02020603050405020304" pitchFamily="18" charset="0"/>
              </a:rPr>
              <a:t> </a:t>
            </a:r>
            <a:r>
              <a:rPr lang="en-US" altLang="en-US" dirty="0">
                <a:cs typeface="Calibri" panose="020F0502020204030204" pitchFamily="34" charset="0"/>
              </a:rPr>
              <a:t>[</a:t>
            </a:r>
            <a:r>
              <a:rPr lang="en-US" altLang="en-US" u="sng" dirty="0">
                <a:solidFill>
                  <a:srgbClr val="2E498A"/>
                </a:solidFill>
                <a:cs typeface="Calibri" panose="020F0502020204030204" pitchFamily="34" charset="0"/>
              </a:rPr>
              <a:t>Google Scholar</a:t>
            </a:r>
            <a:r>
              <a:rPr lang="en-US" altLang="en-US" dirty="0">
                <a:cs typeface="Calibri" panose="020F0502020204030204" pitchFamily="34" charset="0"/>
              </a:rPr>
              <a:t>]</a:t>
            </a:r>
          </a:p>
          <a:p>
            <a:pPr algn="just">
              <a:buSzPct val="91000"/>
              <a:buFont typeface="Symbol" panose="05050102010706020507" pitchFamily="18" charset="2"/>
              <a:buChar char=""/>
            </a:pPr>
            <a:r>
              <a:rPr lang="en-US" altLang="en-US" dirty="0">
                <a:cs typeface="Calibri" panose="020F0502020204030204" pitchFamily="34" charset="0"/>
              </a:rPr>
              <a:t>Xi</a:t>
            </a:r>
            <a:r>
              <a:rPr lang="en-US" altLang="en-US" dirty="0">
                <a:latin typeface="Times New Roman" panose="02020603050405020304" pitchFamily="18" charset="0"/>
                <a:cs typeface="Times New Roman" panose="02020603050405020304" pitchFamily="18" charset="0"/>
              </a:rPr>
              <a:t> </a:t>
            </a:r>
            <a:r>
              <a:rPr lang="en-US" altLang="en-US" dirty="0">
                <a:cs typeface="Calibri" panose="020F0502020204030204" pitchFamily="34" charset="0"/>
              </a:rPr>
              <a:t>X,</a:t>
            </a:r>
            <a:r>
              <a:rPr lang="en-US" altLang="en-US" dirty="0">
                <a:latin typeface="Times New Roman" panose="02020603050405020304" pitchFamily="18" charset="0"/>
                <a:cs typeface="Times New Roman" panose="02020603050405020304" pitchFamily="18" charset="0"/>
              </a:rPr>
              <a:t> </a:t>
            </a:r>
            <a:r>
              <a:rPr lang="en-US" altLang="en-US" dirty="0" err="1">
                <a:cs typeface="Calibri" panose="020F0502020204030204" pitchFamily="34" charset="0"/>
              </a:rPr>
              <a:t>Mamon</a:t>
            </a:r>
            <a:r>
              <a:rPr lang="en-US" altLang="en-US" dirty="0">
                <a:latin typeface="Times New Roman" panose="02020603050405020304" pitchFamily="18" charset="0"/>
                <a:cs typeface="Times New Roman" panose="02020603050405020304" pitchFamily="18" charset="0"/>
              </a:rPr>
              <a:t> </a:t>
            </a:r>
            <a:r>
              <a:rPr lang="en-US" altLang="en-US" dirty="0">
                <a:cs typeface="Calibri" panose="020F0502020204030204" pitchFamily="34" charset="0"/>
              </a:rPr>
              <a:t>R,</a:t>
            </a:r>
            <a:r>
              <a:rPr lang="en-US" altLang="en-US" dirty="0">
                <a:latin typeface="Times New Roman" panose="02020603050405020304" pitchFamily="18" charset="0"/>
                <a:cs typeface="Times New Roman" panose="02020603050405020304" pitchFamily="18" charset="0"/>
              </a:rPr>
              <a:t> </a:t>
            </a:r>
            <a:r>
              <a:rPr lang="en-US" altLang="en-US" dirty="0">
                <a:cs typeface="Calibri" panose="020F0502020204030204" pitchFamily="34" charset="0"/>
              </a:rPr>
              <a:t>Davison</a:t>
            </a:r>
            <a:r>
              <a:rPr lang="en-US" altLang="en-US" dirty="0">
                <a:latin typeface="Times New Roman" panose="02020603050405020304" pitchFamily="18" charset="0"/>
                <a:cs typeface="Times New Roman" panose="02020603050405020304" pitchFamily="18" charset="0"/>
              </a:rPr>
              <a:t> </a:t>
            </a:r>
            <a:r>
              <a:rPr lang="en-US" altLang="en-US" dirty="0">
                <a:cs typeface="Calibri" panose="020F0502020204030204" pitchFamily="34" charset="0"/>
              </a:rPr>
              <a:t>M.</a:t>
            </a:r>
            <a:r>
              <a:rPr lang="en-US" altLang="en-US" dirty="0">
                <a:latin typeface="Times New Roman" panose="02020603050405020304" pitchFamily="18" charset="0"/>
                <a:cs typeface="Times New Roman" panose="02020603050405020304" pitchFamily="18" charset="0"/>
              </a:rPr>
              <a:t> </a:t>
            </a:r>
            <a:r>
              <a:rPr lang="en-US" altLang="en-US" dirty="0">
                <a:cs typeface="Calibri" panose="020F0502020204030204" pitchFamily="34" charset="0"/>
              </a:rPr>
              <a:t>A</a:t>
            </a:r>
            <a:r>
              <a:rPr lang="en-US" altLang="en-US" dirty="0">
                <a:latin typeface="Times New Roman" panose="02020603050405020304" pitchFamily="18" charset="0"/>
                <a:cs typeface="Times New Roman" panose="02020603050405020304" pitchFamily="18" charset="0"/>
              </a:rPr>
              <a:t> </a:t>
            </a:r>
            <a:r>
              <a:rPr lang="en-US" altLang="en-US" dirty="0">
                <a:cs typeface="Calibri" panose="020F0502020204030204" pitchFamily="34" charset="0"/>
              </a:rPr>
              <a:t>higher-order</a:t>
            </a:r>
            <a:r>
              <a:rPr lang="en-US" altLang="en-US" dirty="0">
                <a:latin typeface="Times New Roman" panose="02020603050405020304" pitchFamily="18" charset="0"/>
                <a:cs typeface="Times New Roman" panose="02020603050405020304" pitchFamily="18" charset="0"/>
              </a:rPr>
              <a:t> </a:t>
            </a:r>
            <a:r>
              <a:rPr lang="en-US" altLang="en-US" dirty="0">
                <a:cs typeface="Calibri" panose="020F0502020204030204" pitchFamily="34" charset="0"/>
              </a:rPr>
              <a:t>hidden</a:t>
            </a:r>
            <a:r>
              <a:rPr lang="en-US" altLang="en-US" dirty="0">
                <a:latin typeface="Times New Roman" panose="02020603050405020304" pitchFamily="18" charset="0"/>
                <a:cs typeface="Times New Roman" panose="02020603050405020304" pitchFamily="18" charset="0"/>
              </a:rPr>
              <a:t> </a:t>
            </a:r>
            <a:r>
              <a:rPr lang="en-US" altLang="en-US" dirty="0">
                <a:cs typeface="Calibri" panose="020F0502020204030204" pitchFamily="34" charset="0"/>
              </a:rPr>
              <a:t>Markov</a:t>
            </a:r>
            <a:r>
              <a:rPr lang="en-US" altLang="en-US" dirty="0">
                <a:latin typeface="Times New Roman" panose="02020603050405020304" pitchFamily="18" charset="0"/>
                <a:cs typeface="Times New Roman" panose="02020603050405020304" pitchFamily="18" charset="0"/>
              </a:rPr>
              <a:t> </a:t>
            </a:r>
            <a:r>
              <a:rPr lang="en-US" altLang="en-US" dirty="0">
                <a:cs typeface="Calibri" panose="020F0502020204030204" pitchFamily="34" charset="0"/>
              </a:rPr>
              <a:t>chain-modulated</a:t>
            </a:r>
            <a:r>
              <a:rPr lang="en-US" altLang="en-US" dirty="0">
                <a:latin typeface="Times New Roman" panose="02020603050405020304" pitchFamily="18" charset="0"/>
                <a:cs typeface="Times New Roman" panose="02020603050405020304" pitchFamily="18" charset="0"/>
              </a:rPr>
              <a:t> </a:t>
            </a:r>
            <a:r>
              <a:rPr lang="en-US" altLang="en-US" dirty="0">
                <a:cs typeface="Calibri" panose="020F0502020204030204" pitchFamily="34" charset="0"/>
              </a:rPr>
              <a:t>model</a:t>
            </a:r>
            <a:r>
              <a:rPr lang="en-US" altLang="en-US" dirty="0">
                <a:latin typeface="Times New Roman" panose="02020603050405020304" pitchFamily="18" charset="0"/>
                <a:cs typeface="Times New Roman" panose="02020603050405020304" pitchFamily="18" charset="0"/>
              </a:rPr>
              <a:t> </a:t>
            </a:r>
            <a:r>
              <a:rPr lang="en-US" altLang="en-US" dirty="0">
                <a:cs typeface="Calibri" panose="020F0502020204030204" pitchFamily="34" charset="0"/>
              </a:rPr>
              <a:t>for</a:t>
            </a:r>
            <a:r>
              <a:rPr lang="en-US" altLang="en-US" dirty="0">
                <a:latin typeface="Times New Roman" panose="02020603050405020304" pitchFamily="18" charset="0"/>
                <a:cs typeface="Times New Roman" panose="02020603050405020304" pitchFamily="18" charset="0"/>
              </a:rPr>
              <a:t> </a:t>
            </a:r>
            <a:r>
              <a:rPr lang="en-US" altLang="en-US" dirty="0">
                <a:cs typeface="Calibri" panose="020F0502020204030204" pitchFamily="34" charset="0"/>
              </a:rPr>
              <a:t>asset</a:t>
            </a:r>
          </a:p>
          <a:p>
            <a:pPr algn="just">
              <a:spcBef>
                <a:spcPts val="19"/>
              </a:spcBef>
            </a:pPr>
            <a:r>
              <a:rPr lang="en-US" altLang="en-US" dirty="0">
                <a:cs typeface="Calibri" panose="020F0502020204030204" pitchFamily="34" charset="0"/>
              </a:rPr>
              <a:t>allocation.</a:t>
            </a:r>
            <a:r>
              <a:rPr lang="en-US" altLang="en-US" dirty="0">
                <a:latin typeface="Times New Roman" panose="02020603050405020304" pitchFamily="18" charset="0"/>
                <a:cs typeface="Times New Roman" panose="02020603050405020304" pitchFamily="18" charset="0"/>
              </a:rPr>
              <a:t> </a:t>
            </a:r>
            <a:r>
              <a:rPr lang="en-US" altLang="en-US" i="1" dirty="0">
                <a:cs typeface="Calibri" panose="020F0502020204030204" pitchFamily="34" charset="0"/>
              </a:rPr>
              <a:t>J</a:t>
            </a:r>
            <a:r>
              <a:rPr lang="en-US" altLang="en-US" i="1" dirty="0">
                <a:latin typeface="Times New Roman" panose="02020603050405020304" pitchFamily="18" charset="0"/>
                <a:cs typeface="Times New Roman" panose="02020603050405020304" pitchFamily="18" charset="0"/>
              </a:rPr>
              <a:t> </a:t>
            </a:r>
            <a:r>
              <a:rPr lang="en-US" altLang="en-US" i="1" dirty="0">
                <a:cs typeface="Calibri" panose="020F0502020204030204" pitchFamily="34" charset="0"/>
              </a:rPr>
              <a:t>Math</a:t>
            </a:r>
            <a:r>
              <a:rPr lang="en-US" altLang="en-US" i="1" dirty="0">
                <a:latin typeface="Times New Roman" panose="02020603050405020304" pitchFamily="18" charset="0"/>
                <a:cs typeface="Times New Roman" panose="02020603050405020304" pitchFamily="18" charset="0"/>
              </a:rPr>
              <a:t> </a:t>
            </a:r>
            <a:r>
              <a:rPr lang="en-US" altLang="en-US" i="1" dirty="0">
                <a:cs typeface="Calibri" panose="020F0502020204030204" pitchFamily="34" charset="0"/>
              </a:rPr>
              <a:t>Model</a:t>
            </a:r>
            <a:r>
              <a:rPr lang="en-US" altLang="en-US" i="1" dirty="0">
                <a:latin typeface="Times New Roman" panose="02020603050405020304" pitchFamily="18" charset="0"/>
                <a:cs typeface="Times New Roman" panose="02020603050405020304" pitchFamily="18" charset="0"/>
              </a:rPr>
              <a:t> </a:t>
            </a:r>
            <a:r>
              <a:rPr lang="en-US" altLang="en-US" i="1" dirty="0">
                <a:cs typeface="Calibri" panose="020F0502020204030204" pitchFamily="34" charset="0"/>
              </a:rPr>
              <a:t>Algorithm</a:t>
            </a:r>
            <a:r>
              <a:rPr lang="en-US" altLang="en-US" i="1" dirty="0">
                <a:latin typeface="Times New Roman" panose="02020603050405020304" pitchFamily="18" charset="0"/>
                <a:cs typeface="Times New Roman" panose="02020603050405020304" pitchFamily="18" charset="0"/>
              </a:rPr>
              <a:t> </a:t>
            </a:r>
            <a:r>
              <a:rPr lang="en-US" altLang="en-US" i="1" dirty="0" err="1">
                <a:cs typeface="Calibri" panose="020F0502020204030204" pitchFamily="34" charset="0"/>
              </a:rPr>
              <a:t>Oper</a:t>
            </a:r>
            <a:r>
              <a:rPr lang="en-US" altLang="en-US" i="1" dirty="0">
                <a:latin typeface="Times New Roman" panose="02020603050405020304" pitchFamily="18" charset="0"/>
                <a:cs typeface="Times New Roman" panose="02020603050405020304" pitchFamily="18" charset="0"/>
              </a:rPr>
              <a:t> </a:t>
            </a:r>
            <a:r>
              <a:rPr lang="en-US" altLang="en-US" i="1" dirty="0">
                <a:cs typeface="Calibri" panose="020F0502020204030204" pitchFamily="34" charset="0"/>
              </a:rPr>
              <a:t>Res.</a:t>
            </a:r>
            <a:r>
              <a:rPr lang="en-US" altLang="en-US" i="1" dirty="0">
                <a:latin typeface="Times New Roman" panose="02020603050405020304" pitchFamily="18" charset="0"/>
                <a:cs typeface="Times New Roman" panose="02020603050405020304" pitchFamily="18" charset="0"/>
              </a:rPr>
              <a:t> </a:t>
            </a:r>
            <a:r>
              <a:rPr lang="en-US" altLang="en-US" dirty="0">
                <a:cs typeface="Calibri" panose="020F0502020204030204" pitchFamily="34" charset="0"/>
              </a:rPr>
              <a:t>2012;13(1):59–85.</a:t>
            </a:r>
            <a:r>
              <a:rPr lang="en-US" altLang="en-US" dirty="0">
                <a:latin typeface="Times New Roman" panose="02020603050405020304" pitchFamily="18" charset="0"/>
                <a:cs typeface="Times New Roman" panose="02020603050405020304" pitchFamily="18" charset="0"/>
              </a:rPr>
              <a:t> </a:t>
            </a:r>
            <a:r>
              <a:rPr lang="en-US" altLang="en-US" dirty="0" err="1">
                <a:cs typeface="Calibri" panose="020F0502020204030204" pitchFamily="34" charset="0"/>
              </a:rPr>
              <a:t>doi</a:t>
            </a:r>
            <a:r>
              <a:rPr lang="en-US" altLang="en-US" dirty="0">
                <a:cs typeface="Calibri" panose="020F0502020204030204" pitchFamily="34" charset="0"/>
              </a:rPr>
              <a:t>:</a:t>
            </a:r>
            <a:r>
              <a:rPr lang="en-US" altLang="en-US" dirty="0">
                <a:latin typeface="Times New Roman" panose="02020603050405020304" pitchFamily="18" charset="0"/>
                <a:cs typeface="Times New Roman" panose="02020603050405020304" pitchFamily="18" charset="0"/>
              </a:rPr>
              <a:t> </a:t>
            </a:r>
            <a:r>
              <a:rPr lang="en-US" altLang="en-US" dirty="0">
                <a:cs typeface="Calibri" panose="020F0502020204030204" pitchFamily="34" charset="0"/>
              </a:rPr>
              <a:t>10.1007/s10852-012-9214-</a:t>
            </a:r>
          </a:p>
          <a:p>
            <a:pPr algn="just">
              <a:spcBef>
                <a:spcPts val="19"/>
              </a:spcBef>
            </a:pPr>
            <a:r>
              <a:rPr lang="en-US" altLang="en-US" dirty="0">
                <a:cs typeface="Calibri" panose="020F0502020204030204" pitchFamily="34" charset="0"/>
              </a:rPr>
              <a:t>4.</a:t>
            </a:r>
            <a:r>
              <a:rPr lang="en-US" altLang="en-US" dirty="0">
                <a:latin typeface="Times New Roman" panose="02020603050405020304" pitchFamily="18" charset="0"/>
                <a:cs typeface="Times New Roman" panose="02020603050405020304" pitchFamily="18" charset="0"/>
              </a:rPr>
              <a:t> </a:t>
            </a:r>
            <a:r>
              <a:rPr lang="en-US" altLang="en-US" dirty="0">
                <a:cs typeface="Calibri" panose="020F0502020204030204" pitchFamily="34" charset="0"/>
              </a:rPr>
              <a:t>[</a:t>
            </a:r>
            <a:r>
              <a:rPr lang="en-US" altLang="en-US" u="sng" dirty="0" err="1">
                <a:solidFill>
                  <a:srgbClr val="2E498A"/>
                </a:solidFill>
                <a:cs typeface="Calibri" panose="020F0502020204030204" pitchFamily="34" charset="0"/>
              </a:rPr>
              <a:t>CrossRef</a:t>
            </a:r>
            <a:r>
              <a:rPr lang="en-US" altLang="en-US" dirty="0">
                <a:cs typeface="Calibri" panose="020F0502020204030204" pitchFamily="34" charset="0"/>
              </a:rPr>
              <a:t>]</a:t>
            </a:r>
            <a:r>
              <a:rPr lang="en-US" altLang="en-US" dirty="0">
                <a:latin typeface="Times New Roman" panose="02020603050405020304" pitchFamily="18" charset="0"/>
                <a:cs typeface="Times New Roman" panose="02020603050405020304" pitchFamily="18" charset="0"/>
              </a:rPr>
              <a:t> </a:t>
            </a:r>
            <a:r>
              <a:rPr lang="en-US" altLang="en-US" dirty="0">
                <a:cs typeface="Calibri" panose="020F0502020204030204" pitchFamily="34" charset="0"/>
              </a:rPr>
              <a:t>[</a:t>
            </a:r>
            <a:r>
              <a:rPr lang="en-US" altLang="en-US" u="sng" dirty="0">
                <a:solidFill>
                  <a:srgbClr val="2E498A"/>
                </a:solidFill>
                <a:cs typeface="Calibri" panose="020F0502020204030204" pitchFamily="34" charset="0"/>
              </a:rPr>
              <a:t>Google Scholar</a:t>
            </a:r>
            <a:r>
              <a:rPr lang="en-US" altLang="en-US" dirty="0">
                <a:cs typeface="Calibri" panose="020F0502020204030204" pitchFamily="34" charset="0"/>
              </a:rPr>
              <a:t>]</a:t>
            </a:r>
          </a:p>
          <a:p>
            <a:pPr algn="just">
              <a:spcBef>
                <a:spcPts val="10"/>
              </a:spcBef>
              <a:buSzPct val="91000"/>
              <a:buFont typeface="Symbol" panose="05050102010706020507" pitchFamily="18" charset="2"/>
              <a:buChar char=""/>
            </a:pPr>
            <a:r>
              <a:rPr lang="en-US" altLang="en-US" dirty="0">
                <a:cs typeface="Calibri" panose="020F0502020204030204" pitchFamily="34" charset="0"/>
              </a:rPr>
              <a:t>Zhang</a:t>
            </a:r>
            <a:r>
              <a:rPr lang="en-US" altLang="en-US" dirty="0">
                <a:latin typeface="Times New Roman" panose="02020603050405020304" pitchFamily="18" charset="0"/>
                <a:cs typeface="Times New Roman" panose="02020603050405020304" pitchFamily="18" charset="0"/>
              </a:rPr>
              <a:t> </a:t>
            </a:r>
            <a:r>
              <a:rPr lang="en-US" altLang="en-US" dirty="0">
                <a:cs typeface="Calibri" panose="020F0502020204030204" pitchFamily="34" charset="0"/>
              </a:rPr>
              <a:t>D,</a:t>
            </a:r>
            <a:r>
              <a:rPr lang="en-US" altLang="en-US" dirty="0">
                <a:latin typeface="Times New Roman" panose="02020603050405020304" pitchFamily="18" charset="0"/>
                <a:cs typeface="Times New Roman" panose="02020603050405020304" pitchFamily="18" charset="0"/>
              </a:rPr>
              <a:t> </a:t>
            </a:r>
            <a:r>
              <a:rPr lang="en-US" altLang="en-US" dirty="0">
                <a:cs typeface="Calibri" panose="020F0502020204030204" pitchFamily="34" charset="0"/>
              </a:rPr>
              <a:t>Zhang</a:t>
            </a:r>
            <a:r>
              <a:rPr lang="en-US" altLang="en-US" dirty="0">
                <a:latin typeface="Times New Roman" panose="02020603050405020304" pitchFamily="18" charset="0"/>
                <a:cs typeface="Times New Roman" panose="02020603050405020304" pitchFamily="18" charset="0"/>
              </a:rPr>
              <a:t> </a:t>
            </a:r>
            <a:r>
              <a:rPr lang="en-US" altLang="en-US" dirty="0">
                <a:cs typeface="Calibri" panose="020F0502020204030204" pitchFamily="34" charset="0"/>
              </a:rPr>
              <a:t>X.</a:t>
            </a:r>
            <a:r>
              <a:rPr lang="en-US" altLang="en-US" dirty="0">
                <a:latin typeface="Times New Roman" panose="02020603050405020304" pitchFamily="18" charset="0"/>
                <a:cs typeface="Times New Roman" panose="02020603050405020304" pitchFamily="18" charset="0"/>
              </a:rPr>
              <a:t> </a:t>
            </a:r>
            <a:r>
              <a:rPr lang="en-US" altLang="en-US" dirty="0">
                <a:cs typeface="Calibri" panose="020F0502020204030204" pitchFamily="34" charset="0"/>
              </a:rPr>
              <a:t>Study</a:t>
            </a:r>
            <a:r>
              <a:rPr lang="en-US" altLang="en-US" dirty="0">
                <a:latin typeface="Times New Roman" panose="02020603050405020304" pitchFamily="18" charset="0"/>
                <a:cs typeface="Times New Roman" panose="02020603050405020304" pitchFamily="18" charset="0"/>
              </a:rPr>
              <a:t> </a:t>
            </a:r>
            <a:r>
              <a:rPr lang="en-US" altLang="en-US" dirty="0">
                <a:cs typeface="Calibri" panose="020F0502020204030204" pitchFamily="34" charset="0"/>
              </a:rPr>
              <a:t>on</a:t>
            </a:r>
            <a:r>
              <a:rPr lang="en-US" altLang="en-US" dirty="0">
                <a:latin typeface="Times New Roman" panose="02020603050405020304" pitchFamily="18" charset="0"/>
                <a:cs typeface="Times New Roman" panose="02020603050405020304" pitchFamily="18" charset="0"/>
              </a:rPr>
              <a:t> </a:t>
            </a:r>
            <a:r>
              <a:rPr lang="en-US" altLang="en-US" dirty="0">
                <a:cs typeface="Calibri" panose="020F0502020204030204" pitchFamily="34" charset="0"/>
              </a:rPr>
              <a:t>forecasting</a:t>
            </a:r>
            <a:r>
              <a:rPr lang="en-US" altLang="en-US" dirty="0">
                <a:latin typeface="Times New Roman" panose="02020603050405020304" pitchFamily="18" charset="0"/>
                <a:cs typeface="Times New Roman" panose="02020603050405020304" pitchFamily="18" charset="0"/>
              </a:rPr>
              <a:t> </a:t>
            </a:r>
            <a:r>
              <a:rPr lang="en-US" altLang="en-US" dirty="0">
                <a:cs typeface="Calibri" panose="020F0502020204030204" pitchFamily="34" charset="0"/>
              </a:rPr>
              <a:t>the</a:t>
            </a:r>
            <a:r>
              <a:rPr lang="en-US" altLang="en-US" dirty="0">
                <a:latin typeface="Times New Roman" panose="02020603050405020304" pitchFamily="18" charset="0"/>
                <a:cs typeface="Times New Roman" panose="02020603050405020304" pitchFamily="18" charset="0"/>
              </a:rPr>
              <a:t> </a:t>
            </a:r>
            <a:r>
              <a:rPr lang="en-US" altLang="en-US" dirty="0">
                <a:cs typeface="Calibri" panose="020F0502020204030204" pitchFamily="34" charset="0"/>
              </a:rPr>
              <a:t>stock</a:t>
            </a:r>
            <a:r>
              <a:rPr lang="en-US" altLang="en-US" dirty="0">
                <a:latin typeface="Times New Roman" panose="02020603050405020304" pitchFamily="18" charset="0"/>
                <a:cs typeface="Times New Roman" panose="02020603050405020304" pitchFamily="18" charset="0"/>
              </a:rPr>
              <a:t> </a:t>
            </a:r>
            <a:r>
              <a:rPr lang="en-US" altLang="en-US" dirty="0">
                <a:cs typeface="Calibri" panose="020F0502020204030204" pitchFamily="34" charset="0"/>
              </a:rPr>
              <a:t>market</a:t>
            </a:r>
            <a:r>
              <a:rPr lang="en-US" altLang="en-US" dirty="0">
                <a:latin typeface="Times New Roman" panose="02020603050405020304" pitchFamily="18" charset="0"/>
                <a:cs typeface="Times New Roman" panose="02020603050405020304" pitchFamily="18" charset="0"/>
              </a:rPr>
              <a:t> </a:t>
            </a:r>
            <a:r>
              <a:rPr lang="en-US" altLang="en-US" dirty="0">
                <a:cs typeface="Calibri" panose="020F0502020204030204" pitchFamily="34" charset="0"/>
              </a:rPr>
              <a:t>trend</a:t>
            </a:r>
            <a:r>
              <a:rPr lang="en-US" altLang="en-US" dirty="0">
                <a:latin typeface="Times New Roman" panose="02020603050405020304" pitchFamily="18" charset="0"/>
                <a:cs typeface="Times New Roman" panose="02020603050405020304" pitchFamily="18" charset="0"/>
              </a:rPr>
              <a:t> </a:t>
            </a:r>
            <a:r>
              <a:rPr lang="en-US" altLang="en-US" dirty="0">
                <a:cs typeface="Calibri" panose="020F0502020204030204" pitchFamily="34" charset="0"/>
              </a:rPr>
              <a:t>based</a:t>
            </a:r>
            <a:r>
              <a:rPr lang="en-US" altLang="en-US" dirty="0">
                <a:latin typeface="Times New Roman" panose="02020603050405020304" pitchFamily="18" charset="0"/>
                <a:cs typeface="Times New Roman" panose="02020603050405020304" pitchFamily="18" charset="0"/>
              </a:rPr>
              <a:t> </a:t>
            </a:r>
            <a:r>
              <a:rPr lang="en-US" altLang="en-US" dirty="0">
                <a:cs typeface="Calibri" panose="020F0502020204030204" pitchFamily="34" charset="0"/>
              </a:rPr>
              <a:t>on</a:t>
            </a:r>
            <a:r>
              <a:rPr lang="en-US" altLang="en-US" dirty="0">
                <a:latin typeface="Times New Roman" panose="02020603050405020304" pitchFamily="18" charset="0"/>
                <a:cs typeface="Times New Roman" panose="02020603050405020304" pitchFamily="18" charset="0"/>
              </a:rPr>
              <a:t> </a:t>
            </a:r>
            <a:r>
              <a:rPr lang="en-US" altLang="en-US" dirty="0">
                <a:cs typeface="Calibri" panose="020F0502020204030204" pitchFamily="34" charset="0"/>
              </a:rPr>
              <a:t>stochastic</a:t>
            </a:r>
            <a:r>
              <a:rPr lang="en-US" altLang="en-US" dirty="0">
                <a:latin typeface="Times New Roman" panose="02020603050405020304" pitchFamily="18" charset="0"/>
                <a:cs typeface="Times New Roman" panose="02020603050405020304" pitchFamily="18" charset="0"/>
              </a:rPr>
              <a:t> </a:t>
            </a:r>
            <a:r>
              <a:rPr lang="en-US" altLang="en-US" dirty="0">
                <a:cs typeface="Calibri" panose="020F0502020204030204" pitchFamily="34" charset="0"/>
              </a:rPr>
              <a:t>analysis</a:t>
            </a:r>
            <a:r>
              <a:rPr lang="en-US" altLang="en-US" dirty="0">
                <a:latin typeface="Times New Roman" panose="02020603050405020304" pitchFamily="18" charset="0"/>
                <a:cs typeface="Times New Roman" panose="02020603050405020304" pitchFamily="18" charset="0"/>
              </a:rPr>
              <a:t> </a:t>
            </a:r>
            <a:r>
              <a:rPr lang="en-US" altLang="en-US" dirty="0">
                <a:cs typeface="Calibri" panose="020F0502020204030204" pitchFamily="34" charset="0"/>
              </a:rPr>
              <a:t>method.</a:t>
            </a:r>
            <a:r>
              <a:rPr lang="en-US" altLang="en-US" dirty="0">
                <a:latin typeface="Times New Roman" panose="02020603050405020304" pitchFamily="18" charset="0"/>
                <a:cs typeface="Times New Roman" panose="02020603050405020304" pitchFamily="18" charset="0"/>
              </a:rPr>
              <a:t> </a:t>
            </a:r>
            <a:r>
              <a:rPr lang="en-US" altLang="en-US" i="1" dirty="0" err="1">
                <a:cs typeface="Calibri" panose="020F0502020204030204" pitchFamily="34" charset="0"/>
              </a:rPr>
              <a:t>Int</a:t>
            </a:r>
            <a:r>
              <a:rPr lang="en-US" altLang="en-US" i="1" dirty="0">
                <a:latin typeface="Times New Roman" panose="02020603050405020304" pitchFamily="18" charset="0"/>
                <a:cs typeface="Times New Roman" panose="02020603050405020304" pitchFamily="18" charset="0"/>
              </a:rPr>
              <a:t> </a:t>
            </a:r>
            <a:r>
              <a:rPr lang="en-US" altLang="en-US" i="1" dirty="0">
                <a:cs typeface="Calibri" panose="020F0502020204030204" pitchFamily="34" charset="0"/>
              </a:rPr>
              <a:t>J</a:t>
            </a:r>
            <a:r>
              <a:rPr lang="en-US" altLang="en-US" i="1" dirty="0">
                <a:latin typeface="Times New Roman" panose="02020603050405020304" pitchFamily="18" charset="0"/>
                <a:cs typeface="Times New Roman" panose="02020603050405020304" pitchFamily="18" charset="0"/>
              </a:rPr>
              <a:t> </a:t>
            </a:r>
            <a:r>
              <a:rPr lang="en-US" altLang="en-US" i="1" dirty="0">
                <a:cs typeface="Calibri" panose="020F0502020204030204" pitchFamily="34" charset="0"/>
              </a:rPr>
              <a:t>Bus</a:t>
            </a:r>
            <a:r>
              <a:rPr lang="en-US" altLang="en-US" i="1" dirty="0">
                <a:latin typeface="Times New Roman" panose="02020603050405020304" pitchFamily="18" charset="0"/>
                <a:cs typeface="Times New Roman" panose="02020603050405020304" pitchFamily="18" charset="0"/>
              </a:rPr>
              <a:t> </a:t>
            </a:r>
            <a:r>
              <a:rPr lang="en-US" altLang="en-US" i="1" dirty="0">
                <a:cs typeface="Calibri" panose="020F0502020204030204" pitchFamily="34" charset="0"/>
              </a:rPr>
              <a:t>Manage.</a:t>
            </a:r>
            <a:r>
              <a:rPr lang="en-US" altLang="en-US" i="1" dirty="0">
                <a:latin typeface="Times New Roman" panose="02020603050405020304" pitchFamily="18" charset="0"/>
                <a:cs typeface="Times New Roman" panose="02020603050405020304" pitchFamily="18" charset="0"/>
              </a:rPr>
              <a:t> </a:t>
            </a:r>
            <a:r>
              <a:rPr lang="en-US" altLang="en-US" dirty="0">
                <a:cs typeface="Calibri" panose="020F0502020204030204" pitchFamily="34" charset="0"/>
              </a:rPr>
              <a:t>2009;4(6):163–170.</a:t>
            </a:r>
            <a:r>
              <a:rPr lang="en-US" altLang="en-US" dirty="0">
                <a:latin typeface="Times New Roman" panose="02020603050405020304" pitchFamily="18" charset="0"/>
                <a:cs typeface="Times New Roman" panose="02020603050405020304" pitchFamily="18" charset="0"/>
              </a:rPr>
              <a:t> </a:t>
            </a:r>
            <a:r>
              <a:rPr lang="en-US" altLang="en-US" dirty="0">
                <a:cs typeface="Calibri" panose="020F0502020204030204" pitchFamily="34" charset="0"/>
              </a:rPr>
              <a:t>[</a:t>
            </a:r>
            <a:r>
              <a:rPr lang="en-US" altLang="en-US" u="sng" dirty="0">
                <a:solidFill>
                  <a:srgbClr val="2E498A"/>
                </a:solidFill>
                <a:cs typeface="Calibri" panose="020F0502020204030204" pitchFamily="34" charset="0"/>
              </a:rPr>
              <a:t>Google Scholar</a:t>
            </a:r>
            <a:r>
              <a:rPr lang="en-US" altLang="en-US" dirty="0">
                <a:cs typeface="Calibri" panose="020F0502020204030204" pitchFamily="34" charset="0"/>
              </a:rPr>
              <a:t>]</a:t>
            </a:r>
          </a:p>
        </p:txBody>
      </p:sp>
      <p:sp>
        <p:nvSpPr>
          <p:cNvPr id="3" name="Rectangle 2"/>
          <p:cNvSpPr/>
          <p:nvPr/>
        </p:nvSpPr>
        <p:spPr>
          <a:xfrm>
            <a:off x="563685" y="571500"/>
            <a:ext cx="9601200" cy="2123658"/>
          </a:xfrm>
          <a:prstGeom prst="rect">
            <a:avLst/>
          </a:prstGeom>
        </p:spPr>
        <p:txBody>
          <a:bodyPr wrap="square">
            <a:spAutoFit/>
          </a:bodyPr>
          <a:lstStyle/>
          <a:p>
            <a:r>
              <a:rPr lang="en-US" altLang="en-US" sz="3600" b="1" dirty="0">
                <a:solidFill>
                  <a:srgbClr val="FF0000"/>
                </a:solidFill>
                <a:latin typeface="Arial" panose="020B0604020202020204" pitchFamily="34" charset="0"/>
              </a:rPr>
              <a:t>References</a:t>
            </a:r>
            <a:endParaRPr lang="en-US" altLang="en-US" sz="3600" dirty="0">
              <a:solidFill>
                <a:srgbClr val="FF0000"/>
              </a:solidFill>
              <a:latin typeface="Arial" panose="020B0604020202020204" pitchFamily="34" charset="0"/>
            </a:endParaRPr>
          </a:p>
          <a:p>
            <a:pPr>
              <a:spcBef>
                <a:spcPts val="10"/>
              </a:spcBef>
            </a:pPr>
            <a:endParaRPr lang="en-US" altLang="en-US" sz="1600" dirty="0">
              <a:latin typeface="Times New Roman" panose="02020603050405020304" pitchFamily="18" charset="0"/>
              <a:cs typeface="Times New Roman" panose="02020603050405020304" pitchFamily="18" charset="0"/>
            </a:endParaRPr>
          </a:p>
          <a:p>
            <a:pPr algn="just">
              <a:buSzPct val="91000"/>
              <a:buFont typeface="Symbol" panose="05050102010706020507" pitchFamily="18" charset="2"/>
              <a:buChar char=""/>
            </a:pPr>
            <a:r>
              <a:rPr lang="en-US" altLang="en-US" sz="1600" dirty="0">
                <a:cs typeface="Calibri" panose="020F0502020204030204" pitchFamily="34" charset="0"/>
              </a:rPr>
              <a:t>Aguilera</a:t>
            </a:r>
            <a:r>
              <a:rPr lang="en-US" altLang="en-US" sz="1600" dirty="0">
                <a:latin typeface="Times New Roman" panose="02020603050405020304" pitchFamily="18" charset="0"/>
                <a:cs typeface="Times New Roman" panose="02020603050405020304" pitchFamily="18" charset="0"/>
              </a:rPr>
              <a:t> </a:t>
            </a:r>
            <a:r>
              <a:rPr lang="en-US" altLang="en-US" sz="1600" dirty="0">
                <a:cs typeface="Calibri" panose="020F0502020204030204" pitchFamily="34" charset="0"/>
              </a:rPr>
              <a:t>MA,</a:t>
            </a:r>
            <a:r>
              <a:rPr lang="en-US" altLang="en-US" sz="1600" dirty="0">
                <a:latin typeface="Times New Roman" panose="02020603050405020304" pitchFamily="18" charset="0"/>
                <a:cs typeface="Times New Roman" panose="02020603050405020304" pitchFamily="18" charset="0"/>
              </a:rPr>
              <a:t> </a:t>
            </a:r>
            <a:r>
              <a:rPr lang="en-US" altLang="en-US" sz="1600" dirty="0" err="1">
                <a:cs typeface="Calibri" panose="020F0502020204030204" pitchFamily="34" charset="0"/>
              </a:rPr>
              <a:t>Ocaña</a:t>
            </a:r>
            <a:r>
              <a:rPr lang="en-US" altLang="en-US" sz="1600" dirty="0">
                <a:latin typeface="Times New Roman" panose="02020603050405020304" pitchFamily="18" charset="0"/>
                <a:cs typeface="Times New Roman" panose="02020603050405020304" pitchFamily="18" charset="0"/>
              </a:rPr>
              <a:t> </a:t>
            </a:r>
            <a:r>
              <a:rPr lang="en-US" altLang="en-US" sz="1600" dirty="0">
                <a:cs typeface="Calibri" panose="020F0502020204030204" pitchFamily="34" charset="0"/>
              </a:rPr>
              <a:t>AF,</a:t>
            </a:r>
            <a:r>
              <a:rPr lang="en-US" altLang="en-US" sz="1600" dirty="0">
                <a:latin typeface="Times New Roman" panose="02020603050405020304" pitchFamily="18" charset="0"/>
                <a:cs typeface="Times New Roman" panose="02020603050405020304" pitchFamily="18" charset="0"/>
              </a:rPr>
              <a:t> </a:t>
            </a:r>
            <a:r>
              <a:rPr lang="en-US" altLang="en-US" sz="1600" dirty="0" err="1">
                <a:cs typeface="Calibri" panose="020F0502020204030204" pitchFamily="34" charset="0"/>
              </a:rPr>
              <a:t>Valderrama</a:t>
            </a:r>
            <a:r>
              <a:rPr lang="en-US" altLang="en-US" sz="1600" dirty="0">
                <a:latin typeface="Times New Roman" panose="02020603050405020304" pitchFamily="18" charset="0"/>
                <a:cs typeface="Times New Roman" panose="02020603050405020304" pitchFamily="18" charset="0"/>
              </a:rPr>
              <a:t> </a:t>
            </a:r>
            <a:r>
              <a:rPr lang="en-US" altLang="en-US" sz="1600" dirty="0">
                <a:cs typeface="Calibri" panose="020F0502020204030204" pitchFamily="34" charset="0"/>
              </a:rPr>
              <a:t>JM.</a:t>
            </a:r>
            <a:r>
              <a:rPr lang="en-US" altLang="en-US" sz="1600" dirty="0">
                <a:latin typeface="Times New Roman" panose="02020603050405020304" pitchFamily="18" charset="0"/>
                <a:cs typeface="Times New Roman" panose="02020603050405020304" pitchFamily="18" charset="0"/>
              </a:rPr>
              <a:t> </a:t>
            </a:r>
            <a:r>
              <a:rPr lang="en-US" altLang="en-US" sz="1600" i="1" dirty="0">
                <a:cs typeface="Calibri" panose="020F0502020204030204" pitchFamily="34" charset="0"/>
              </a:rPr>
              <a:t>Stochastic</a:t>
            </a:r>
            <a:r>
              <a:rPr lang="en-US" altLang="en-US" sz="1600" i="1" dirty="0">
                <a:latin typeface="Times New Roman" panose="02020603050405020304" pitchFamily="18" charset="0"/>
                <a:cs typeface="Times New Roman" panose="02020603050405020304" pitchFamily="18" charset="0"/>
              </a:rPr>
              <a:t> </a:t>
            </a:r>
            <a:r>
              <a:rPr lang="en-US" altLang="en-US" sz="1600" i="1" dirty="0">
                <a:cs typeface="Calibri" panose="020F0502020204030204" pitchFamily="34" charset="0"/>
              </a:rPr>
              <a:t>modeling</a:t>
            </a:r>
            <a:r>
              <a:rPr lang="en-US" altLang="en-US" sz="1600" i="1" dirty="0">
                <a:latin typeface="Times New Roman" panose="02020603050405020304" pitchFamily="18" charset="0"/>
                <a:cs typeface="Times New Roman" panose="02020603050405020304" pitchFamily="18" charset="0"/>
              </a:rPr>
              <a:t> </a:t>
            </a:r>
            <a:r>
              <a:rPr lang="en-US" altLang="en-US" sz="1600" i="1" dirty="0">
                <a:cs typeface="Calibri" panose="020F0502020204030204" pitchFamily="34" charset="0"/>
              </a:rPr>
              <a:t>for</a:t>
            </a:r>
            <a:r>
              <a:rPr lang="en-US" altLang="en-US" sz="1600" i="1" dirty="0">
                <a:latin typeface="Times New Roman" panose="02020603050405020304" pitchFamily="18" charset="0"/>
                <a:cs typeface="Times New Roman" panose="02020603050405020304" pitchFamily="18" charset="0"/>
              </a:rPr>
              <a:t> </a:t>
            </a:r>
            <a:r>
              <a:rPr lang="en-US" altLang="en-US" sz="1600" i="1" dirty="0">
                <a:cs typeface="Calibri" panose="020F0502020204030204" pitchFamily="34" charset="0"/>
              </a:rPr>
              <a:t>evolution</a:t>
            </a:r>
            <a:r>
              <a:rPr lang="en-US" altLang="en-US" sz="1600" i="1" dirty="0">
                <a:latin typeface="Times New Roman" panose="02020603050405020304" pitchFamily="18" charset="0"/>
                <a:cs typeface="Times New Roman" panose="02020603050405020304" pitchFamily="18" charset="0"/>
              </a:rPr>
              <a:t> </a:t>
            </a:r>
            <a:r>
              <a:rPr lang="en-US" altLang="en-US" sz="1600" i="1" dirty="0">
                <a:cs typeface="Calibri" panose="020F0502020204030204" pitchFamily="34" charset="0"/>
              </a:rPr>
              <a:t>of</a:t>
            </a:r>
            <a:r>
              <a:rPr lang="en-US" altLang="en-US" sz="1600" i="1" dirty="0">
                <a:latin typeface="Times New Roman" panose="02020603050405020304" pitchFamily="18" charset="0"/>
                <a:cs typeface="Times New Roman" panose="02020603050405020304" pitchFamily="18" charset="0"/>
              </a:rPr>
              <a:t> </a:t>
            </a:r>
            <a:r>
              <a:rPr lang="en-US" altLang="en-US" sz="1600" i="1" dirty="0">
                <a:cs typeface="Calibri" panose="020F0502020204030204" pitchFamily="34" charset="0"/>
              </a:rPr>
              <a:t>stock</a:t>
            </a:r>
            <a:r>
              <a:rPr lang="en-US" altLang="en-US" sz="1600" i="1" dirty="0">
                <a:latin typeface="Times New Roman" panose="02020603050405020304" pitchFamily="18" charset="0"/>
                <a:cs typeface="Times New Roman" panose="02020603050405020304" pitchFamily="18" charset="0"/>
              </a:rPr>
              <a:t> </a:t>
            </a:r>
            <a:r>
              <a:rPr lang="en-US" altLang="en-US" sz="1600" i="1" dirty="0">
                <a:cs typeface="Calibri" panose="020F0502020204030204" pitchFamily="34" charset="0"/>
              </a:rPr>
              <a:t>prices</a:t>
            </a:r>
            <a:r>
              <a:rPr lang="en-US" altLang="en-US" sz="1600" i="1" dirty="0">
                <a:latin typeface="Times New Roman" panose="02020603050405020304" pitchFamily="18" charset="0"/>
                <a:cs typeface="Times New Roman" panose="02020603050405020304" pitchFamily="18" charset="0"/>
              </a:rPr>
              <a:t> </a:t>
            </a:r>
            <a:r>
              <a:rPr lang="en-US" altLang="en-US" sz="1600" i="1" dirty="0">
                <a:cs typeface="Calibri" panose="020F0502020204030204" pitchFamily="34" charset="0"/>
              </a:rPr>
              <a:t>by</a:t>
            </a:r>
            <a:r>
              <a:rPr lang="en-US" altLang="en-US" sz="1600" i="1" dirty="0">
                <a:latin typeface="Times New Roman" panose="02020603050405020304" pitchFamily="18" charset="0"/>
                <a:cs typeface="Times New Roman" panose="02020603050405020304" pitchFamily="18" charset="0"/>
              </a:rPr>
              <a:t> </a:t>
            </a:r>
            <a:r>
              <a:rPr lang="en-US" altLang="en-US" sz="1600" i="1" dirty="0">
                <a:cs typeface="Calibri" panose="020F0502020204030204" pitchFamily="34" charset="0"/>
              </a:rPr>
              <a:t>means</a:t>
            </a:r>
            <a:r>
              <a:rPr lang="en-US" altLang="en-US" sz="1600" i="1" dirty="0">
                <a:latin typeface="Times New Roman" panose="02020603050405020304" pitchFamily="18" charset="0"/>
                <a:cs typeface="Times New Roman" panose="02020603050405020304" pitchFamily="18" charset="0"/>
              </a:rPr>
              <a:t> </a:t>
            </a:r>
            <a:r>
              <a:rPr lang="en-US" altLang="en-US" sz="1600" i="1" dirty="0">
                <a:cs typeface="Calibri" panose="020F0502020204030204" pitchFamily="34" charset="0"/>
              </a:rPr>
              <a:t>of</a:t>
            </a:r>
            <a:r>
              <a:rPr lang="en-US" altLang="en-US" sz="1600" i="1" dirty="0">
                <a:latin typeface="Times New Roman" panose="02020603050405020304" pitchFamily="18" charset="0"/>
                <a:cs typeface="Times New Roman" panose="02020603050405020304" pitchFamily="18" charset="0"/>
              </a:rPr>
              <a:t> </a:t>
            </a:r>
            <a:r>
              <a:rPr lang="en-US" altLang="en-US" sz="1600" i="1" dirty="0">
                <a:cs typeface="Calibri" panose="020F0502020204030204" pitchFamily="34" charset="0"/>
              </a:rPr>
              <a:t>functional</a:t>
            </a:r>
            <a:r>
              <a:rPr lang="en-US" altLang="en-US" sz="1600" i="1" dirty="0">
                <a:latin typeface="Times New Roman" panose="02020603050405020304" pitchFamily="18" charset="0"/>
                <a:cs typeface="Times New Roman" panose="02020603050405020304" pitchFamily="18" charset="0"/>
              </a:rPr>
              <a:t> </a:t>
            </a:r>
            <a:r>
              <a:rPr lang="en-US" altLang="en-US" sz="1600" i="1" dirty="0">
                <a:cs typeface="Calibri" panose="020F0502020204030204" pitchFamily="34" charset="0"/>
              </a:rPr>
              <a:t>principal</a:t>
            </a:r>
            <a:r>
              <a:rPr lang="en-US" altLang="en-US" sz="1600" i="1" dirty="0">
                <a:latin typeface="Times New Roman" panose="02020603050405020304" pitchFamily="18" charset="0"/>
                <a:cs typeface="Times New Roman" panose="02020603050405020304" pitchFamily="18" charset="0"/>
              </a:rPr>
              <a:t> </a:t>
            </a:r>
            <a:r>
              <a:rPr lang="en-US" altLang="en-US" sz="1600" i="1" dirty="0">
                <a:cs typeface="Calibri" panose="020F0502020204030204" pitchFamily="34" charset="0"/>
              </a:rPr>
              <a:t>component</a:t>
            </a:r>
            <a:r>
              <a:rPr lang="en-US" altLang="en-US" sz="1600" i="1" dirty="0">
                <a:latin typeface="Times New Roman" panose="02020603050405020304" pitchFamily="18" charset="0"/>
                <a:cs typeface="Times New Roman" panose="02020603050405020304" pitchFamily="18" charset="0"/>
              </a:rPr>
              <a:t> </a:t>
            </a:r>
            <a:r>
              <a:rPr lang="en-US" altLang="en-US" sz="1600" i="1" dirty="0">
                <a:cs typeface="Calibri" panose="020F0502020204030204" pitchFamily="34" charset="0"/>
              </a:rPr>
              <a:t>analysis.</a:t>
            </a:r>
            <a:r>
              <a:rPr lang="en-US" altLang="en-US" sz="1600" i="1" dirty="0">
                <a:latin typeface="Times New Roman" panose="02020603050405020304" pitchFamily="18" charset="0"/>
                <a:cs typeface="Times New Roman" panose="02020603050405020304" pitchFamily="18" charset="0"/>
              </a:rPr>
              <a:t> </a:t>
            </a:r>
            <a:r>
              <a:rPr lang="en-US" altLang="en-US" sz="1600" dirty="0">
                <a:cs typeface="Calibri" panose="020F0502020204030204" pitchFamily="34" charset="0"/>
              </a:rPr>
              <a:t>New</a:t>
            </a:r>
            <a:r>
              <a:rPr lang="en-US" altLang="en-US" sz="1600" dirty="0">
                <a:latin typeface="Times New Roman" panose="02020603050405020304" pitchFamily="18" charset="0"/>
                <a:cs typeface="Times New Roman" panose="02020603050405020304" pitchFamily="18" charset="0"/>
              </a:rPr>
              <a:t> </a:t>
            </a:r>
            <a:r>
              <a:rPr lang="en-US" altLang="en-US" sz="1600" dirty="0">
                <a:cs typeface="Calibri" panose="020F0502020204030204" pitchFamily="34" charset="0"/>
              </a:rPr>
              <a:t>York:</a:t>
            </a:r>
            <a:r>
              <a:rPr lang="en-US" altLang="en-US" sz="1600" dirty="0">
                <a:latin typeface="Times New Roman" panose="02020603050405020304" pitchFamily="18" charset="0"/>
                <a:cs typeface="Times New Roman" panose="02020603050405020304" pitchFamily="18" charset="0"/>
              </a:rPr>
              <a:t> </a:t>
            </a:r>
            <a:r>
              <a:rPr lang="en-US" altLang="en-US" sz="1600" dirty="0">
                <a:cs typeface="Calibri" panose="020F0502020204030204" pitchFamily="34" charset="0"/>
              </a:rPr>
              <a:t>John</a:t>
            </a:r>
            <a:r>
              <a:rPr lang="en-US" altLang="en-US" sz="1600" dirty="0">
                <a:latin typeface="Times New Roman" panose="02020603050405020304" pitchFamily="18" charset="0"/>
                <a:cs typeface="Times New Roman" panose="02020603050405020304" pitchFamily="18" charset="0"/>
              </a:rPr>
              <a:t> </a:t>
            </a:r>
            <a:r>
              <a:rPr lang="en-US" altLang="en-US" sz="1600" dirty="0">
                <a:cs typeface="Calibri" panose="020F0502020204030204" pitchFamily="34" charset="0"/>
              </a:rPr>
              <a:t>Wiley</a:t>
            </a:r>
            <a:r>
              <a:rPr lang="en-US" altLang="en-US" sz="1600" dirty="0">
                <a:latin typeface="Times New Roman" panose="02020603050405020304" pitchFamily="18" charset="0"/>
                <a:cs typeface="Times New Roman" panose="02020603050405020304" pitchFamily="18" charset="0"/>
              </a:rPr>
              <a:t> </a:t>
            </a:r>
            <a:r>
              <a:rPr lang="en-US" altLang="en-US" sz="1600" dirty="0">
                <a:cs typeface="Calibri" panose="020F0502020204030204" pitchFamily="34" charset="0"/>
              </a:rPr>
              <a:t>&amp;</a:t>
            </a:r>
            <a:r>
              <a:rPr lang="en-US" altLang="en-US" sz="1600" dirty="0">
                <a:latin typeface="Times New Roman" panose="02020603050405020304" pitchFamily="18" charset="0"/>
                <a:cs typeface="Times New Roman" panose="02020603050405020304" pitchFamily="18" charset="0"/>
              </a:rPr>
              <a:t> </a:t>
            </a:r>
            <a:r>
              <a:rPr lang="en-US" altLang="en-US" sz="1600" dirty="0">
                <a:cs typeface="Calibri" panose="020F0502020204030204" pitchFamily="34" charset="0"/>
              </a:rPr>
              <a:t>Sons,</a:t>
            </a:r>
            <a:r>
              <a:rPr lang="en-US" altLang="en-US" sz="1600" dirty="0">
                <a:latin typeface="Times New Roman" panose="02020603050405020304" pitchFamily="18" charset="0"/>
                <a:cs typeface="Times New Roman" panose="02020603050405020304" pitchFamily="18" charset="0"/>
              </a:rPr>
              <a:t> </a:t>
            </a:r>
            <a:r>
              <a:rPr lang="en-US" altLang="en-US" sz="1600" dirty="0">
                <a:cs typeface="Calibri" panose="020F0502020204030204" pitchFamily="34" charset="0"/>
              </a:rPr>
              <a:t>Ltd;</a:t>
            </a:r>
            <a:r>
              <a:rPr lang="en-US" altLang="en-US" sz="1600" dirty="0">
                <a:latin typeface="Times New Roman" panose="02020603050405020304" pitchFamily="18" charset="0"/>
                <a:cs typeface="Times New Roman" panose="02020603050405020304" pitchFamily="18" charset="0"/>
              </a:rPr>
              <a:t> </a:t>
            </a:r>
            <a:r>
              <a:rPr lang="en-US" altLang="en-US" sz="1600" dirty="0">
                <a:cs typeface="Calibri" panose="020F0502020204030204" pitchFamily="34" charset="0"/>
              </a:rPr>
              <a:t>1999.</a:t>
            </a:r>
            <a:r>
              <a:rPr lang="en-US" altLang="en-US" sz="1600" dirty="0">
                <a:latin typeface="Times New Roman" panose="02020603050405020304" pitchFamily="18" charset="0"/>
                <a:cs typeface="Times New Roman" panose="02020603050405020304" pitchFamily="18" charset="0"/>
              </a:rPr>
              <a:t> </a:t>
            </a:r>
            <a:r>
              <a:rPr lang="en-US" altLang="en-US" sz="1600" dirty="0">
                <a:cs typeface="Calibri" panose="020F0502020204030204" pitchFamily="34" charset="0"/>
              </a:rPr>
              <a:t>Applied</a:t>
            </a:r>
            <a:r>
              <a:rPr lang="en-US" altLang="en-US" sz="1600" dirty="0">
                <a:latin typeface="Times New Roman" panose="02020603050405020304" pitchFamily="18" charset="0"/>
                <a:cs typeface="Times New Roman" panose="02020603050405020304" pitchFamily="18" charset="0"/>
              </a:rPr>
              <a:t> </a:t>
            </a:r>
            <a:r>
              <a:rPr lang="en-US" altLang="en-US" sz="1600" dirty="0">
                <a:cs typeface="Calibri" panose="020F0502020204030204" pitchFamily="34" charset="0"/>
              </a:rPr>
              <a:t>stochastic</a:t>
            </a:r>
            <a:r>
              <a:rPr lang="en-US" altLang="en-US" sz="1600" dirty="0">
                <a:latin typeface="Times New Roman" panose="02020603050405020304" pitchFamily="18" charset="0"/>
                <a:cs typeface="Times New Roman" panose="02020603050405020304" pitchFamily="18" charset="0"/>
              </a:rPr>
              <a:t> </a:t>
            </a:r>
            <a:r>
              <a:rPr lang="en-US" altLang="en-US" sz="1600" dirty="0">
                <a:cs typeface="Calibri" panose="020F0502020204030204" pitchFamily="34" charset="0"/>
              </a:rPr>
              <a:t>models</a:t>
            </a:r>
            <a:r>
              <a:rPr lang="en-US" altLang="en-US" sz="1600" dirty="0">
                <a:latin typeface="Times New Roman" panose="02020603050405020304" pitchFamily="18" charset="0"/>
                <a:cs typeface="Times New Roman" panose="02020603050405020304" pitchFamily="18" charset="0"/>
              </a:rPr>
              <a:t> </a:t>
            </a:r>
            <a:r>
              <a:rPr lang="en-US" altLang="en-US" sz="1600" dirty="0">
                <a:cs typeface="Calibri" panose="020F0502020204030204" pitchFamily="34" charset="0"/>
              </a:rPr>
              <a:t>in</a:t>
            </a:r>
            <a:r>
              <a:rPr lang="en-US" altLang="en-US" sz="1600" dirty="0">
                <a:latin typeface="Times New Roman" panose="02020603050405020304" pitchFamily="18" charset="0"/>
                <a:cs typeface="Times New Roman" panose="02020603050405020304" pitchFamily="18" charset="0"/>
              </a:rPr>
              <a:t> </a:t>
            </a:r>
            <a:r>
              <a:rPr lang="en-US" altLang="en-US" sz="1600" dirty="0">
                <a:cs typeface="Calibri" panose="020F0502020204030204" pitchFamily="34" charset="0"/>
              </a:rPr>
              <a:t>business</a:t>
            </a:r>
            <a:r>
              <a:rPr lang="en-US" altLang="en-US" sz="1600" dirty="0">
                <a:latin typeface="Times New Roman" panose="02020603050405020304" pitchFamily="18" charset="0"/>
                <a:cs typeface="Times New Roman" panose="02020603050405020304" pitchFamily="18" charset="0"/>
              </a:rPr>
              <a:t> </a:t>
            </a:r>
            <a:r>
              <a:rPr lang="en-US" altLang="en-US" sz="1600" dirty="0">
                <a:cs typeface="Calibri" panose="020F0502020204030204" pitchFamily="34" charset="0"/>
              </a:rPr>
              <a:t>and</a:t>
            </a:r>
            <a:r>
              <a:rPr lang="en-US" altLang="en-US" sz="1600" dirty="0">
                <a:latin typeface="Times New Roman" panose="02020603050405020304" pitchFamily="18" charset="0"/>
                <a:cs typeface="Times New Roman" panose="02020603050405020304" pitchFamily="18" charset="0"/>
              </a:rPr>
              <a:t> </a:t>
            </a:r>
            <a:r>
              <a:rPr lang="en-US" altLang="en-US" sz="1600" dirty="0">
                <a:cs typeface="Calibri" panose="020F0502020204030204" pitchFamily="34" charset="0"/>
              </a:rPr>
              <a:t>industry.</a:t>
            </a:r>
            <a:r>
              <a:rPr lang="en-US" altLang="en-US" sz="1600" dirty="0">
                <a:latin typeface="Times New Roman" panose="02020603050405020304" pitchFamily="18" charset="0"/>
                <a:cs typeface="Times New Roman" panose="02020603050405020304" pitchFamily="18" charset="0"/>
              </a:rPr>
              <a:t> </a:t>
            </a:r>
            <a:r>
              <a:rPr lang="en-US" altLang="en-US" sz="1600" dirty="0">
                <a:cs typeface="Calibri" panose="020F0502020204030204" pitchFamily="34" charset="0"/>
              </a:rPr>
              <a:t>[</a:t>
            </a:r>
            <a:r>
              <a:rPr lang="en-US" altLang="en-US" sz="1600" u="sng" dirty="0">
                <a:solidFill>
                  <a:srgbClr val="2E498A"/>
                </a:solidFill>
                <a:cs typeface="Calibri" panose="020F0502020204030204" pitchFamily="34" charset="0"/>
              </a:rPr>
              <a:t>Google Scholar</a:t>
            </a:r>
            <a:r>
              <a:rPr lang="en-US" altLang="en-US" sz="1600" dirty="0">
                <a:cs typeface="Calibri" panose="020F0502020204030204" pitchFamily="34" charset="0"/>
              </a:rPr>
              <a:t>]</a:t>
            </a:r>
          </a:p>
          <a:p>
            <a:pPr algn="just">
              <a:spcBef>
                <a:spcPts val="28"/>
              </a:spcBef>
              <a:buSzPct val="91000"/>
              <a:buFont typeface="Symbol" panose="05050102010706020507" pitchFamily="18" charset="2"/>
              <a:buChar char=""/>
            </a:pPr>
            <a:r>
              <a:rPr lang="en-US" altLang="en-US" sz="1600" dirty="0" err="1">
                <a:cs typeface="Calibri" panose="020F0502020204030204" pitchFamily="34" charset="0"/>
              </a:rPr>
              <a:t>Ammann</a:t>
            </a:r>
            <a:r>
              <a:rPr lang="en-US" altLang="en-US" sz="1600" dirty="0">
                <a:latin typeface="Times New Roman" panose="02020603050405020304" pitchFamily="18" charset="0"/>
                <a:cs typeface="Times New Roman" panose="02020603050405020304" pitchFamily="18" charset="0"/>
              </a:rPr>
              <a:t> </a:t>
            </a:r>
            <a:r>
              <a:rPr lang="en-US" altLang="en-US" sz="1600" dirty="0">
                <a:cs typeface="Calibri" panose="020F0502020204030204" pitchFamily="34" charset="0"/>
              </a:rPr>
              <a:t>M,</a:t>
            </a:r>
            <a:r>
              <a:rPr lang="en-US" altLang="en-US" sz="1600" dirty="0">
                <a:latin typeface="Times New Roman" panose="02020603050405020304" pitchFamily="18" charset="0"/>
                <a:cs typeface="Times New Roman" panose="02020603050405020304" pitchFamily="18" charset="0"/>
              </a:rPr>
              <a:t> </a:t>
            </a:r>
            <a:r>
              <a:rPr lang="en-US" altLang="en-US" sz="1600" dirty="0" err="1">
                <a:cs typeface="Calibri" panose="020F0502020204030204" pitchFamily="34" charset="0"/>
              </a:rPr>
              <a:t>Verhofen</a:t>
            </a:r>
            <a:r>
              <a:rPr lang="en-US" altLang="en-US" sz="1600" dirty="0">
                <a:latin typeface="Times New Roman" panose="02020603050405020304" pitchFamily="18" charset="0"/>
                <a:cs typeface="Times New Roman" panose="02020603050405020304" pitchFamily="18" charset="0"/>
              </a:rPr>
              <a:t> </a:t>
            </a:r>
            <a:r>
              <a:rPr lang="en-US" altLang="en-US" sz="1600" dirty="0">
                <a:cs typeface="Calibri" panose="020F0502020204030204" pitchFamily="34" charset="0"/>
              </a:rPr>
              <a:t>M.</a:t>
            </a:r>
            <a:r>
              <a:rPr lang="en-US" altLang="en-US" sz="1600" dirty="0">
                <a:latin typeface="Times New Roman" panose="02020603050405020304" pitchFamily="18" charset="0"/>
                <a:cs typeface="Times New Roman" panose="02020603050405020304" pitchFamily="18" charset="0"/>
              </a:rPr>
              <a:t> </a:t>
            </a:r>
            <a:r>
              <a:rPr lang="en-US" altLang="en-US" sz="1600" i="1" dirty="0">
                <a:cs typeface="Calibri" panose="020F0502020204030204" pitchFamily="34" charset="0"/>
              </a:rPr>
              <a:t>The</a:t>
            </a:r>
            <a:r>
              <a:rPr lang="en-US" altLang="en-US" sz="1600" i="1" dirty="0">
                <a:latin typeface="Times New Roman" panose="02020603050405020304" pitchFamily="18" charset="0"/>
                <a:cs typeface="Times New Roman" panose="02020603050405020304" pitchFamily="18" charset="0"/>
              </a:rPr>
              <a:t> </a:t>
            </a:r>
            <a:r>
              <a:rPr lang="en-US" altLang="en-US" sz="1600" i="1" dirty="0">
                <a:cs typeface="Calibri" panose="020F0502020204030204" pitchFamily="34" charset="0"/>
              </a:rPr>
              <a:t>effect</a:t>
            </a:r>
            <a:r>
              <a:rPr lang="en-US" altLang="en-US" sz="1600" i="1" dirty="0">
                <a:latin typeface="Times New Roman" panose="02020603050405020304" pitchFamily="18" charset="0"/>
                <a:cs typeface="Times New Roman" panose="02020603050405020304" pitchFamily="18" charset="0"/>
              </a:rPr>
              <a:t> </a:t>
            </a:r>
            <a:r>
              <a:rPr lang="en-US" altLang="en-US" sz="1600" i="1" dirty="0">
                <a:cs typeface="Calibri" panose="020F0502020204030204" pitchFamily="34" charset="0"/>
              </a:rPr>
              <a:t>of</a:t>
            </a:r>
            <a:r>
              <a:rPr lang="en-US" altLang="en-US" sz="1600" i="1" dirty="0">
                <a:latin typeface="Times New Roman" panose="02020603050405020304" pitchFamily="18" charset="0"/>
                <a:cs typeface="Times New Roman" panose="02020603050405020304" pitchFamily="18" charset="0"/>
              </a:rPr>
              <a:t> </a:t>
            </a:r>
            <a:r>
              <a:rPr lang="en-US" altLang="en-US" sz="1600" i="1" dirty="0">
                <a:cs typeface="Calibri" panose="020F0502020204030204" pitchFamily="34" charset="0"/>
              </a:rPr>
              <a:t>market</a:t>
            </a:r>
            <a:r>
              <a:rPr lang="en-US" altLang="en-US" sz="1600" i="1" dirty="0">
                <a:latin typeface="Times New Roman" panose="02020603050405020304" pitchFamily="18" charset="0"/>
                <a:cs typeface="Times New Roman" panose="02020603050405020304" pitchFamily="18" charset="0"/>
              </a:rPr>
              <a:t> </a:t>
            </a:r>
            <a:r>
              <a:rPr lang="en-US" altLang="en-US" sz="1600" i="1" dirty="0">
                <a:cs typeface="Calibri" panose="020F0502020204030204" pitchFamily="34" charset="0"/>
              </a:rPr>
              <a:t>regimes</a:t>
            </a:r>
            <a:r>
              <a:rPr lang="en-US" altLang="en-US" sz="1600" i="1" dirty="0">
                <a:latin typeface="Times New Roman" panose="02020603050405020304" pitchFamily="18" charset="0"/>
                <a:cs typeface="Times New Roman" panose="02020603050405020304" pitchFamily="18" charset="0"/>
              </a:rPr>
              <a:t> </a:t>
            </a:r>
            <a:r>
              <a:rPr lang="en-US" altLang="en-US" sz="1600" i="1" dirty="0">
                <a:cs typeface="Calibri" panose="020F0502020204030204" pitchFamily="34" charset="0"/>
              </a:rPr>
              <a:t>on</a:t>
            </a:r>
            <a:r>
              <a:rPr lang="en-US" altLang="en-US" sz="1600" i="1" dirty="0">
                <a:latin typeface="Times New Roman" panose="02020603050405020304" pitchFamily="18" charset="0"/>
                <a:cs typeface="Times New Roman" panose="02020603050405020304" pitchFamily="18" charset="0"/>
              </a:rPr>
              <a:t> </a:t>
            </a:r>
            <a:r>
              <a:rPr lang="en-US" altLang="en-US" sz="1600" i="1" dirty="0">
                <a:cs typeface="Calibri" panose="020F0502020204030204" pitchFamily="34" charset="0"/>
              </a:rPr>
              <a:t>style</a:t>
            </a:r>
            <a:r>
              <a:rPr lang="en-US" altLang="en-US" sz="1600" i="1" dirty="0">
                <a:latin typeface="Times New Roman" panose="02020603050405020304" pitchFamily="18" charset="0"/>
                <a:cs typeface="Times New Roman" panose="02020603050405020304" pitchFamily="18" charset="0"/>
              </a:rPr>
              <a:t> </a:t>
            </a:r>
            <a:r>
              <a:rPr lang="en-US" altLang="en-US" sz="1600" i="1" dirty="0">
                <a:cs typeface="Calibri" panose="020F0502020204030204" pitchFamily="34" charset="0"/>
              </a:rPr>
              <a:t>allocation.</a:t>
            </a:r>
            <a:r>
              <a:rPr lang="en-US" altLang="en-US" sz="1600" i="1" dirty="0">
                <a:latin typeface="Times New Roman" panose="02020603050405020304" pitchFamily="18" charset="0"/>
                <a:cs typeface="Times New Roman" panose="02020603050405020304" pitchFamily="18" charset="0"/>
              </a:rPr>
              <a:t> </a:t>
            </a:r>
            <a:r>
              <a:rPr lang="en-US" altLang="en-US" sz="1600" dirty="0">
                <a:cs typeface="Calibri" panose="020F0502020204030204" pitchFamily="34" charset="0"/>
              </a:rPr>
              <a:t>2006.</a:t>
            </a:r>
            <a:r>
              <a:rPr lang="en-US" altLang="en-US" sz="1600" dirty="0">
                <a:latin typeface="Times New Roman" panose="02020603050405020304" pitchFamily="18" charset="0"/>
                <a:cs typeface="Times New Roman" panose="02020603050405020304" pitchFamily="18" charset="0"/>
              </a:rPr>
              <a:t> </a:t>
            </a:r>
            <a:r>
              <a:rPr lang="en-US" altLang="en-US" sz="1600" dirty="0">
                <a:cs typeface="Calibri" panose="020F0502020204030204" pitchFamily="34" charset="0"/>
              </a:rPr>
              <a:t>Working</a:t>
            </a:r>
            <a:r>
              <a:rPr lang="en-US" altLang="en-US" sz="1600" dirty="0">
                <a:latin typeface="Times New Roman" panose="02020603050405020304" pitchFamily="18" charset="0"/>
                <a:cs typeface="Times New Roman" panose="02020603050405020304" pitchFamily="18" charset="0"/>
              </a:rPr>
              <a:t> </a:t>
            </a:r>
            <a:r>
              <a:rPr lang="en-US" altLang="en-US" sz="1600" dirty="0">
                <a:cs typeface="Calibri" panose="020F0502020204030204" pitchFamily="34" charset="0"/>
              </a:rPr>
              <a:t>paper</a:t>
            </a:r>
            <a:r>
              <a:rPr lang="en-US" altLang="en-US" sz="1600" dirty="0">
                <a:latin typeface="Times New Roman" panose="02020603050405020304" pitchFamily="18" charset="0"/>
                <a:cs typeface="Times New Roman" panose="02020603050405020304" pitchFamily="18" charset="0"/>
              </a:rPr>
              <a:t> </a:t>
            </a:r>
            <a:r>
              <a:rPr lang="en-US" altLang="en-US" sz="1600" dirty="0">
                <a:cs typeface="Calibri" panose="020F0502020204030204" pitchFamily="34" charset="0"/>
              </a:rPr>
              <a:t>series</a:t>
            </a:r>
            <a:r>
              <a:rPr lang="en-US" altLang="en-US" sz="1600" dirty="0">
                <a:latin typeface="Times New Roman" panose="02020603050405020304" pitchFamily="18" charset="0"/>
                <a:cs typeface="Times New Roman" panose="02020603050405020304" pitchFamily="18" charset="0"/>
              </a:rPr>
              <a:t> </a:t>
            </a:r>
            <a:r>
              <a:rPr lang="en-US" altLang="en-US" sz="1600" dirty="0">
                <a:cs typeface="Calibri" panose="020F0502020204030204" pitchFamily="34" charset="0"/>
              </a:rPr>
              <a:t>in</a:t>
            </a:r>
            <a:r>
              <a:rPr lang="en-US" altLang="en-US" sz="1600" dirty="0">
                <a:latin typeface="Times New Roman" panose="02020603050405020304" pitchFamily="18" charset="0"/>
                <a:cs typeface="Times New Roman" panose="02020603050405020304" pitchFamily="18" charset="0"/>
              </a:rPr>
              <a:t> </a:t>
            </a:r>
            <a:r>
              <a:rPr lang="en-US" altLang="en-US" sz="1600" dirty="0">
                <a:cs typeface="Calibri" panose="020F0502020204030204" pitchFamily="34" charset="0"/>
              </a:rPr>
              <a:t>Finance.</a:t>
            </a:r>
            <a:r>
              <a:rPr lang="en-US" altLang="en-US" sz="1600" dirty="0">
                <a:latin typeface="Times New Roman" panose="02020603050405020304" pitchFamily="18" charset="0"/>
                <a:cs typeface="Times New Roman" panose="02020603050405020304" pitchFamily="18" charset="0"/>
              </a:rPr>
              <a:t> </a:t>
            </a:r>
            <a:r>
              <a:rPr lang="en-US" altLang="en-US" sz="1600" dirty="0">
                <a:cs typeface="Calibri" panose="020F0502020204030204" pitchFamily="34" charset="0"/>
              </a:rPr>
              <a:t>No.</a:t>
            </a:r>
            <a:r>
              <a:rPr lang="en-US" altLang="en-US" sz="1600" dirty="0">
                <a:latin typeface="Times New Roman" panose="02020603050405020304" pitchFamily="18" charset="0"/>
                <a:cs typeface="Times New Roman" panose="02020603050405020304" pitchFamily="18" charset="0"/>
              </a:rPr>
              <a:t> </a:t>
            </a:r>
            <a:r>
              <a:rPr lang="en-US" altLang="en-US" sz="1600" dirty="0">
                <a:cs typeface="Calibri" panose="020F0502020204030204" pitchFamily="34" charset="0"/>
              </a:rPr>
              <a:t>20.</a:t>
            </a:r>
            <a:r>
              <a:rPr lang="en-US" altLang="en-US" sz="1600" dirty="0">
                <a:latin typeface="Times New Roman" panose="02020603050405020304" pitchFamily="18" charset="0"/>
                <a:cs typeface="Times New Roman" panose="02020603050405020304" pitchFamily="18" charset="0"/>
              </a:rPr>
              <a:t> </a:t>
            </a:r>
            <a:r>
              <a:rPr lang="en-US" altLang="en-US" sz="1600" dirty="0">
                <a:cs typeface="Calibri" panose="020F0502020204030204" pitchFamily="34" charset="0"/>
              </a:rPr>
              <a:t>[</a:t>
            </a:r>
            <a:r>
              <a:rPr lang="en-US" altLang="en-US" sz="1600" u="sng" dirty="0">
                <a:solidFill>
                  <a:srgbClr val="2E498A"/>
                </a:solidFill>
                <a:cs typeface="Calibri" panose="020F0502020204030204" pitchFamily="34" charset="0"/>
              </a:rPr>
              <a:t>Google Scholar</a:t>
            </a:r>
            <a:r>
              <a:rPr lang="en-US" altLang="en-US" sz="1600" dirty="0">
                <a:cs typeface="Calibri" panose="020F0502020204030204" pitchFamily="34" charset="0"/>
              </a:rPr>
              <a:t>]</a:t>
            </a:r>
          </a:p>
        </p:txBody>
      </p:sp>
    </p:spTree>
    <p:extLst>
      <p:ext uri="{BB962C8B-B14F-4D97-AF65-F5344CB8AC3E}">
        <p14:creationId xmlns:p14="http://schemas.microsoft.com/office/powerpoint/2010/main" val="261811430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73150" y="1028700"/>
            <a:ext cx="7620000" cy="646331"/>
          </a:xfrm>
          <a:prstGeom prst="rect">
            <a:avLst/>
          </a:prstGeom>
          <a:noFill/>
        </p:spPr>
        <p:txBody>
          <a:bodyPr wrap="square" rtlCol="0">
            <a:spAutoFit/>
          </a:bodyPr>
          <a:lstStyle/>
          <a:p>
            <a:r>
              <a:rPr lang="en-US" sz="3600" dirty="0" smtClean="0">
                <a:solidFill>
                  <a:srgbClr val="FF0000"/>
                </a:solidFill>
              </a:rPr>
              <a:t>LIMITATIONS:-</a:t>
            </a:r>
            <a:endParaRPr lang="en-US" sz="3600" dirty="0">
              <a:solidFill>
                <a:srgbClr val="FF0000"/>
              </a:solidFill>
            </a:endParaRPr>
          </a:p>
        </p:txBody>
      </p:sp>
      <p:sp>
        <p:nvSpPr>
          <p:cNvPr id="3" name="TextBox 2"/>
          <p:cNvSpPr txBox="1"/>
          <p:nvPr/>
        </p:nvSpPr>
        <p:spPr>
          <a:xfrm>
            <a:off x="1073150" y="2552700"/>
            <a:ext cx="9220200" cy="2532681"/>
          </a:xfrm>
          <a:prstGeom prst="rect">
            <a:avLst/>
          </a:prstGeom>
          <a:noFill/>
        </p:spPr>
        <p:txBody>
          <a:bodyPr wrap="square" rtlCol="0">
            <a:spAutoFit/>
          </a:bodyPr>
          <a:lstStyle/>
          <a:p>
            <a:pPr algn="just">
              <a:lnSpc>
                <a:spcPct val="150000"/>
              </a:lnSpc>
            </a:pPr>
            <a:r>
              <a:rPr lang="en-US" dirty="0" smtClean="0"/>
              <a:t>         Unfortunately</a:t>
            </a:r>
            <a:r>
              <a:rPr lang="en-US" dirty="0"/>
              <a:t>, Markov analysis is not very useful for explaining events, and it cannot be the true model of the underlying situation in most cases. Yes, it is relatively easy to estimate </a:t>
            </a:r>
            <a:r>
              <a:rPr lang="en-US" u="sng" dirty="0"/>
              <a:t>conditional probabilities</a:t>
            </a:r>
            <a:r>
              <a:rPr lang="en-US" dirty="0"/>
              <a:t> based on </a:t>
            </a:r>
            <a:r>
              <a:rPr lang="en-US" dirty="0" smtClean="0"/>
              <a:t>the </a:t>
            </a:r>
            <a:r>
              <a:rPr lang="en-US" dirty="0"/>
              <a:t>current state. However, that often tells one little about why something happened</a:t>
            </a:r>
            <a:r>
              <a:rPr lang="en-US" dirty="0" smtClean="0"/>
              <a:t>.</a:t>
            </a:r>
          </a:p>
          <a:p>
            <a:pPr algn="just">
              <a:lnSpc>
                <a:spcPct val="150000"/>
              </a:lnSpc>
            </a:pPr>
            <a:r>
              <a:rPr lang="en-US" dirty="0" smtClean="0"/>
              <a:t>         Markov </a:t>
            </a:r>
            <a:r>
              <a:rPr lang="en-US" dirty="0"/>
              <a:t>analysis is a valuable tool for making predictions, but it does not provide explanations.</a:t>
            </a:r>
          </a:p>
        </p:txBody>
      </p:sp>
    </p:spTree>
    <p:extLst>
      <p:ext uri="{BB962C8B-B14F-4D97-AF65-F5344CB8AC3E}">
        <p14:creationId xmlns:p14="http://schemas.microsoft.com/office/powerpoint/2010/main" val="225658395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3550" y="190500"/>
            <a:ext cx="9525000" cy="7832914"/>
          </a:xfrm>
          <a:prstGeom prst="rect">
            <a:avLst/>
          </a:prstGeom>
          <a:noFill/>
        </p:spPr>
        <p:txBody>
          <a:bodyPr wrap="square" rtlCol="0">
            <a:spAutoFit/>
          </a:bodyPr>
          <a:lstStyle/>
          <a:p>
            <a:pPr algn="ctr"/>
            <a:r>
              <a:rPr lang="en-US" sz="3600" dirty="0" smtClean="0">
                <a:solidFill>
                  <a:srgbClr val="FFC000"/>
                </a:solidFill>
                <a:latin typeface="Algerian" panose="04020705040A02060702" pitchFamily="82" charset="0"/>
              </a:rPr>
              <a:t>RAJARAM COLLEGE,KOLHAPUR</a:t>
            </a:r>
          </a:p>
          <a:p>
            <a:pPr algn="ctr"/>
            <a:r>
              <a:rPr lang="en-US" sz="3600" dirty="0" smtClean="0">
                <a:solidFill>
                  <a:schemeClr val="accent6">
                    <a:lumMod val="40000"/>
                    <a:lumOff val="60000"/>
                  </a:schemeClr>
                </a:solidFill>
                <a:latin typeface="Agency FB" panose="020B0503020202020204" pitchFamily="34" charset="0"/>
              </a:rPr>
              <a:t>DEPARTMENT OF STATISTICS</a:t>
            </a:r>
          </a:p>
          <a:p>
            <a:pPr algn="ctr"/>
            <a:r>
              <a:rPr lang="en-US" sz="4400" dirty="0" smtClean="0">
                <a:solidFill>
                  <a:srgbClr val="FFFF00"/>
                </a:solidFill>
                <a:latin typeface="Agency FB" panose="020B0503020202020204" pitchFamily="34" charset="0"/>
              </a:rPr>
              <a:t>certificate</a:t>
            </a:r>
          </a:p>
          <a:p>
            <a:pPr algn="ctr">
              <a:lnSpc>
                <a:spcPct val="150000"/>
              </a:lnSpc>
            </a:pPr>
            <a:endParaRPr lang="en-US" sz="3600" dirty="0" smtClean="0">
              <a:latin typeface="Agency FB" panose="020B0503020202020204" pitchFamily="34" charset="0"/>
            </a:endParaRPr>
          </a:p>
          <a:p>
            <a:pPr>
              <a:lnSpc>
                <a:spcPct val="150000"/>
              </a:lnSpc>
            </a:pPr>
            <a:r>
              <a:rPr lang="en-US" dirty="0" smtClean="0">
                <a:latin typeface="Agency FB" panose="020B0503020202020204" pitchFamily="34" charset="0"/>
              </a:rPr>
              <a:t>         This is certify that Miss. Dhanashri Mane, Miss. Vaishali </a:t>
            </a:r>
            <a:r>
              <a:rPr lang="en-US" dirty="0" err="1" smtClean="0">
                <a:latin typeface="Agency FB" panose="020B0503020202020204" pitchFamily="34" charset="0"/>
              </a:rPr>
              <a:t>Mohite</a:t>
            </a:r>
            <a:r>
              <a:rPr lang="en-US" dirty="0" smtClean="0">
                <a:latin typeface="Agency FB" panose="020B0503020202020204" pitchFamily="34" charset="0"/>
              </a:rPr>
              <a:t>, Miss. </a:t>
            </a:r>
            <a:r>
              <a:rPr lang="en-US" dirty="0" err="1" smtClean="0">
                <a:latin typeface="Agency FB" panose="020B0503020202020204" pitchFamily="34" charset="0"/>
              </a:rPr>
              <a:t>Sakshi</a:t>
            </a:r>
            <a:r>
              <a:rPr lang="en-US" dirty="0" smtClean="0">
                <a:latin typeface="Agency FB" panose="020B0503020202020204" pitchFamily="34" charset="0"/>
              </a:rPr>
              <a:t> </a:t>
            </a:r>
            <a:r>
              <a:rPr lang="en-US" dirty="0" err="1" smtClean="0">
                <a:latin typeface="Agency FB" panose="020B0503020202020204" pitchFamily="34" charset="0"/>
              </a:rPr>
              <a:t>Parit</a:t>
            </a:r>
            <a:r>
              <a:rPr lang="en-US" dirty="0" smtClean="0">
                <a:latin typeface="Agency FB" panose="020B0503020202020204" pitchFamily="34" charset="0"/>
              </a:rPr>
              <a:t>, Mr. </a:t>
            </a:r>
            <a:r>
              <a:rPr lang="en-US" dirty="0" err="1" smtClean="0">
                <a:latin typeface="Agency FB" panose="020B0503020202020204" pitchFamily="34" charset="0"/>
              </a:rPr>
              <a:t>Prajyot</a:t>
            </a:r>
            <a:r>
              <a:rPr lang="en-US" dirty="0" smtClean="0">
                <a:latin typeface="Agency FB" panose="020B0503020202020204" pitchFamily="34" charset="0"/>
              </a:rPr>
              <a:t> Kore, Mr. </a:t>
            </a:r>
            <a:r>
              <a:rPr lang="en-US" dirty="0" err="1" smtClean="0">
                <a:latin typeface="Agency FB" panose="020B0503020202020204" pitchFamily="34" charset="0"/>
              </a:rPr>
              <a:t>Yogesh</a:t>
            </a:r>
            <a:r>
              <a:rPr lang="en-US" dirty="0" smtClean="0">
                <a:latin typeface="Agency FB" panose="020B0503020202020204" pitchFamily="34" charset="0"/>
              </a:rPr>
              <a:t> </a:t>
            </a:r>
            <a:r>
              <a:rPr lang="en-US" dirty="0" err="1" smtClean="0">
                <a:latin typeface="Agency FB" panose="020B0503020202020204" pitchFamily="34" charset="0"/>
              </a:rPr>
              <a:t>Patil</a:t>
            </a:r>
            <a:r>
              <a:rPr lang="en-US" dirty="0" smtClean="0">
                <a:latin typeface="Agency FB" panose="020B0503020202020204" pitchFamily="34" charset="0"/>
              </a:rPr>
              <a:t> have done  the project </a:t>
            </a:r>
            <a:r>
              <a:rPr lang="en-US" dirty="0" err="1" smtClean="0">
                <a:latin typeface="Agency FB" panose="020B0503020202020204" pitchFamily="34" charset="0"/>
              </a:rPr>
              <a:t>intitled</a:t>
            </a:r>
            <a:r>
              <a:rPr lang="en-US" dirty="0" smtClean="0">
                <a:latin typeface="Agency FB" panose="020B0503020202020204" pitchFamily="34" charset="0"/>
              </a:rPr>
              <a:t> “</a:t>
            </a:r>
            <a:r>
              <a:rPr lang="en-US" dirty="0">
                <a:solidFill>
                  <a:srgbClr val="00B0F0"/>
                </a:solidFill>
              </a:rPr>
              <a:t>An introduction to Markov chains and  its application to predict market trend using </a:t>
            </a:r>
            <a:r>
              <a:rPr lang="en-US" dirty="0" smtClean="0">
                <a:solidFill>
                  <a:srgbClr val="00B0F0"/>
                </a:solidFill>
              </a:rPr>
              <a:t>R” </a:t>
            </a:r>
            <a:r>
              <a:rPr lang="en-US" sz="1600" dirty="0" smtClean="0"/>
              <a:t>under the guidance of </a:t>
            </a:r>
            <a:r>
              <a:rPr lang="en-US" sz="1600" dirty="0">
                <a:solidFill>
                  <a:srgbClr val="FF0000"/>
                </a:solidFill>
              </a:rPr>
              <a:t>Miss A S </a:t>
            </a:r>
            <a:r>
              <a:rPr lang="en-US" sz="1600" dirty="0" err="1" smtClean="0">
                <a:solidFill>
                  <a:srgbClr val="FF0000"/>
                </a:solidFill>
              </a:rPr>
              <a:t>Patil</a:t>
            </a:r>
            <a:r>
              <a:rPr lang="en-US" sz="1600" dirty="0" smtClean="0">
                <a:solidFill>
                  <a:srgbClr val="FF0000"/>
                </a:solidFill>
              </a:rPr>
              <a:t> ,Miss. K. Mali ,</a:t>
            </a:r>
            <a:r>
              <a:rPr lang="en-US" sz="1600" dirty="0" err="1" smtClean="0">
                <a:solidFill>
                  <a:srgbClr val="FF0000"/>
                </a:solidFill>
              </a:rPr>
              <a:t>Mrs</a:t>
            </a:r>
            <a:r>
              <a:rPr lang="en-US" sz="1600" dirty="0">
                <a:solidFill>
                  <a:srgbClr val="FF0000"/>
                </a:solidFill>
              </a:rPr>
              <a:t> </a:t>
            </a:r>
            <a:r>
              <a:rPr lang="en-US" sz="1600" dirty="0" smtClean="0">
                <a:solidFill>
                  <a:srgbClr val="FF0000"/>
                </a:solidFill>
              </a:rPr>
              <a:t>. G. </a:t>
            </a:r>
            <a:r>
              <a:rPr lang="en-US" sz="1600" dirty="0" err="1" smtClean="0">
                <a:solidFill>
                  <a:srgbClr val="FF0000"/>
                </a:solidFill>
              </a:rPr>
              <a:t>Kulavmode</a:t>
            </a:r>
            <a:r>
              <a:rPr lang="en-US" sz="1600" dirty="0" smtClean="0">
                <a:solidFill>
                  <a:srgbClr val="FF0000"/>
                </a:solidFill>
              </a:rPr>
              <a:t> , Miss A </a:t>
            </a:r>
            <a:r>
              <a:rPr lang="en-US" sz="1600" dirty="0" err="1" smtClean="0">
                <a:solidFill>
                  <a:srgbClr val="FF0000"/>
                </a:solidFill>
              </a:rPr>
              <a:t>Makandar</a:t>
            </a:r>
            <a:r>
              <a:rPr lang="en-US" sz="1600" dirty="0" smtClean="0">
                <a:solidFill>
                  <a:srgbClr val="FF0000"/>
                </a:solidFill>
              </a:rPr>
              <a:t>,</a:t>
            </a:r>
            <a:r>
              <a:rPr lang="en-US" sz="1600" dirty="0">
                <a:solidFill>
                  <a:srgbClr val="FFFF00"/>
                </a:solidFill>
              </a:rPr>
              <a:t> </a:t>
            </a:r>
            <a:r>
              <a:rPr lang="en-US" sz="1600" dirty="0">
                <a:solidFill>
                  <a:srgbClr val="FF0000"/>
                </a:solidFill>
              </a:rPr>
              <a:t>Miss S </a:t>
            </a:r>
            <a:r>
              <a:rPr lang="en-US" sz="1600" dirty="0" err="1">
                <a:solidFill>
                  <a:srgbClr val="FF0000"/>
                </a:solidFill>
              </a:rPr>
              <a:t>Patil</a:t>
            </a:r>
            <a:r>
              <a:rPr lang="en-US" sz="1600" dirty="0" smtClean="0">
                <a:solidFill>
                  <a:srgbClr val="FF0000"/>
                </a:solidFill>
              </a:rPr>
              <a:t> </a:t>
            </a:r>
            <a:r>
              <a:rPr lang="en-US" sz="1600" dirty="0" smtClean="0"/>
              <a:t>for partial fulfillment of degree of BSc. III(STATISTICS).</a:t>
            </a:r>
            <a:endParaRPr lang="en-US" sz="1600" dirty="0">
              <a:latin typeface="Agency FB" panose="020B0503020202020204" pitchFamily="34" charset="0"/>
            </a:endParaRPr>
          </a:p>
          <a:p>
            <a:pPr>
              <a:lnSpc>
                <a:spcPct val="150000"/>
              </a:lnSpc>
            </a:pPr>
            <a:endParaRPr lang="en-US" sz="1600" dirty="0" smtClean="0">
              <a:latin typeface="Agency FB" panose="020B0503020202020204" pitchFamily="34" charset="0"/>
            </a:endParaRPr>
          </a:p>
          <a:p>
            <a:pPr>
              <a:lnSpc>
                <a:spcPct val="150000"/>
              </a:lnSpc>
            </a:pPr>
            <a:r>
              <a:rPr lang="en-US" sz="1600" dirty="0" smtClean="0">
                <a:latin typeface="Agency FB" panose="020B0503020202020204" pitchFamily="34" charset="0"/>
              </a:rPr>
              <a:t>Date:-</a:t>
            </a:r>
          </a:p>
          <a:p>
            <a:pPr>
              <a:lnSpc>
                <a:spcPct val="150000"/>
              </a:lnSpc>
            </a:pPr>
            <a:r>
              <a:rPr lang="en-US" sz="1600" dirty="0" smtClean="0">
                <a:latin typeface="Agency FB" panose="020B0503020202020204" pitchFamily="34" charset="0"/>
              </a:rPr>
              <a:t>Place:-Kolhapur</a:t>
            </a:r>
          </a:p>
          <a:p>
            <a:pPr>
              <a:lnSpc>
                <a:spcPct val="150000"/>
              </a:lnSpc>
            </a:pPr>
            <a:endParaRPr lang="en-US" sz="3600" dirty="0" smtClean="0">
              <a:latin typeface="Agency FB" panose="020B0503020202020204" pitchFamily="34" charset="0"/>
            </a:endParaRPr>
          </a:p>
          <a:p>
            <a:pPr>
              <a:lnSpc>
                <a:spcPct val="150000"/>
              </a:lnSpc>
            </a:pPr>
            <a:r>
              <a:rPr lang="en-US" sz="1600" dirty="0" smtClean="0">
                <a:latin typeface="Agency FB" panose="020B0503020202020204" pitchFamily="34" charset="0"/>
              </a:rPr>
              <a:t>Project Guide                                                                                             Examiner                                                                                H.O.D.</a:t>
            </a:r>
          </a:p>
          <a:p>
            <a:pPr>
              <a:lnSpc>
                <a:spcPct val="150000"/>
              </a:lnSpc>
            </a:pPr>
            <a:r>
              <a:rPr lang="en-US" sz="1600" dirty="0" smtClean="0">
                <a:latin typeface="Agency FB" panose="020B0503020202020204" pitchFamily="34" charset="0"/>
              </a:rPr>
              <a:t>[Miss. K. Mali]                                                                                                                                                                                     [Miss. </a:t>
            </a:r>
            <a:r>
              <a:rPr lang="en-US" sz="1600" dirty="0" err="1" smtClean="0">
                <a:latin typeface="Agency FB" panose="020B0503020202020204" pitchFamily="34" charset="0"/>
              </a:rPr>
              <a:t>A.S.Patil</a:t>
            </a:r>
            <a:endParaRPr lang="en-US" sz="1600" dirty="0">
              <a:latin typeface="Agency FB" panose="020B0503020202020204" pitchFamily="34" charset="0"/>
            </a:endParaRPr>
          </a:p>
          <a:p>
            <a:pPr>
              <a:lnSpc>
                <a:spcPct val="150000"/>
              </a:lnSpc>
            </a:pPr>
            <a:endParaRPr lang="en-US" sz="3600" dirty="0">
              <a:latin typeface="Agency FB" panose="020B0503020202020204" pitchFamily="34" charset="0"/>
            </a:endParaRPr>
          </a:p>
        </p:txBody>
      </p:sp>
    </p:spTree>
    <p:extLst>
      <p:ext uri="{BB962C8B-B14F-4D97-AF65-F5344CB8AC3E}">
        <p14:creationId xmlns:p14="http://schemas.microsoft.com/office/powerpoint/2010/main" val="22662456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ACKNOWLEDGEMENT</a:t>
            </a:r>
          </a:p>
        </p:txBody>
      </p:sp>
      <p:sp>
        <p:nvSpPr>
          <p:cNvPr id="3" name="Content Placeholder 2"/>
          <p:cNvSpPr>
            <a:spLocks noGrp="1"/>
          </p:cNvSpPr>
          <p:nvPr>
            <p:ph idx="1"/>
          </p:nvPr>
        </p:nvSpPr>
        <p:spPr>
          <a:xfrm>
            <a:off x="387351" y="1638300"/>
            <a:ext cx="9829800" cy="5234947"/>
          </a:xfrm>
        </p:spPr>
        <p:txBody>
          <a:bodyPr>
            <a:noAutofit/>
          </a:bodyPr>
          <a:lstStyle/>
          <a:p>
            <a:pPr marL="0" indent="0" algn="just">
              <a:lnSpc>
                <a:spcPct val="170000"/>
              </a:lnSpc>
              <a:buNone/>
            </a:pPr>
            <a:r>
              <a:rPr lang="en-US" sz="1600" dirty="0" smtClean="0"/>
              <a:t>          We </a:t>
            </a:r>
            <a:r>
              <a:rPr lang="en-US" sz="1600" dirty="0"/>
              <a:t>have great pleasure while submitting this project </a:t>
            </a:r>
            <a:r>
              <a:rPr lang="en-US" sz="1600" dirty="0" smtClean="0"/>
              <a:t>report "</a:t>
            </a:r>
            <a:r>
              <a:rPr lang="en-US" sz="1600" dirty="0">
                <a:solidFill>
                  <a:srgbClr val="FFFF00"/>
                </a:solidFill>
              </a:rPr>
              <a:t>Markov's chain and application of </a:t>
            </a:r>
            <a:r>
              <a:rPr lang="en-US" sz="1600" dirty="0" err="1">
                <a:solidFill>
                  <a:srgbClr val="FFFF00"/>
                </a:solidFill>
              </a:rPr>
              <a:t>markov's</a:t>
            </a:r>
            <a:r>
              <a:rPr lang="en-US" sz="1600" dirty="0">
                <a:solidFill>
                  <a:srgbClr val="FFFF00"/>
                </a:solidFill>
              </a:rPr>
              <a:t> chain for predicting market </a:t>
            </a:r>
            <a:r>
              <a:rPr lang="en-US" sz="1600" dirty="0" smtClean="0">
                <a:solidFill>
                  <a:srgbClr val="FFFF00"/>
                </a:solidFill>
              </a:rPr>
              <a:t>trend</a:t>
            </a:r>
            <a:r>
              <a:rPr lang="en-US" sz="1600" dirty="0" smtClean="0"/>
              <a:t>“.</a:t>
            </a:r>
          </a:p>
          <a:p>
            <a:pPr marL="0" indent="0" algn="just">
              <a:lnSpc>
                <a:spcPct val="170000"/>
              </a:lnSpc>
              <a:buNone/>
            </a:pPr>
            <a:r>
              <a:rPr lang="en-US" sz="1600" dirty="0" smtClean="0"/>
              <a:t>           We thank </a:t>
            </a:r>
            <a:r>
              <a:rPr lang="en-US" sz="1600" dirty="0" smtClean="0">
                <a:solidFill>
                  <a:srgbClr val="FFFF00"/>
                </a:solidFill>
              </a:rPr>
              <a:t>Miss A </a:t>
            </a:r>
            <a:r>
              <a:rPr lang="en-US" sz="1600" dirty="0" err="1" smtClean="0">
                <a:solidFill>
                  <a:srgbClr val="FFFF00"/>
                </a:solidFill>
              </a:rPr>
              <a:t>Patil</a:t>
            </a:r>
            <a:r>
              <a:rPr lang="en-US" sz="1600" dirty="0" smtClean="0">
                <a:solidFill>
                  <a:srgbClr val="FFFF00"/>
                </a:solidFill>
              </a:rPr>
              <a:t>, Miss. K. MALI, Miss A </a:t>
            </a:r>
            <a:r>
              <a:rPr lang="en-US" sz="1600" dirty="0" err="1" smtClean="0">
                <a:solidFill>
                  <a:srgbClr val="FFFF00"/>
                </a:solidFill>
              </a:rPr>
              <a:t>Makandar</a:t>
            </a:r>
            <a:r>
              <a:rPr lang="en-US" sz="1600" dirty="0" smtClean="0">
                <a:solidFill>
                  <a:srgbClr val="FFFF00"/>
                </a:solidFill>
              </a:rPr>
              <a:t>, </a:t>
            </a:r>
            <a:r>
              <a:rPr lang="en-US" sz="1600" dirty="0" err="1" smtClean="0">
                <a:solidFill>
                  <a:srgbClr val="FFFF00"/>
                </a:solidFill>
              </a:rPr>
              <a:t>Mr</a:t>
            </a:r>
            <a:r>
              <a:rPr lang="en-US" sz="1600" dirty="0" smtClean="0">
                <a:solidFill>
                  <a:srgbClr val="FFFF00"/>
                </a:solidFill>
              </a:rPr>
              <a:t> </a:t>
            </a:r>
            <a:r>
              <a:rPr lang="en-US" sz="1600" dirty="0" smtClean="0">
                <a:solidFill>
                  <a:srgbClr val="FFFF00"/>
                </a:solidFill>
              </a:rPr>
              <a:t>G U </a:t>
            </a:r>
            <a:r>
              <a:rPr lang="en-US" sz="1600" dirty="0" err="1" smtClean="0">
                <a:solidFill>
                  <a:srgbClr val="FFFF00"/>
                </a:solidFill>
              </a:rPr>
              <a:t>Kulavmode</a:t>
            </a:r>
            <a:r>
              <a:rPr lang="en-US" sz="1600" dirty="0" smtClean="0">
                <a:solidFill>
                  <a:srgbClr val="FFFF00"/>
                </a:solidFill>
              </a:rPr>
              <a:t>, Miss S </a:t>
            </a:r>
            <a:r>
              <a:rPr lang="en-US" sz="1600" dirty="0" err="1" smtClean="0">
                <a:solidFill>
                  <a:srgbClr val="FFFF00"/>
                </a:solidFill>
              </a:rPr>
              <a:t>Patil</a:t>
            </a:r>
            <a:r>
              <a:rPr lang="en-US" sz="1600" dirty="0" smtClean="0">
                <a:solidFill>
                  <a:srgbClr val="FFFF00"/>
                </a:solidFill>
              </a:rPr>
              <a:t> </a:t>
            </a:r>
            <a:r>
              <a:rPr lang="en-US" sz="1600" dirty="0" smtClean="0"/>
              <a:t>for </a:t>
            </a:r>
            <a:r>
              <a:rPr lang="en-US" sz="1600" dirty="0"/>
              <a:t>giving the permission </a:t>
            </a:r>
            <a:r>
              <a:rPr lang="en-US" sz="1600" dirty="0" smtClean="0"/>
              <a:t>this </a:t>
            </a:r>
            <a:r>
              <a:rPr lang="en-US" sz="1600" dirty="0"/>
              <a:t>project. We take opportunity to thank those who </a:t>
            </a:r>
            <a:r>
              <a:rPr lang="en-US" sz="1600" dirty="0" smtClean="0"/>
              <a:t>directly or </a:t>
            </a:r>
            <a:r>
              <a:rPr lang="en-US" sz="1600" dirty="0"/>
              <a:t>indirectly related with this project work, without there active co-operation and guidance It would have became extremely </a:t>
            </a:r>
            <a:r>
              <a:rPr lang="en-US" sz="1600" dirty="0" smtClean="0"/>
              <a:t>difficult to complete </a:t>
            </a:r>
            <a:r>
              <a:rPr lang="en-US" sz="1600" dirty="0"/>
              <a:t>this task time. </a:t>
            </a:r>
            <a:endParaRPr lang="en-US" sz="1600" dirty="0" smtClean="0"/>
          </a:p>
          <a:p>
            <a:pPr marL="0" indent="0" algn="just">
              <a:lnSpc>
                <a:spcPct val="170000"/>
              </a:lnSpc>
              <a:buNone/>
            </a:pPr>
            <a:r>
              <a:rPr lang="en-US" sz="1600" dirty="0" smtClean="0"/>
              <a:t>           we </a:t>
            </a:r>
            <a:r>
              <a:rPr lang="en-US" sz="1600" dirty="0"/>
              <a:t>keep on giving </a:t>
            </a:r>
            <a:r>
              <a:rPr lang="en-US" sz="1600" dirty="0" smtClean="0"/>
              <a:t>deep </a:t>
            </a:r>
            <a:r>
              <a:rPr lang="en-US" sz="1600" dirty="0"/>
              <a:t>gratitude towards our project guide who gives us </a:t>
            </a:r>
            <a:r>
              <a:rPr lang="en-US" sz="1600" dirty="0" smtClean="0"/>
              <a:t>guidance right </a:t>
            </a:r>
            <a:r>
              <a:rPr lang="en-US" sz="1600" dirty="0"/>
              <a:t>from this initial stage of this project and offered us </a:t>
            </a:r>
            <a:r>
              <a:rPr lang="en-US" sz="1600" dirty="0" smtClean="0"/>
              <a:t>several valuable </a:t>
            </a:r>
            <a:r>
              <a:rPr lang="en-US" sz="1600" dirty="0"/>
              <a:t>suggestions for developing this project in systematic </a:t>
            </a:r>
            <a:r>
              <a:rPr lang="en-US" sz="1600" dirty="0" smtClean="0"/>
              <a:t>manner</a:t>
            </a:r>
            <a:r>
              <a:rPr lang="en-US" sz="1600" dirty="0"/>
              <a:t>. We should like to express our higher regards </a:t>
            </a:r>
            <a:r>
              <a:rPr lang="en-US" sz="1600" dirty="0" smtClean="0"/>
              <a:t>to our </a:t>
            </a:r>
            <a:r>
              <a:rPr lang="en-US" sz="1600" dirty="0">
                <a:solidFill>
                  <a:srgbClr val="FFFF00"/>
                </a:solidFill>
              </a:rPr>
              <a:t>DEPARTMENT OF </a:t>
            </a:r>
            <a:r>
              <a:rPr lang="en-US" sz="1600" dirty="0" smtClean="0">
                <a:solidFill>
                  <a:srgbClr val="FFFF00"/>
                </a:solidFill>
              </a:rPr>
              <a:t>STATISTICS</a:t>
            </a:r>
            <a:r>
              <a:rPr lang="en-US" sz="1600" dirty="0" smtClean="0"/>
              <a:t>. </a:t>
            </a:r>
            <a:endParaRPr lang="en-US" sz="1600" dirty="0"/>
          </a:p>
        </p:txBody>
      </p:sp>
    </p:spTree>
    <p:extLst>
      <p:ext uri="{BB962C8B-B14F-4D97-AF65-F5344CB8AC3E}">
        <p14:creationId xmlns:p14="http://schemas.microsoft.com/office/powerpoint/2010/main" val="24641429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92150" y="1485900"/>
            <a:ext cx="9335655" cy="4306510"/>
          </a:xfrm>
          <a:prstGeom prst="rect">
            <a:avLst/>
          </a:prstGeom>
        </p:spPr>
        <p:txBody>
          <a:bodyPr vert="horz" wrap="square" lIns="0" tIns="86561" rIns="0" bIns="0" numCol="1" rtlCol="0">
            <a:spAutoFit/>
          </a:bodyPr>
          <a:lstStyle/>
          <a:p>
            <a:pPr marL="8521">
              <a:spcBef>
                <a:spcPts val="682"/>
              </a:spcBef>
              <a:tabLst>
                <a:tab pos="168179" algn="l"/>
              </a:tabLst>
            </a:pPr>
            <a:r>
              <a:rPr lang="en-US" sz="4000" spc="-4" dirty="0" smtClean="0">
                <a:solidFill>
                  <a:srgbClr val="FF0000"/>
                </a:solidFill>
                <a:latin typeface="Arial"/>
                <a:cs typeface="Arial"/>
              </a:rPr>
              <a:t>                  </a:t>
            </a:r>
            <a:r>
              <a:rPr sz="6000" spc="-4" dirty="0" smtClean="0">
                <a:solidFill>
                  <a:srgbClr val="FF0000"/>
                </a:solidFill>
                <a:latin typeface="Arial"/>
                <a:cs typeface="Arial"/>
              </a:rPr>
              <a:t>Introduction</a:t>
            </a:r>
            <a:endParaRPr sz="6000" dirty="0">
              <a:solidFill>
                <a:srgbClr val="FF0000"/>
              </a:solidFill>
              <a:latin typeface="Arial"/>
              <a:cs typeface="Arial"/>
            </a:endParaRPr>
          </a:p>
          <a:p>
            <a:pPr marL="8970" marR="17939">
              <a:lnSpc>
                <a:spcPct val="150000"/>
              </a:lnSpc>
              <a:spcBef>
                <a:spcPts val="505"/>
              </a:spcBef>
            </a:pPr>
            <a:r>
              <a:rPr lang="en-US" sz="2000" spc="-4" dirty="0" smtClean="0">
                <a:latin typeface="Times New Roman"/>
                <a:cs typeface="Times New Roman"/>
              </a:rPr>
              <a:t>           </a:t>
            </a:r>
            <a:r>
              <a:rPr sz="2000" spc="-4" dirty="0" smtClean="0">
                <a:latin typeface="Times New Roman"/>
                <a:cs typeface="Times New Roman"/>
              </a:rPr>
              <a:t>Markov</a:t>
            </a:r>
            <a:r>
              <a:rPr sz="2000" spc="4" dirty="0" smtClean="0">
                <a:latin typeface="Times New Roman"/>
                <a:cs typeface="Times New Roman"/>
              </a:rPr>
              <a:t> </a:t>
            </a:r>
            <a:r>
              <a:rPr sz="2000" spc="-4" dirty="0">
                <a:latin typeface="Times New Roman"/>
                <a:cs typeface="Times New Roman"/>
              </a:rPr>
              <a:t>chains</a:t>
            </a:r>
            <a:r>
              <a:rPr sz="2000" spc="4" dirty="0">
                <a:latin typeface="Times New Roman"/>
                <a:cs typeface="Times New Roman"/>
              </a:rPr>
              <a:t> </a:t>
            </a:r>
            <a:r>
              <a:rPr sz="2000" spc="-4" dirty="0">
                <a:latin typeface="Times New Roman"/>
                <a:cs typeface="Times New Roman"/>
              </a:rPr>
              <a:t>are</a:t>
            </a:r>
            <a:r>
              <a:rPr sz="2000" spc="4" dirty="0">
                <a:latin typeface="Times New Roman"/>
                <a:cs typeface="Times New Roman"/>
              </a:rPr>
              <a:t> </a:t>
            </a:r>
            <a:r>
              <a:rPr sz="2000" spc="-4" dirty="0">
                <a:latin typeface="Times New Roman"/>
                <a:cs typeface="Times New Roman"/>
              </a:rPr>
              <a:t>an</a:t>
            </a:r>
            <a:r>
              <a:rPr sz="2000" spc="7" dirty="0">
                <a:latin typeface="Times New Roman"/>
                <a:cs typeface="Times New Roman"/>
              </a:rPr>
              <a:t> </a:t>
            </a:r>
            <a:r>
              <a:rPr sz="2000" spc="-4" dirty="0">
                <a:latin typeface="Times New Roman"/>
                <a:cs typeface="Times New Roman"/>
              </a:rPr>
              <a:t>important</a:t>
            </a:r>
            <a:r>
              <a:rPr sz="2000" spc="4" dirty="0">
                <a:latin typeface="Times New Roman"/>
                <a:cs typeface="Times New Roman"/>
              </a:rPr>
              <a:t> </a:t>
            </a:r>
            <a:r>
              <a:rPr sz="2000" spc="-4" dirty="0">
                <a:latin typeface="Times New Roman"/>
                <a:cs typeface="Times New Roman"/>
              </a:rPr>
              <a:t>mathematical</a:t>
            </a:r>
            <a:r>
              <a:rPr sz="2000" spc="4" dirty="0">
                <a:latin typeface="Times New Roman"/>
                <a:cs typeface="Times New Roman"/>
              </a:rPr>
              <a:t> </a:t>
            </a:r>
            <a:r>
              <a:rPr sz="2000" spc="-4" dirty="0">
                <a:latin typeface="Times New Roman"/>
                <a:cs typeface="Times New Roman"/>
              </a:rPr>
              <a:t>tool</a:t>
            </a:r>
            <a:r>
              <a:rPr sz="2000" spc="7" dirty="0">
                <a:latin typeface="Times New Roman"/>
                <a:cs typeface="Times New Roman"/>
              </a:rPr>
              <a:t> </a:t>
            </a:r>
            <a:r>
              <a:rPr sz="2000" spc="-4" dirty="0">
                <a:latin typeface="Times New Roman"/>
                <a:cs typeface="Times New Roman"/>
              </a:rPr>
              <a:t>in</a:t>
            </a:r>
            <a:r>
              <a:rPr sz="2000" spc="4" dirty="0">
                <a:latin typeface="Times New Roman"/>
                <a:cs typeface="Times New Roman"/>
              </a:rPr>
              <a:t> </a:t>
            </a:r>
            <a:r>
              <a:rPr sz="2000" spc="-4" dirty="0">
                <a:latin typeface="Times New Roman"/>
                <a:cs typeface="Times New Roman"/>
              </a:rPr>
              <a:t>stochastic</a:t>
            </a:r>
            <a:r>
              <a:rPr sz="2000" spc="4" dirty="0">
                <a:latin typeface="Times New Roman"/>
                <a:cs typeface="Times New Roman"/>
              </a:rPr>
              <a:t> </a:t>
            </a:r>
            <a:r>
              <a:rPr sz="2000" spc="-4" dirty="0">
                <a:latin typeface="Times New Roman"/>
                <a:cs typeface="Times New Roman"/>
              </a:rPr>
              <a:t>processes.</a:t>
            </a:r>
            <a:r>
              <a:rPr sz="2000" spc="7" dirty="0">
                <a:latin typeface="Times New Roman"/>
                <a:cs typeface="Times New Roman"/>
              </a:rPr>
              <a:t> </a:t>
            </a:r>
            <a:r>
              <a:rPr sz="2000" spc="-4" dirty="0">
                <a:latin typeface="Times New Roman"/>
                <a:cs typeface="Times New Roman"/>
              </a:rPr>
              <a:t>The</a:t>
            </a:r>
            <a:r>
              <a:rPr sz="2000" spc="4" dirty="0">
                <a:latin typeface="Times New Roman"/>
                <a:cs typeface="Times New Roman"/>
              </a:rPr>
              <a:t> </a:t>
            </a:r>
            <a:r>
              <a:rPr sz="2000" spc="-4" dirty="0">
                <a:latin typeface="Times New Roman"/>
                <a:cs typeface="Times New Roman"/>
              </a:rPr>
              <a:t>underlying </a:t>
            </a:r>
            <a:r>
              <a:rPr sz="2000" dirty="0">
                <a:latin typeface="Times New Roman"/>
                <a:cs typeface="Times New Roman"/>
              </a:rPr>
              <a:t> </a:t>
            </a:r>
            <a:r>
              <a:rPr sz="2000" spc="-4" dirty="0">
                <a:latin typeface="Times New Roman"/>
                <a:cs typeface="Times New Roman"/>
              </a:rPr>
              <a:t>idea</a:t>
            </a:r>
            <a:r>
              <a:rPr sz="2000" spc="4" dirty="0">
                <a:latin typeface="Times New Roman"/>
                <a:cs typeface="Times New Roman"/>
              </a:rPr>
              <a:t> </a:t>
            </a:r>
            <a:r>
              <a:rPr sz="2000" spc="-4" dirty="0">
                <a:latin typeface="Times New Roman"/>
                <a:cs typeface="Times New Roman"/>
              </a:rPr>
              <a:t>is</a:t>
            </a:r>
            <a:r>
              <a:rPr sz="2000" spc="7" dirty="0">
                <a:latin typeface="Times New Roman"/>
                <a:cs typeface="Times New Roman"/>
              </a:rPr>
              <a:t> </a:t>
            </a:r>
            <a:r>
              <a:rPr sz="2000" spc="-4" dirty="0">
                <a:latin typeface="Times New Roman"/>
                <a:cs typeface="Times New Roman"/>
              </a:rPr>
              <a:t>the</a:t>
            </a:r>
            <a:r>
              <a:rPr sz="2000" spc="7" dirty="0">
                <a:latin typeface="Times New Roman"/>
                <a:cs typeface="Times New Roman"/>
              </a:rPr>
              <a:t> </a:t>
            </a:r>
            <a:r>
              <a:rPr sz="2000" spc="-4" dirty="0">
                <a:latin typeface="Times New Roman"/>
                <a:cs typeface="Times New Roman"/>
              </a:rPr>
              <a:t>Markov</a:t>
            </a:r>
            <a:r>
              <a:rPr sz="2000" spc="7" dirty="0">
                <a:latin typeface="Times New Roman"/>
                <a:cs typeface="Times New Roman"/>
              </a:rPr>
              <a:t> </a:t>
            </a:r>
            <a:r>
              <a:rPr sz="2000" spc="-4" dirty="0">
                <a:latin typeface="Times New Roman"/>
                <a:cs typeface="Times New Roman"/>
              </a:rPr>
              <a:t>Property,</a:t>
            </a:r>
            <a:r>
              <a:rPr sz="2000" spc="7" dirty="0">
                <a:latin typeface="Times New Roman"/>
                <a:cs typeface="Times New Roman"/>
              </a:rPr>
              <a:t> </a:t>
            </a:r>
            <a:r>
              <a:rPr sz="2000" spc="-4" dirty="0">
                <a:latin typeface="Times New Roman"/>
                <a:cs typeface="Times New Roman"/>
              </a:rPr>
              <a:t>in</a:t>
            </a:r>
            <a:r>
              <a:rPr sz="2000" spc="7" dirty="0">
                <a:latin typeface="Times New Roman"/>
                <a:cs typeface="Times New Roman"/>
              </a:rPr>
              <a:t> </a:t>
            </a:r>
            <a:r>
              <a:rPr sz="2000" spc="-4" dirty="0">
                <a:latin typeface="Times New Roman"/>
                <a:cs typeface="Times New Roman"/>
              </a:rPr>
              <a:t>order</a:t>
            </a:r>
            <a:r>
              <a:rPr sz="2000" spc="7" dirty="0">
                <a:latin typeface="Times New Roman"/>
                <a:cs typeface="Times New Roman"/>
              </a:rPr>
              <a:t> </a:t>
            </a:r>
            <a:r>
              <a:rPr sz="2000" spc="-4" dirty="0">
                <a:latin typeface="Times New Roman"/>
                <a:cs typeface="Times New Roman"/>
              </a:rPr>
              <a:t>words,</a:t>
            </a:r>
            <a:r>
              <a:rPr sz="2000" spc="7" dirty="0">
                <a:latin typeface="Times New Roman"/>
                <a:cs typeface="Times New Roman"/>
              </a:rPr>
              <a:t> </a:t>
            </a:r>
            <a:r>
              <a:rPr sz="2000" spc="-4" dirty="0">
                <a:latin typeface="Times New Roman"/>
                <a:cs typeface="Times New Roman"/>
              </a:rPr>
              <a:t>that</a:t>
            </a:r>
            <a:r>
              <a:rPr sz="2000" spc="7" dirty="0">
                <a:latin typeface="Times New Roman"/>
                <a:cs typeface="Times New Roman"/>
              </a:rPr>
              <a:t> </a:t>
            </a:r>
            <a:r>
              <a:rPr sz="2000" spc="-4" dirty="0">
                <a:latin typeface="Times New Roman"/>
                <a:cs typeface="Times New Roman"/>
              </a:rPr>
              <a:t>some</a:t>
            </a:r>
            <a:r>
              <a:rPr sz="2000" spc="7" dirty="0">
                <a:latin typeface="Times New Roman"/>
                <a:cs typeface="Times New Roman"/>
              </a:rPr>
              <a:t> </a:t>
            </a:r>
            <a:r>
              <a:rPr sz="2000" spc="-4" dirty="0">
                <a:latin typeface="Times New Roman"/>
                <a:cs typeface="Times New Roman"/>
              </a:rPr>
              <a:t>predictions</a:t>
            </a:r>
            <a:r>
              <a:rPr sz="2000" spc="7" dirty="0">
                <a:latin typeface="Times New Roman"/>
                <a:cs typeface="Times New Roman"/>
              </a:rPr>
              <a:t> </a:t>
            </a:r>
            <a:r>
              <a:rPr sz="2000" spc="-4" dirty="0">
                <a:latin typeface="Times New Roman"/>
                <a:cs typeface="Times New Roman"/>
              </a:rPr>
              <a:t>about</a:t>
            </a:r>
            <a:r>
              <a:rPr sz="2000" spc="7" dirty="0">
                <a:latin typeface="Times New Roman"/>
                <a:cs typeface="Times New Roman"/>
              </a:rPr>
              <a:t> </a:t>
            </a:r>
            <a:r>
              <a:rPr sz="2000" spc="-4" dirty="0">
                <a:latin typeface="Times New Roman"/>
                <a:cs typeface="Times New Roman"/>
              </a:rPr>
              <a:t>stochastic</a:t>
            </a:r>
            <a:r>
              <a:rPr sz="2000" spc="7" dirty="0">
                <a:latin typeface="Times New Roman"/>
                <a:cs typeface="Times New Roman"/>
              </a:rPr>
              <a:t> </a:t>
            </a:r>
            <a:r>
              <a:rPr sz="2000" spc="-4" dirty="0">
                <a:latin typeface="Times New Roman"/>
                <a:cs typeface="Times New Roman"/>
              </a:rPr>
              <a:t>processes </a:t>
            </a:r>
            <a:r>
              <a:rPr sz="2000" spc="-201" dirty="0">
                <a:latin typeface="Times New Roman"/>
                <a:cs typeface="Times New Roman"/>
              </a:rPr>
              <a:t> </a:t>
            </a:r>
            <a:r>
              <a:rPr sz="2000" spc="-4" dirty="0">
                <a:latin typeface="Times New Roman"/>
                <a:cs typeface="Times New Roman"/>
              </a:rPr>
              <a:t>can</a:t>
            </a:r>
            <a:r>
              <a:rPr sz="2000" spc="4" dirty="0">
                <a:latin typeface="Times New Roman"/>
                <a:cs typeface="Times New Roman"/>
              </a:rPr>
              <a:t> </a:t>
            </a:r>
            <a:r>
              <a:rPr sz="2000" spc="-4" dirty="0">
                <a:latin typeface="Times New Roman"/>
                <a:cs typeface="Times New Roman"/>
              </a:rPr>
              <a:t>be</a:t>
            </a:r>
            <a:r>
              <a:rPr sz="2000" spc="4" dirty="0">
                <a:latin typeface="Times New Roman"/>
                <a:cs typeface="Times New Roman"/>
              </a:rPr>
              <a:t> </a:t>
            </a:r>
            <a:r>
              <a:rPr sz="2000" spc="-4" dirty="0">
                <a:latin typeface="Times New Roman"/>
                <a:cs typeface="Times New Roman"/>
              </a:rPr>
              <a:t>simplified</a:t>
            </a:r>
            <a:r>
              <a:rPr sz="2000" spc="4" dirty="0">
                <a:latin typeface="Times New Roman"/>
                <a:cs typeface="Times New Roman"/>
              </a:rPr>
              <a:t> </a:t>
            </a:r>
            <a:r>
              <a:rPr sz="2000" spc="-4" dirty="0">
                <a:latin typeface="Times New Roman"/>
                <a:cs typeface="Times New Roman"/>
              </a:rPr>
              <a:t>by</a:t>
            </a:r>
            <a:r>
              <a:rPr sz="2000" spc="4" dirty="0">
                <a:latin typeface="Times New Roman"/>
                <a:cs typeface="Times New Roman"/>
              </a:rPr>
              <a:t> </a:t>
            </a:r>
            <a:r>
              <a:rPr sz="2000" spc="-4" dirty="0">
                <a:latin typeface="Times New Roman"/>
                <a:cs typeface="Times New Roman"/>
              </a:rPr>
              <a:t>viewing</a:t>
            </a:r>
            <a:r>
              <a:rPr sz="2000" spc="4" dirty="0">
                <a:latin typeface="Times New Roman"/>
                <a:cs typeface="Times New Roman"/>
              </a:rPr>
              <a:t> </a:t>
            </a:r>
            <a:r>
              <a:rPr sz="2000" spc="-4" dirty="0">
                <a:latin typeface="Times New Roman"/>
                <a:cs typeface="Times New Roman"/>
              </a:rPr>
              <a:t>the</a:t>
            </a:r>
            <a:r>
              <a:rPr sz="2000" spc="4" dirty="0">
                <a:latin typeface="Times New Roman"/>
                <a:cs typeface="Times New Roman"/>
              </a:rPr>
              <a:t> </a:t>
            </a:r>
            <a:r>
              <a:rPr sz="2000" spc="-4" dirty="0">
                <a:latin typeface="Times New Roman"/>
                <a:cs typeface="Times New Roman"/>
              </a:rPr>
              <a:t>future</a:t>
            </a:r>
            <a:r>
              <a:rPr sz="2000" spc="4" dirty="0">
                <a:latin typeface="Times New Roman"/>
                <a:cs typeface="Times New Roman"/>
              </a:rPr>
              <a:t> </a:t>
            </a:r>
            <a:r>
              <a:rPr sz="2000" spc="-4" dirty="0">
                <a:latin typeface="Times New Roman"/>
                <a:cs typeface="Times New Roman"/>
              </a:rPr>
              <a:t>as</a:t>
            </a:r>
            <a:r>
              <a:rPr sz="2000" spc="4" dirty="0">
                <a:latin typeface="Times New Roman"/>
                <a:cs typeface="Times New Roman"/>
              </a:rPr>
              <a:t> </a:t>
            </a:r>
            <a:r>
              <a:rPr sz="2000" spc="-4" dirty="0">
                <a:latin typeface="Times New Roman"/>
                <a:cs typeface="Times New Roman"/>
              </a:rPr>
              <a:t>independent</a:t>
            </a:r>
            <a:r>
              <a:rPr sz="2000" spc="4" dirty="0">
                <a:latin typeface="Times New Roman"/>
                <a:cs typeface="Times New Roman"/>
              </a:rPr>
              <a:t> </a:t>
            </a:r>
            <a:r>
              <a:rPr sz="2000" spc="-4" dirty="0">
                <a:latin typeface="Times New Roman"/>
                <a:cs typeface="Times New Roman"/>
              </a:rPr>
              <a:t>of</a:t>
            </a:r>
            <a:r>
              <a:rPr sz="2000" spc="7" dirty="0">
                <a:latin typeface="Times New Roman"/>
                <a:cs typeface="Times New Roman"/>
              </a:rPr>
              <a:t> </a:t>
            </a:r>
            <a:r>
              <a:rPr sz="2000" spc="-4" dirty="0">
                <a:latin typeface="Times New Roman"/>
                <a:cs typeface="Times New Roman"/>
              </a:rPr>
              <a:t>the</a:t>
            </a:r>
            <a:r>
              <a:rPr sz="2000" spc="4" dirty="0">
                <a:latin typeface="Times New Roman"/>
                <a:cs typeface="Times New Roman"/>
              </a:rPr>
              <a:t> </a:t>
            </a:r>
            <a:r>
              <a:rPr sz="2000" spc="-4" dirty="0">
                <a:latin typeface="Times New Roman"/>
                <a:cs typeface="Times New Roman"/>
              </a:rPr>
              <a:t>past,</a:t>
            </a:r>
            <a:r>
              <a:rPr sz="2000" spc="4" dirty="0">
                <a:latin typeface="Times New Roman"/>
                <a:cs typeface="Times New Roman"/>
              </a:rPr>
              <a:t> </a:t>
            </a:r>
            <a:r>
              <a:rPr sz="2000" spc="-4" dirty="0">
                <a:latin typeface="Times New Roman"/>
                <a:cs typeface="Times New Roman"/>
              </a:rPr>
              <a:t>given</a:t>
            </a:r>
            <a:r>
              <a:rPr sz="2000" spc="4" dirty="0">
                <a:latin typeface="Times New Roman"/>
                <a:cs typeface="Times New Roman"/>
              </a:rPr>
              <a:t> </a:t>
            </a:r>
            <a:r>
              <a:rPr sz="2000" spc="-4" dirty="0">
                <a:latin typeface="Times New Roman"/>
                <a:cs typeface="Times New Roman"/>
              </a:rPr>
              <a:t>the</a:t>
            </a:r>
            <a:r>
              <a:rPr sz="2000" spc="4" dirty="0">
                <a:latin typeface="Times New Roman"/>
                <a:cs typeface="Times New Roman"/>
              </a:rPr>
              <a:t> </a:t>
            </a:r>
            <a:r>
              <a:rPr sz="2000" spc="-4" dirty="0">
                <a:latin typeface="Times New Roman"/>
                <a:cs typeface="Times New Roman"/>
              </a:rPr>
              <a:t>present</a:t>
            </a:r>
            <a:r>
              <a:rPr sz="2000" spc="4" dirty="0">
                <a:latin typeface="Times New Roman"/>
                <a:cs typeface="Times New Roman"/>
              </a:rPr>
              <a:t> </a:t>
            </a:r>
            <a:r>
              <a:rPr sz="2000" spc="-4" dirty="0">
                <a:latin typeface="Times New Roman"/>
                <a:cs typeface="Times New Roman"/>
              </a:rPr>
              <a:t>state</a:t>
            </a:r>
            <a:r>
              <a:rPr sz="2000" spc="4" dirty="0">
                <a:latin typeface="Times New Roman"/>
                <a:cs typeface="Times New Roman"/>
              </a:rPr>
              <a:t> </a:t>
            </a:r>
            <a:r>
              <a:rPr sz="2000" spc="-4" dirty="0">
                <a:latin typeface="Times New Roman"/>
                <a:cs typeface="Times New Roman"/>
              </a:rPr>
              <a:t>of </a:t>
            </a:r>
            <a:r>
              <a:rPr sz="2000" dirty="0">
                <a:latin typeface="Times New Roman"/>
                <a:cs typeface="Times New Roman"/>
              </a:rPr>
              <a:t> </a:t>
            </a:r>
            <a:r>
              <a:rPr sz="2000" spc="-4" dirty="0">
                <a:latin typeface="Times New Roman"/>
                <a:cs typeface="Times New Roman"/>
              </a:rPr>
              <a:t>the</a:t>
            </a:r>
            <a:r>
              <a:rPr sz="2000" spc="4" dirty="0">
                <a:latin typeface="Times New Roman"/>
                <a:cs typeface="Times New Roman"/>
              </a:rPr>
              <a:t> </a:t>
            </a:r>
            <a:r>
              <a:rPr sz="2000" spc="-4" dirty="0">
                <a:latin typeface="Times New Roman"/>
                <a:cs typeface="Times New Roman"/>
              </a:rPr>
              <a:t>process.</a:t>
            </a:r>
            <a:r>
              <a:rPr sz="2000" spc="7" dirty="0">
                <a:latin typeface="Times New Roman"/>
                <a:cs typeface="Times New Roman"/>
              </a:rPr>
              <a:t> </a:t>
            </a:r>
            <a:r>
              <a:rPr sz="2000" spc="-4" dirty="0">
                <a:latin typeface="Times New Roman"/>
                <a:cs typeface="Times New Roman"/>
              </a:rPr>
              <a:t>This</a:t>
            </a:r>
            <a:r>
              <a:rPr sz="2000" spc="4" dirty="0">
                <a:latin typeface="Times New Roman"/>
                <a:cs typeface="Times New Roman"/>
              </a:rPr>
              <a:t> </a:t>
            </a:r>
            <a:r>
              <a:rPr sz="2000" spc="-4" dirty="0">
                <a:latin typeface="Times New Roman"/>
                <a:cs typeface="Times New Roman"/>
              </a:rPr>
              <a:t>is</a:t>
            </a:r>
            <a:r>
              <a:rPr sz="2000" spc="7" dirty="0">
                <a:latin typeface="Times New Roman"/>
                <a:cs typeface="Times New Roman"/>
              </a:rPr>
              <a:t> </a:t>
            </a:r>
            <a:r>
              <a:rPr sz="2000" spc="-4" dirty="0">
                <a:latin typeface="Times New Roman"/>
                <a:cs typeface="Times New Roman"/>
              </a:rPr>
              <a:t>used</a:t>
            </a:r>
            <a:r>
              <a:rPr sz="2000" spc="7" dirty="0">
                <a:latin typeface="Times New Roman"/>
                <a:cs typeface="Times New Roman"/>
              </a:rPr>
              <a:t> </a:t>
            </a:r>
            <a:r>
              <a:rPr sz="2000" spc="-4" dirty="0">
                <a:latin typeface="Times New Roman"/>
                <a:cs typeface="Times New Roman"/>
              </a:rPr>
              <a:t>to</a:t>
            </a:r>
            <a:r>
              <a:rPr sz="2000" spc="4" dirty="0">
                <a:latin typeface="Times New Roman"/>
                <a:cs typeface="Times New Roman"/>
              </a:rPr>
              <a:t> </a:t>
            </a:r>
            <a:r>
              <a:rPr sz="2000" spc="-4" dirty="0">
                <a:latin typeface="Times New Roman"/>
                <a:cs typeface="Times New Roman"/>
              </a:rPr>
              <a:t>simplify</a:t>
            </a:r>
            <a:r>
              <a:rPr sz="2000" spc="7" dirty="0">
                <a:latin typeface="Times New Roman"/>
                <a:cs typeface="Times New Roman"/>
              </a:rPr>
              <a:t> </a:t>
            </a:r>
            <a:r>
              <a:rPr sz="2000" spc="-4" dirty="0">
                <a:latin typeface="Times New Roman"/>
                <a:cs typeface="Times New Roman"/>
              </a:rPr>
              <a:t>predictions</a:t>
            </a:r>
            <a:r>
              <a:rPr sz="2000" spc="7" dirty="0">
                <a:latin typeface="Times New Roman"/>
                <a:cs typeface="Times New Roman"/>
              </a:rPr>
              <a:t> </a:t>
            </a:r>
            <a:r>
              <a:rPr sz="2000" spc="-4" dirty="0">
                <a:latin typeface="Times New Roman"/>
                <a:cs typeface="Times New Roman"/>
              </a:rPr>
              <a:t>about</a:t>
            </a:r>
            <a:r>
              <a:rPr sz="2000" spc="4" dirty="0">
                <a:latin typeface="Times New Roman"/>
                <a:cs typeface="Times New Roman"/>
              </a:rPr>
              <a:t> </a:t>
            </a:r>
            <a:r>
              <a:rPr sz="2000" spc="-4" dirty="0">
                <a:latin typeface="Times New Roman"/>
                <a:cs typeface="Times New Roman"/>
              </a:rPr>
              <a:t>the</a:t>
            </a:r>
            <a:r>
              <a:rPr sz="2000" spc="7" dirty="0">
                <a:latin typeface="Times New Roman"/>
                <a:cs typeface="Times New Roman"/>
              </a:rPr>
              <a:t> </a:t>
            </a:r>
            <a:r>
              <a:rPr sz="2000" spc="-4" dirty="0">
                <a:latin typeface="Times New Roman"/>
                <a:cs typeface="Times New Roman"/>
              </a:rPr>
              <a:t>future</a:t>
            </a:r>
            <a:r>
              <a:rPr sz="2000" spc="7" dirty="0">
                <a:latin typeface="Times New Roman"/>
                <a:cs typeface="Times New Roman"/>
              </a:rPr>
              <a:t> </a:t>
            </a:r>
            <a:r>
              <a:rPr sz="2000" spc="-4" dirty="0">
                <a:latin typeface="Times New Roman"/>
                <a:cs typeface="Times New Roman"/>
              </a:rPr>
              <a:t>state</a:t>
            </a:r>
            <a:r>
              <a:rPr sz="2000" spc="4" dirty="0">
                <a:latin typeface="Times New Roman"/>
                <a:cs typeface="Times New Roman"/>
              </a:rPr>
              <a:t> </a:t>
            </a:r>
            <a:r>
              <a:rPr sz="2000" spc="-4" dirty="0">
                <a:latin typeface="Times New Roman"/>
                <a:cs typeface="Times New Roman"/>
              </a:rPr>
              <a:t>of</a:t>
            </a:r>
            <a:r>
              <a:rPr sz="2000" spc="7" dirty="0">
                <a:latin typeface="Times New Roman"/>
                <a:cs typeface="Times New Roman"/>
              </a:rPr>
              <a:t> </a:t>
            </a:r>
            <a:r>
              <a:rPr sz="2000" spc="-4" dirty="0">
                <a:latin typeface="Times New Roman"/>
                <a:cs typeface="Times New Roman"/>
              </a:rPr>
              <a:t>a</a:t>
            </a:r>
            <a:r>
              <a:rPr sz="2000" spc="7" dirty="0">
                <a:latin typeface="Times New Roman"/>
                <a:cs typeface="Times New Roman"/>
              </a:rPr>
              <a:t> </a:t>
            </a:r>
            <a:r>
              <a:rPr sz="2000" spc="-4" dirty="0">
                <a:latin typeface="Times New Roman"/>
                <a:cs typeface="Times New Roman"/>
              </a:rPr>
              <a:t>stochastic</a:t>
            </a:r>
            <a:r>
              <a:rPr sz="2000" spc="4" dirty="0">
                <a:latin typeface="Times New Roman"/>
                <a:cs typeface="Times New Roman"/>
              </a:rPr>
              <a:t> </a:t>
            </a:r>
            <a:r>
              <a:rPr sz="2000" spc="-4" dirty="0">
                <a:latin typeface="Times New Roman"/>
                <a:cs typeface="Times New Roman"/>
              </a:rPr>
              <a:t>process.</a:t>
            </a:r>
            <a:endParaRPr sz="2000" dirty="0">
              <a:latin typeface="Times New Roman"/>
              <a:cs typeface="Times New Roman"/>
            </a:endParaRPr>
          </a:p>
          <a:p>
            <a:pPr>
              <a:lnSpc>
                <a:spcPct val="150000"/>
              </a:lnSpc>
              <a:spcBef>
                <a:spcPts val="32"/>
              </a:spcBef>
            </a:pPr>
            <a:endParaRPr sz="2000" dirty="0">
              <a:latin typeface="Times New Roman"/>
              <a:cs typeface="Times New Roman"/>
            </a:endParaRPr>
          </a:p>
          <a:p>
            <a:pPr marL="8970" marR="125125">
              <a:lnSpc>
                <a:spcPct val="150000"/>
              </a:lnSpc>
            </a:pPr>
            <a:endParaRPr lang="en-IN" sz="2000" dirty="0">
              <a:latin typeface="Times New Roman"/>
              <a:cs typeface="Times New Roman"/>
            </a:endParaRPr>
          </a:p>
        </p:txBody>
      </p:sp>
      <p:sp>
        <p:nvSpPr>
          <p:cNvPr id="4" name="object 4"/>
          <p:cNvSpPr txBox="1">
            <a:spLocks noGrp="1"/>
          </p:cNvSpPr>
          <p:nvPr>
            <p:ph type="sldNum" sz="quarter" idx="12"/>
          </p:nvPr>
        </p:nvSpPr>
        <p:spPr>
          <a:xfrm>
            <a:off x="13895892" y="1054350"/>
            <a:ext cx="691720" cy="115416"/>
          </a:xfrm>
          <a:prstGeom prst="rect">
            <a:avLst/>
          </a:prstGeom>
        </p:spPr>
        <p:txBody>
          <a:bodyPr vert="horz" wrap="square" lIns="0" tIns="0" rIns="0" bIns="0" rtlCol="0" anchor="b">
            <a:spAutoFit/>
          </a:bodyPr>
          <a:lstStyle/>
          <a:p>
            <a:pPr marL="26909">
              <a:lnSpc>
                <a:spcPts val="929"/>
              </a:lnSpc>
            </a:pPr>
            <a:r>
              <a:rPr spc="-4" dirty="0"/>
              <a:t>1</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15950" y="419100"/>
            <a:ext cx="7470775" cy="4585871"/>
          </a:xfrm>
          <a:prstGeom prst="rect">
            <a:avLst/>
          </a:prstGeom>
        </p:spPr>
        <p:txBody>
          <a:bodyPr wrap="square">
            <a:spAutoFit/>
          </a:bodyPr>
          <a:lstStyle/>
          <a:p>
            <a:pPr marL="8521" lvl="1">
              <a:lnSpc>
                <a:spcPct val="150000"/>
              </a:lnSpc>
              <a:tabLst>
                <a:tab pos="217959" algn="l"/>
              </a:tabLst>
            </a:pPr>
            <a:r>
              <a:rPr lang="en-US" sz="4800" spc="-7" dirty="0" smtClean="0">
                <a:solidFill>
                  <a:srgbClr val="FF0000"/>
                </a:solidFill>
                <a:latin typeface="Arial"/>
                <a:cs typeface="Arial"/>
              </a:rPr>
              <a:t>                Background</a:t>
            </a:r>
            <a:endParaRPr lang="en-US" sz="4800" dirty="0">
              <a:solidFill>
                <a:srgbClr val="FF0000"/>
              </a:solidFill>
              <a:latin typeface="Arial"/>
              <a:cs typeface="Arial"/>
            </a:endParaRPr>
          </a:p>
          <a:p>
            <a:pPr marL="8970" marR="1168730">
              <a:lnSpc>
                <a:spcPct val="150000"/>
              </a:lnSpc>
              <a:spcBef>
                <a:spcPts val="321"/>
              </a:spcBef>
            </a:pPr>
            <a:r>
              <a:rPr lang="en-US" sz="2000" spc="-4" dirty="0" smtClean="0">
                <a:latin typeface="Times New Roman"/>
                <a:cs typeface="Times New Roman"/>
              </a:rPr>
              <a:t>         Andrei</a:t>
            </a:r>
            <a:r>
              <a:rPr lang="en-US" sz="2000" dirty="0" smtClean="0">
                <a:latin typeface="Times New Roman"/>
                <a:cs typeface="Times New Roman"/>
              </a:rPr>
              <a:t> </a:t>
            </a:r>
            <a:r>
              <a:rPr lang="en-US" sz="2000" spc="-4" dirty="0">
                <a:latin typeface="Times New Roman"/>
                <a:cs typeface="Times New Roman"/>
              </a:rPr>
              <a:t>Markov</a:t>
            </a:r>
            <a:r>
              <a:rPr lang="en-US" sz="2000" spc="4" dirty="0">
                <a:latin typeface="Times New Roman"/>
                <a:cs typeface="Times New Roman"/>
              </a:rPr>
              <a:t> </a:t>
            </a:r>
            <a:r>
              <a:rPr lang="en-US" sz="2000" spc="-4" dirty="0">
                <a:latin typeface="Times New Roman"/>
                <a:cs typeface="Times New Roman"/>
              </a:rPr>
              <a:t>was</a:t>
            </a:r>
            <a:r>
              <a:rPr lang="en-US" sz="2000" dirty="0">
                <a:latin typeface="Times New Roman"/>
                <a:cs typeface="Times New Roman"/>
              </a:rPr>
              <a:t> </a:t>
            </a:r>
            <a:r>
              <a:rPr lang="en-US" sz="2000" spc="-4" dirty="0">
                <a:latin typeface="Times New Roman"/>
                <a:cs typeface="Times New Roman"/>
              </a:rPr>
              <a:t>a</a:t>
            </a:r>
            <a:r>
              <a:rPr lang="en-US" sz="2000" spc="4" dirty="0">
                <a:latin typeface="Times New Roman"/>
                <a:cs typeface="Times New Roman"/>
              </a:rPr>
              <a:t> </a:t>
            </a:r>
            <a:r>
              <a:rPr lang="en-US" sz="2000" spc="-4" dirty="0">
                <a:latin typeface="Times New Roman"/>
                <a:cs typeface="Times New Roman"/>
              </a:rPr>
              <a:t>Russian</a:t>
            </a:r>
            <a:r>
              <a:rPr lang="en-US" sz="2000" dirty="0">
                <a:latin typeface="Times New Roman"/>
                <a:cs typeface="Times New Roman"/>
              </a:rPr>
              <a:t> </a:t>
            </a:r>
            <a:r>
              <a:rPr lang="en-US" sz="2000" spc="-4" dirty="0">
                <a:latin typeface="Times New Roman"/>
                <a:cs typeface="Times New Roman"/>
              </a:rPr>
              <a:t>mathematician</a:t>
            </a:r>
            <a:r>
              <a:rPr lang="en-US" sz="2000" spc="4" dirty="0">
                <a:latin typeface="Times New Roman"/>
                <a:cs typeface="Times New Roman"/>
              </a:rPr>
              <a:t> </a:t>
            </a:r>
            <a:r>
              <a:rPr lang="en-US" sz="2000" spc="-4" dirty="0">
                <a:latin typeface="Times New Roman"/>
                <a:cs typeface="Times New Roman"/>
              </a:rPr>
              <a:t>who</a:t>
            </a:r>
            <a:r>
              <a:rPr lang="en-US" sz="2000" spc="4" dirty="0">
                <a:latin typeface="Times New Roman"/>
                <a:cs typeface="Times New Roman"/>
              </a:rPr>
              <a:t> </a:t>
            </a:r>
            <a:r>
              <a:rPr lang="en-US" sz="2000" spc="-4" dirty="0">
                <a:latin typeface="Times New Roman"/>
                <a:cs typeface="Times New Roman"/>
              </a:rPr>
              <a:t>lived</a:t>
            </a:r>
            <a:r>
              <a:rPr lang="en-US" sz="2000" dirty="0">
                <a:latin typeface="Times New Roman"/>
                <a:cs typeface="Times New Roman"/>
              </a:rPr>
              <a:t> </a:t>
            </a:r>
            <a:r>
              <a:rPr lang="en-US" sz="2000" spc="-4" dirty="0">
                <a:latin typeface="Times New Roman"/>
                <a:cs typeface="Times New Roman"/>
              </a:rPr>
              <a:t>between </a:t>
            </a:r>
            <a:r>
              <a:rPr lang="en-US" sz="2000" dirty="0">
                <a:latin typeface="Times New Roman"/>
                <a:cs typeface="Times New Roman"/>
              </a:rPr>
              <a:t> </a:t>
            </a:r>
          </a:p>
          <a:p>
            <a:pPr marL="8970" marR="1168730">
              <a:lnSpc>
                <a:spcPct val="150000"/>
              </a:lnSpc>
              <a:spcBef>
                <a:spcPts val="321"/>
              </a:spcBef>
            </a:pPr>
            <a:r>
              <a:rPr lang="en-US" sz="2000" spc="-4" dirty="0" smtClean="0">
                <a:latin typeface="Times New Roman"/>
                <a:cs typeface="Times New Roman"/>
              </a:rPr>
              <a:t>         1856</a:t>
            </a:r>
            <a:r>
              <a:rPr lang="en-US" sz="2000" dirty="0" smtClean="0">
                <a:latin typeface="Times New Roman"/>
                <a:cs typeface="Times New Roman"/>
              </a:rPr>
              <a:t> </a:t>
            </a:r>
            <a:r>
              <a:rPr lang="en-US" sz="2000" spc="-4" dirty="0">
                <a:latin typeface="Times New Roman"/>
                <a:cs typeface="Times New Roman"/>
              </a:rPr>
              <a:t>and</a:t>
            </a:r>
            <a:r>
              <a:rPr lang="en-US" sz="2000" dirty="0">
                <a:latin typeface="Times New Roman"/>
                <a:cs typeface="Times New Roman"/>
              </a:rPr>
              <a:t> </a:t>
            </a:r>
            <a:r>
              <a:rPr lang="en-US" sz="2000" spc="-4" dirty="0">
                <a:latin typeface="Times New Roman"/>
                <a:cs typeface="Times New Roman"/>
              </a:rPr>
              <a:t>1922.</a:t>
            </a:r>
            <a:r>
              <a:rPr lang="en-US" sz="2000" dirty="0">
                <a:latin typeface="Times New Roman"/>
                <a:cs typeface="Times New Roman"/>
              </a:rPr>
              <a:t> </a:t>
            </a:r>
            <a:r>
              <a:rPr lang="en-US" sz="2000" spc="-4" dirty="0">
                <a:latin typeface="Times New Roman"/>
                <a:cs typeface="Times New Roman"/>
              </a:rPr>
              <a:t>He</a:t>
            </a:r>
            <a:r>
              <a:rPr lang="en-US" sz="2000" spc="4" dirty="0">
                <a:latin typeface="Times New Roman"/>
                <a:cs typeface="Times New Roman"/>
              </a:rPr>
              <a:t> </a:t>
            </a:r>
            <a:r>
              <a:rPr lang="en-US" sz="2000" spc="-4" dirty="0">
                <a:latin typeface="Times New Roman"/>
                <a:cs typeface="Times New Roman"/>
              </a:rPr>
              <a:t>was</a:t>
            </a:r>
            <a:r>
              <a:rPr lang="en-US" sz="2000" dirty="0">
                <a:latin typeface="Times New Roman"/>
                <a:cs typeface="Times New Roman"/>
              </a:rPr>
              <a:t> </a:t>
            </a:r>
            <a:r>
              <a:rPr lang="en-US" sz="2000" spc="-4" dirty="0">
                <a:latin typeface="Times New Roman"/>
                <a:cs typeface="Times New Roman"/>
              </a:rPr>
              <a:t>a</a:t>
            </a:r>
            <a:r>
              <a:rPr lang="en-US" sz="2000" dirty="0">
                <a:latin typeface="Times New Roman"/>
                <a:cs typeface="Times New Roman"/>
              </a:rPr>
              <a:t> </a:t>
            </a:r>
            <a:r>
              <a:rPr lang="en-US" sz="2000" spc="-4" dirty="0">
                <a:latin typeface="Times New Roman"/>
                <a:cs typeface="Times New Roman"/>
              </a:rPr>
              <a:t>poorly</a:t>
            </a:r>
            <a:r>
              <a:rPr lang="en-US" sz="2000" dirty="0">
                <a:latin typeface="Times New Roman"/>
                <a:cs typeface="Times New Roman"/>
              </a:rPr>
              <a:t> </a:t>
            </a:r>
            <a:r>
              <a:rPr lang="en-US" sz="2000" spc="-4" dirty="0">
                <a:latin typeface="Times New Roman"/>
                <a:cs typeface="Times New Roman"/>
              </a:rPr>
              <a:t>performing</a:t>
            </a:r>
            <a:r>
              <a:rPr lang="en-US" sz="2000" spc="4" dirty="0">
                <a:latin typeface="Times New Roman"/>
                <a:cs typeface="Times New Roman"/>
              </a:rPr>
              <a:t> </a:t>
            </a:r>
            <a:r>
              <a:rPr lang="en-US" sz="2000" spc="-4" dirty="0">
                <a:latin typeface="Times New Roman"/>
                <a:cs typeface="Times New Roman"/>
              </a:rPr>
              <a:t>student</a:t>
            </a:r>
            <a:r>
              <a:rPr lang="en-US" sz="2000" dirty="0">
                <a:latin typeface="Times New Roman"/>
                <a:cs typeface="Times New Roman"/>
              </a:rPr>
              <a:t> </a:t>
            </a:r>
            <a:r>
              <a:rPr lang="en-US" sz="2000" spc="-4" dirty="0">
                <a:latin typeface="Times New Roman"/>
                <a:cs typeface="Times New Roman"/>
              </a:rPr>
              <a:t>and</a:t>
            </a:r>
            <a:r>
              <a:rPr lang="en-US" sz="2000" dirty="0">
                <a:latin typeface="Times New Roman"/>
                <a:cs typeface="Times New Roman"/>
              </a:rPr>
              <a:t> </a:t>
            </a:r>
            <a:r>
              <a:rPr lang="en-US" sz="2000" spc="-4" dirty="0">
                <a:latin typeface="Times New Roman"/>
                <a:cs typeface="Times New Roman"/>
              </a:rPr>
              <a:t>the</a:t>
            </a:r>
            <a:r>
              <a:rPr lang="en-US" sz="2000" dirty="0">
                <a:latin typeface="Times New Roman"/>
                <a:cs typeface="Times New Roman"/>
              </a:rPr>
              <a:t> </a:t>
            </a:r>
            <a:r>
              <a:rPr lang="en-US" sz="2000" spc="-4" dirty="0">
                <a:latin typeface="Times New Roman"/>
                <a:cs typeface="Times New Roman"/>
              </a:rPr>
              <a:t>only </a:t>
            </a:r>
          </a:p>
          <a:p>
            <a:pPr marL="8970" marR="1168730">
              <a:lnSpc>
                <a:spcPct val="150000"/>
              </a:lnSpc>
              <a:spcBef>
                <a:spcPts val="321"/>
              </a:spcBef>
            </a:pPr>
            <a:r>
              <a:rPr lang="en-US" sz="2000" dirty="0">
                <a:latin typeface="Times New Roman"/>
                <a:cs typeface="Times New Roman"/>
              </a:rPr>
              <a:t> </a:t>
            </a:r>
            <a:r>
              <a:rPr lang="en-US" sz="2000" dirty="0" smtClean="0">
                <a:latin typeface="Times New Roman"/>
                <a:cs typeface="Times New Roman"/>
              </a:rPr>
              <a:t>         </a:t>
            </a:r>
            <a:r>
              <a:rPr lang="en-US" sz="2000" spc="-4" dirty="0" smtClean="0">
                <a:latin typeface="Times New Roman"/>
                <a:cs typeface="Times New Roman"/>
              </a:rPr>
              <a:t>subject</a:t>
            </a:r>
            <a:r>
              <a:rPr lang="en-US" sz="2000" dirty="0" smtClean="0">
                <a:latin typeface="Times New Roman"/>
                <a:cs typeface="Times New Roman"/>
              </a:rPr>
              <a:t> </a:t>
            </a:r>
            <a:r>
              <a:rPr lang="en-US" sz="2000" spc="-4" dirty="0">
                <a:latin typeface="Times New Roman"/>
                <a:cs typeface="Times New Roman"/>
              </a:rPr>
              <a:t>he</a:t>
            </a:r>
            <a:r>
              <a:rPr lang="en-US" sz="2000" dirty="0">
                <a:latin typeface="Times New Roman"/>
                <a:cs typeface="Times New Roman"/>
              </a:rPr>
              <a:t> </a:t>
            </a:r>
            <a:r>
              <a:rPr lang="en-US" sz="2000" spc="-4" dirty="0">
                <a:latin typeface="Times New Roman"/>
                <a:cs typeface="Times New Roman"/>
              </a:rPr>
              <a:t>didn’t</a:t>
            </a:r>
            <a:r>
              <a:rPr lang="en-US" sz="2000" spc="4" dirty="0">
                <a:latin typeface="Times New Roman"/>
                <a:cs typeface="Times New Roman"/>
              </a:rPr>
              <a:t> </a:t>
            </a:r>
            <a:r>
              <a:rPr lang="en-US" sz="2000" spc="-4" dirty="0">
                <a:latin typeface="Times New Roman"/>
                <a:cs typeface="Times New Roman"/>
              </a:rPr>
              <a:t>have</a:t>
            </a:r>
            <a:r>
              <a:rPr lang="en-US" sz="2000" dirty="0">
                <a:latin typeface="Times New Roman"/>
                <a:cs typeface="Times New Roman"/>
              </a:rPr>
              <a:t> </a:t>
            </a:r>
            <a:r>
              <a:rPr lang="en-US" sz="2000" spc="-4" dirty="0">
                <a:latin typeface="Times New Roman"/>
                <a:cs typeface="Times New Roman"/>
              </a:rPr>
              <a:t>difficulties</a:t>
            </a:r>
            <a:r>
              <a:rPr lang="en-US" sz="2000" spc="4" dirty="0">
                <a:latin typeface="Times New Roman"/>
                <a:cs typeface="Times New Roman"/>
              </a:rPr>
              <a:t> </a:t>
            </a:r>
            <a:r>
              <a:rPr lang="en-US" sz="2000" spc="-4" dirty="0">
                <a:latin typeface="Times New Roman"/>
                <a:cs typeface="Times New Roman"/>
              </a:rPr>
              <a:t>in</a:t>
            </a:r>
            <a:r>
              <a:rPr lang="en-US" sz="2000" dirty="0">
                <a:latin typeface="Times New Roman"/>
                <a:cs typeface="Times New Roman"/>
              </a:rPr>
              <a:t> </a:t>
            </a:r>
            <a:r>
              <a:rPr lang="en-US" sz="2000" spc="-4" dirty="0">
                <a:latin typeface="Times New Roman"/>
                <a:cs typeface="Times New Roman"/>
              </a:rPr>
              <a:t>was</a:t>
            </a:r>
            <a:r>
              <a:rPr lang="en-US" sz="2000" spc="4" dirty="0">
                <a:latin typeface="Times New Roman"/>
                <a:cs typeface="Times New Roman"/>
              </a:rPr>
              <a:t> </a:t>
            </a:r>
            <a:r>
              <a:rPr lang="en-US" sz="2000" spc="-4" dirty="0">
                <a:latin typeface="Times New Roman"/>
                <a:cs typeface="Times New Roman"/>
              </a:rPr>
              <a:t>mathematics.</a:t>
            </a:r>
            <a:r>
              <a:rPr lang="en-US" sz="2000" dirty="0">
                <a:latin typeface="Times New Roman"/>
                <a:cs typeface="Times New Roman"/>
              </a:rPr>
              <a:t> </a:t>
            </a:r>
            <a:r>
              <a:rPr lang="en-US" sz="2000" spc="-4" dirty="0">
                <a:latin typeface="Times New Roman"/>
                <a:cs typeface="Times New Roman"/>
              </a:rPr>
              <a:t>He</a:t>
            </a:r>
            <a:r>
              <a:rPr lang="en-US" sz="2000" dirty="0">
                <a:latin typeface="Times New Roman"/>
                <a:cs typeface="Times New Roman"/>
              </a:rPr>
              <a:t> </a:t>
            </a:r>
            <a:r>
              <a:rPr lang="en-US" sz="2000" spc="-4" dirty="0">
                <a:latin typeface="Times New Roman"/>
                <a:cs typeface="Times New Roman"/>
              </a:rPr>
              <a:t>later </a:t>
            </a:r>
            <a:r>
              <a:rPr lang="en-US" sz="2000" dirty="0">
                <a:latin typeface="Times New Roman"/>
                <a:cs typeface="Times New Roman"/>
              </a:rPr>
              <a:t> </a:t>
            </a:r>
          </a:p>
          <a:p>
            <a:pPr marL="8970" marR="1168730">
              <a:lnSpc>
                <a:spcPct val="150000"/>
              </a:lnSpc>
              <a:spcBef>
                <a:spcPts val="321"/>
              </a:spcBef>
            </a:pPr>
            <a:r>
              <a:rPr lang="en-US" sz="2000" spc="-4" dirty="0">
                <a:latin typeface="Times New Roman"/>
                <a:cs typeface="Times New Roman"/>
              </a:rPr>
              <a:t>studied mathematics</a:t>
            </a:r>
            <a:r>
              <a:rPr lang="en-US" sz="2000" dirty="0">
                <a:latin typeface="Times New Roman"/>
                <a:cs typeface="Times New Roman"/>
              </a:rPr>
              <a:t> </a:t>
            </a:r>
            <a:r>
              <a:rPr lang="en-US" sz="2000" spc="-4" dirty="0">
                <a:latin typeface="Times New Roman"/>
                <a:cs typeface="Times New Roman"/>
              </a:rPr>
              <a:t>at</a:t>
            </a:r>
            <a:r>
              <a:rPr lang="en-US" sz="2000" dirty="0">
                <a:latin typeface="Times New Roman"/>
                <a:cs typeface="Times New Roman"/>
              </a:rPr>
              <a:t> </a:t>
            </a:r>
            <a:r>
              <a:rPr lang="en-US" sz="2000" spc="-4" dirty="0">
                <a:latin typeface="Times New Roman"/>
                <a:cs typeface="Times New Roman"/>
              </a:rPr>
              <a:t>the</a:t>
            </a:r>
            <a:r>
              <a:rPr lang="en-US" sz="2000" dirty="0">
                <a:latin typeface="Times New Roman"/>
                <a:cs typeface="Times New Roman"/>
              </a:rPr>
              <a:t> </a:t>
            </a:r>
            <a:r>
              <a:rPr lang="en-US" sz="2000" spc="-4" dirty="0">
                <a:latin typeface="Times New Roman"/>
                <a:cs typeface="Times New Roman"/>
              </a:rPr>
              <a:t>university</a:t>
            </a:r>
            <a:r>
              <a:rPr lang="en-US" sz="2000" dirty="0">
                <a:latin typeface="Times New Roman"/>
                <a:cs typeface="Times New Roman"/>
              </a:rPr>
              <a:t> </a:t>
            </a:r>
            <a:r>
              <a:rPr lang="en-US" sz="2000" spc="-4" dirty="0">
                <a:latin typeface="Times New Roman"/>
                <a:cs typeface="Times New Roman"/>
              </a:rPr>
              <a:t>of</a:t>
            </a:r>
            <a:r>
              <a:rPr lang="en-US" sz="2000" dirty="0">
                <a:latin typeface="Times New Roman"/>
                <a:cs typeface="Times New Roman"/>
              </a:rPr>
              <a:t> </a:t>
            </a:r>
            <a:r>
              <a:rPr lang="en-US" sz="2000" spc="-4" dirty="0">
                <a:latin typeface="Times New Roman"/>
                <a:cs typeface="Times New Roman"/>
              </a:rPr>
              <a:t>Petersburg</a:t>
            </a:r>
            <a:r>
              <a:rPr lang="en-US" sz="2000" dirty="0">
                <a:latin typeface="Times New Roman"/>
                <a:cs typeface="Times New Roman"/>
              </a:rPr>
              <a:t> . </a:t>
            </a:r>
          </a:p>
        </p:txBody>
      </p:sp>
      <p:pic>
        <p:nvPicPr>
          <p:cNvPr id="3" name="object 3"/>
          <p:cNvPicPr/>
          <p:nvPr/>
        </p:nvPicPr>
        <p:blipFill>
          <a:blip r:embed="rId2" cstate="print"/>
          <a:stretch>
            <a:fillRect/>
          </a:stretch>
        </p:blipFill>
        <p:spPr>
          <a:xfrm>
            <a:off x="7092950" y="3314701"/>
            <a:ext cx="3276600" cy="2883182"/>
          </a:xfrm>
          <a:prstGeom prst="rect">
            <a:avLst/>
          </a:prstGeom>
        </p:spPr>
      </p:pic>
    </p:spTree>
    <p:extLst>
      <p:ext uri="{BB962C8B-B14F-4D97-AF65-F5344CB8AC3E}">
        <p14:creationId xmlns:p14="http://schemas.microsoft.com/office/powerpoint/2010/main" val="24201933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39750" y="800100"/>
            <a:ext cx="9753600" cy="5587055"/>
          </a:xfrm>
          <a:prstGeom prst="rect">
            <a:avLst/>
          </a:prstGeom>
        </p:spPr>
        <p:txBody>
          <a:bodyPr vert="horz" wrap="square" lIns="0" tIns="8522" rIns="0" bIns="0" rtlCol="0">
            <a:spAutoFit/>
          </a:bodyPr>
          <a:lstStyle/>
          <a:p>
            <a:pPr algn="just">
              <a:spcBef>
                <a:spcPts val="25"/>
              </a:spcBef>
            </a:pPr>
            <a:endParaRPr sz="2000" dirty="0">
              <a:latin typeface="Arial"/>
              <a:cs typeface="Arial"/>
            </a:endParaRPr>
          </a:p>
          <a:p>
            <a:pPr marL="35430" lvl="1" algn="just">
              <a:tabLst>
                <a:tab pos="244869" algn="l"/>
              </a:tabLst>
            </a:pPr>
            <a:r>
              <a:rPr sz="4000" spc="-7" dirty="0">
                <a:solidFill>
                  <a:srgbClr val="FF0000"/>
                </a:solidFill>
                <a:latin typeface="Arial"/>
                <a:cs typeface="Arial"/>
              </a:rPr>
              <a:t>Introduction </a:t>
            </a:r>
            <a:r>
              <a:rPr sz="4000" spc="-4" dirty="0">
                <a:solidFill>
                  <a:srgbClr val="FF0000"/>
                </a:solidFill>
                <a:latin typeface="Arial"/>
                <a:cs typeface="Arial"/>
              </a:rPr>
              <a:t>to </a:t>
            </a:r>
            <a:r>
              <a:rPr sz="4000" spc="-7" dirty="0">
                <a:solidFill>
                  <a:srgbClr val="FF0000"/>
                </a:solidFill>
                <a:latin typeface="Arial"/>
                <a:cs typeface="Arial"/>
              </a:rPr>
              <a:t>Markov chains</a:t>
            </a:r>
            <a:endParaRPr sz="4000" dirty="0">
              <a:solidFill>
                <a:srgbClr val="FF0000"/>
              </a:solidFill>
              <a:latin typeface="Arial"/>
              <a:cs typeface="Arial"/>
            </a:endParaRPr>
          </a:p>
          <a:p>
            <a:pPr marL="35878" marR="51127" algn="just">
              <a:spcBef>
                <a:spcPts val="321"/>
              </a:spcBef>
            </a:pPr>
            <a:r>
              <a:rPr lang="en-US" sz="2000" spc="-4" dirty="0" smtClean="0">
                <a:latin typeface="Times New Roman"/>
                <a:cs typeface="Times New Roman"/>
              </a:rPr>
              <a:t>                  </a:t>
            </a:r>
            <a:r>
              <a:rPr sz="2000" spc="-4" dirty="0" smtClean="0">
                <a:latin typeface="Times New Roman"/>
                <a:cs typeface="Times New Roman"/>
              </a:rPr>
              <a:t>Markov</a:t>
            </a:r>
            <a:r>
              <a:rPr sz="2000" spc="4" dirty="0" smtClean="0">
                <a:latin typeface="Times New Roman"/>
                <a:cs typeface="Times New Roman"/>
              </a:rPr>
              <a:t> </a:t>
            </a:r>
            <a:r>
              <a:rPr sz="2000" spc="-4" dirty="0">
                <a:latin typeface="Times New Roman"/>
                <a:cs typeface="Times New Roman"/>
              </a:rPr>
              <a:t>chains</a:t>
            </a:r>
            <a:r>
              <a:rPr sz="2000" spc="7" dirty="0">
                <a:latin typeface="Times New Roman"/>
                <a:cs typeface="Times New Roman"/>
              </a:rPr>
              <a:t> </a:t>
            </a:r>
            <a:r>
              <a:rPr sz="2000" spc="-4" dirty="0">
                <a:latin typeface="Times New Roman"/>
                <a:cs typeface="Times New Roman"/>
              </a:rPr>
              <a:t>are</a:t>
            </a:r>
            <a:r>
              <a:rPr sz="2000" spc="4" dirty="0">
                <a:latin typeface="Times New Roman"/>
                <a:cs typeface="Times New Roman"/>
              </a:rPr>
              <a:t> </a:t>
            </a:r>
            <a:r>
              <a:rPr sz="2000" spc="-4" dirty="0">
                <a:latin typeface="Times New Roman"/>
                <a:cs typeface="Times New Roman"/>
              </a:rPr>
              <a:t>a</a:t>
            </a:r>
            <a:r>
              <a:rPr sz="2000" spc="7" dirty="0">
                <a:latin typeface="Times New Roman"/>
                <a:cs typeface="Times New Roman"/>
              </a:rPr>
              <a:t> </a:t>
            </a:r>
            <a:r>
              <a:rPr sz="2000" spc="-4" dirty="0">
                <a:latin typeface="Times New Roman"/>
                <a:cs typeface="Times New Roman"/>
              </a:rPr>
              <a:t>fundamental</a:t>
            </a:r>
            <a:r>
              <a:rPr sz="2000" spc="4" dirty="0">
                <a:latin typeface="Times New Roman"/>
                <a:cs typeface="Times New Roman"/>
              </a:rPr>
              <a:t> </a:t>
            </a:r>
            <a:r>
              <a:rPr sz="2000" spc="-4" dirty="0">
                <a:latin typeface="Times New Roman"/>
                <a:cs typeface="Times New Roman"/>
              </a:rPr>
              <a:t>part</a:t>
            </a:r>
            <a:r>
              <a:rPr sz="2000" spc="7" dirty="0">
                <a:latin typeface="Times New Roman"/>
                <a:cs typeface="Times New Roman"/>
              </a:rPr>
              <a:t> </a:t>
            </a:r>
            <a:r>
              <a:rPr sz="2000" spc="-4" dirty="0">
                <a:latin typeface="Times New Roman"/>
                <a:cs typeface="Times New Roman"/>
              </a:rPr>
              <a:t>of</a:t>
            </a:r>
            <a:r>
              <a:rPr sz="2000" spc="4" dirty="0">
                <a:latin typeface="Times New Roman"/>
                <a:cs typeface="Times New Roman"/>
              </a:rPr>
              <a:t> </a:t>
            </a:r>
            <a:r>
              <a:rPr sz="2000" spc="-4" dirty="0">
                <a:latin typeface="Times New Roman"/>
                <a:cs typeface="Times New Roman"/>
              </a:rPr>
              <a:t>stochastic</a:t>
            </a:r>
            <a:r>
              <a:rPr sz="2000" spc="7" dirty="0">
                <a:latin typeface="Times New Roman"/>
                <a:cs typeface="Times New Roman"/>
              </a:rPr>
              <a:t> </a:t>
            </a:r>
            <a:r>
              <a:rPr sz="2000" spc="-4" dirty="0">
                <a:latin typeface="Times New Roman"/>
                <a:cs typeface="Times New Roman"/>
              </a:rPr>
              <a:t>processes.</a:t>
            </a:r>
            <a:r>
              <a:rPr sz="2000" spc="4" dirty="0">
                <a:latin typeface="Times New Roman"/>
                <a:cs typeface="Times New Roman"/>
              </a:rPr>
              <a:t> </a:t>
            </a:r>
            <a:r>
              <a:rPr sz="2000" spc="-4" dirty="0">
                <a:latin typeface="Times New Roman"/>
                <a:cs typeface="Times New Roman"/>
              </a:rPr>
              <a:t>They</a:t>
            </a:r>
            <a:r>
              <a:rPr sz="2000" spc="7" dirty="0">
                <a:latin typeface="Times New Roman"/>
                <a:cs typeface="Times New Roman"/>
              </a:rPr>
              <a:t> </a:t>
            </a:r>
            <a:r>
              <a:rPr sz="2000" spc="-4" dirty="0">
                <a:latin typeface="Times New Roman"/>
                <a:cs typeface="Times New Roman"/>
              </a:rPr>
              <a:t>are</a:t>
            </a:r>
            <a:r>
              <a:rPr sz="2000" spc="4" dirty="0">
                <a:latin typeface="Times New Roman"/>
                <a:cs typeface="Times New Roman"/>
              </a:rPr>
              <a:t> </a:t>
            </a:r>
            <a:r>
              <a:rPr sz="2000" spc="-4" dirty="0">
                <a:latin typeface="Times New Roman"/>
                <a:cs typeface="Times New Roman"/>
              </a:rPr>
              <a:t>used</a:t>
            </a:r>
            <a:r>
              <a:rPr sz="2000" spc="7" dirty="0">
                <a:latin typeface="Times New Roman"/>
                <a:cs typeface="Times New Roman"/>
              </a:rPr>
              <a:t> </a:t>
            </a:r>
            <a:r>
              <a:rPr sz="2000" spc="-4" dirty="0">
                <a:latin typeface="Times New Roman"/>
                <a:cs typeface="Times New Roman"/>
              </a:rPr>
              <a:t>widely</a:t>
            </a:r>
            <a:r>
              <a:rPr sz="2000" spc="4" dirty="0">
                <a:latin typeface="Times New Roman"/>
                <a:cs typeface="Times New Roman"/>
              </a:rPr>
              <a:t> </a:t>
            </a:r>
            <a:r>
              <a:rPr sz="2000" spc="-4" dirty="0">
                <a:latin typeface="Times New Roman"/>
                <a:cs typeface="Times New Roman"/>
              </a:rPr>
              <a:t>in</a:t>
            </a:r>
            <a:r>
              <a:rPr sz="2000" spc="7" dirty="0">
                <a:latin typeface="Times New Roman"/>
                <a:cs typeface="Times New Roman"/>
              </a:rPr>
              <a:t> </a:t>
            </a:r>
            <a:r>
              <a:rPr sz="2000" spc="-4" dirty="0">
                <a:latin typeface="Times New Roman"/>
                <a:cs typeface="Times New Roman"/>
              </a:rPr>
              <a:t>many </a:t>
            </a:r>
            <a:r>
              <a:rPr sz="2000" spc="-201" dirty="0">
                <a:latin typeface="Times New Roman"/>
                <a:cs typeface="Times New Roman"/>
              </a:rPr>
              <a:t> </a:t>
            </a:r>
            <a:r>
              <a:rPr sz="2000" spc="-4" dirty="0">
                <a:latin typeface="Times New Roman"/>
                <a:cs typeface="Times New Roman"/>
              </a:rPr>
              <a:t>different</a:t>
            </a:r>
            <a:r>
              <a:rPr sz="2000" dirty="0">
                <a:latin typeface="Times New Roman"/>
                <a:cs typeface="Times New Roman"/>
              </a:rPr>
              <a:t> </a:t>
            </a:r>
            <a:r>
              <a:rPr sz="2000" spc="-4" dirty="0">
                <a:latin typeface="Times New Roman"/>
                <a:cs typeface="Times New Roman"/>
              </a:rPr>
              <a:t>disciplines.</a:t>
            </a:r>
            <a:r>
              <a:rPr sz="2000" spc="4" dirty="0">
                <a:latin typeface="Times New Roman"/>
                <a:cs typeface="Times New Roman"/>
              </a:rPr>
              <a:t> </a:t>
            </a:r>
            <a:r>
              <a:rPr sz="2000" spc="-4" dirty="0">
                <a:latin typeface="Times New Roman"/>
                <a:cs typeface="Times New Roman"/>
              </a:rPr>
              <a:t>A</a:t>
            </a:r>
            <a:r>
              <a:rPr sz="2000" dirty="0">
                <a:latin typeface="Times New Roman"/>
                <a:cs typeface="Times New Roman"/>
              </a:rPr>
              <a:t> </a:t>
            </a:r>
            <a:r>
              <a:rPr sz="2000" spc="-4" dirty="0">
                <a:latin typeface="Times New Roman"/>
                <a:cs typeface="Times New Roman"/>
              </a:rPr>
              <a:t>Markov</a:t>
            </a:r>
            <a:r>
              <a:rPr sz="2000" dirty="0">
                <a:latin typeface="Times New Roman"/>
                <a:cs typeface="Times New Roman"/>
              </a:rPr>
              <a:t> </a:t>
            </a:r>
            <a:r>
              <a:rPr sz="2000" spc="-4" dirty="0">
                <a:latin typeface="Times New Roman"/>
                <a:cs typeface="Times New Roman"/>
              </a:rPr>
              <a:t>chain</a:t>
            </a:r>
            <a:r>
              <a:rPr sz="2000" spc="4" dirty="0">
                <a:latin typeface="Times New Roman"/>
                <a:cs typeface="Times New Roman"/>
              </a:rPr>
              <a:t> </a:t>
            </a:r>
            <a:r>
              <a:rPr sz="2000" spc="-4" dirty="0">
                <a:latin typeface="Times New Roman"/>
                <a:cs typeface="Times New Roman"/>
              </a:rPr>
              <a:t>is</a:t>
            </a:r>
            <a:r>
              <a:rPr sz="2000" dirty="0">
                <a:latin typeface="Times New Roman"/>
                <a:cs typeface="Times New Roman"/>
              </a:rPr>
              <a:t> </a:t>
            </a:r>
            <a:r>
              <a:rPr sz="2000" spc="-4" dirty="0">
                <a:latin typeface="Times New Roman"/>
                <a:cs typeface="Times New Roman"/>
              </a:rPr>
              <a:t>a</a:t>
            </a:r>
            <a:r>
              <a:rPr sz="2000" spc="4" dirty="0">
                <a:latin typeface="Times New Roman"/>
                <a:cs typeface="Times New Roman"/>
              </a:rPr>
              <a:t> </a:t>
            </a:r>
            <a:r>
              <a:rPr sz="2000" spc="-4" dirty="0">
                <a:latin typeface="Times New Roman"/>
                <a:cs typeface="Times New Roman"/>
              </a:rPr>
              <a:t>stochastic</a:t>
            </a:r>
            <a:r>
              <a:rPr sz="2000" dirty="0">
                <a:latin typeface="Times New Roman"/>
                <a:cs typeface="Times New Roman"/>
              </a:rPr>
              <a:t> </a:t>
            </a:r>
            <a:r>
              <a:rPr sz="2000" spc="-4" dirty="0">
                <a:latin typeface="Times New Roman"/>
                <a:cs typeface="Times New Roman"/>
              </a:rPr>
              <a:t>process</a:t>
            </a:r>
            <a:r>
              <a:rPr sz="2000" spc="4" dirty="0">
                <a:latin typeface="Times New Roman"/>
                <a:cs typeface="Times New Roman"/>
              </a:rPr>
              <a:t> </a:t>
            </a:r>
            <a:r>
              <a:rPr sz="2000" spc="-4" dirty="0">
                <a:latin typeface="Times New Roman"/>
                <a:cs typeface="Times New Roman"/>
              </a:rPr>
              <a:t>that</a:t>
            </a:r>
            <a:r>
              <a:rPr sz="2000" dirty="0">
                <a:latin typeface="Times New Roman"/>
                <a:cs typeface="Times New Roman"/>
              </a:rPr>
              <a:t> </a:t>
            </a:r>
            <a:r>
              <a:rPr sz="2000" spc="-4" dirty="0">
                <a:latin typeface="Times New Roman"/>
                <a:cs typeface="Times New Roman"/>
              </a:rPr>
              <a:t>satisfies</a:t>
            </a:r>
            <a:r>
              <a:rPr sz="2000" spc="4" dirty="0">
                <a:latin typeface="Times New Roman"/>
                <a:cs typeface="Times New Roman"/>
              </a:rPr>
              <a:t> </a:t>
            </a:r>
            <a:r>
              <a:rPr sz="2000" spc="-4" dirty="0">
                <a:latin typeface="Times New Roman"/>
                <a:cs typeface="Times New Roman"/>
              </a:rPr>
              <a:t>the</a:t>
            </a:r>
            <a:r>
              <a:rPr sz="2000" dirty="0">
                <a:latin typeface="Times New Roman"/>
                <a:cs typeface="Times New Roman"/>
              </a:rPr>
              <a:t> </a:t>
            </a:r>
            <a:r>
              <a:rPr sz="2000" spc="-4" dirty="0">
                <a:latin typeface="Times New Roman"/>
                <a:cs typeface="Times New Roman"/>
              </a:rPr>
              <a:t>Markov </a:t>
            </a:r>
            <a:r>
              <a:rPr sz="2000" dirty="0">
                <a:latin typeface="Times New Roman"/>
                <a:cs typeface="Times New Roman"/>
              </a:rPr>
              <a:t> </a:t>
            </a:r>
            <a:r>
              <a:rPr sz="2000" spc="-4" dirty="0">
                <a:latin typeface="Times New Roman"/>
                <a:cs typeface="Times New Roman"/>
              </a:rPr>
              <a:t>property,</a:t>
            </a:r>
            <a:r>
              <a:rPr sz="2000" spc="4" dirty="0">
                <a:latin typeface="Times New Roman"/>
                <a:cs typeface="Times New Roman"/>
              </a:rPr>
              <a:t> </a:t>
            </a:r>
            <a:r>
              <a:rPr sz="2000" spc="-4" dirty="0">
                <a:latin typeface="Times New Roman"/>
                <a:cs typeface="Times New Roman"/>
              </a:rPr>
              <a:t>which</a:t>
            </a:r>
            <a:r>
              <a:rPr sz="2000" spc="4" dirty="0">
                <a:latin typeface="Times New Roman"/>
                <a:cs typeface="Times New Roman"/>
              </a:rPr>
              <a:t> </a:t>
            </a:r>
            <a:r>
              <a:rPr sz="2000" spc="-4" dirty="0">
                <a:latin typeface="Times New Roman"/>
                <a:cs typeface="Times New Roman"/>
              </a:rPr>
              <a:t>means</a:t>
            </a:r>
            <a:r>
              <a:rPr sz="2000" spc="4" dirty="0">
                <a:latin typeface="Times New Roman"/>
                <a:cs typeface="Times New Roman"/>
              </a:rPr>
              <a:t> </a:t>
            </a:r>
            <a:r>
              <a:rPr sz="2000" spc="-4" dirty="0">
                <a:latin typeface="Times New Roman"/>
                <a:cs typeface="Times New Roman"/>
              </a:rPr>
              <a:t>that</a:t>
            </a:r>
            <a:r>
              <a:rPr sz="2000" spc="4" dirty="0">
                <a:latin typeface="Times New Roman"/>
                <a:cs typeface="Times New Roman"/>
              </a:rPr>
              <a:t> </a:t>
            </a:r>
            <a:r>
              <a:rPr sz="2000" spc="-4" dirty="0">
                <a:latin typeface="Times New Roman"/>
                <a:cs typeface="Times New Roman"/>
              </a:rPr>
              <a:t>the</a:t>
            </a:r>
            <a:r>
              <a:rPr sz="2000" spc="4" dirty="0">
                <a:latin typeface="Times New Roman"/>
                <a:cs typeface="Times New Roman"/>
              </a:rPr>
              <a:t> </a:t>
            </a:r>
            <a:r>
              <a:rPr sz="2000" spc="-4" dirty="0">
                <a:latin typeface="Times New Roman"/>
                <a:cs typeface="Times New Roman"/>
              </a:rPr>
              <a:t>past</a:t>
            </a:r>
            <a:r>
              <a:rPr sz="2000" spc="4" dirty="0">
                <a:latin typeface="Times New Roman"/>
                <a:cs typeface="Times New Roman"/>
              </a:rPr>
              <a:t> </a:t>
            </a:r>
            <a:r>
              <a:rPr sz="2000" spc="-4" dirty="0">
                <a:latin typeface="Times New Roman"/>
                <a:cs typeface="Times New Roman"/>
              </a:rPr>
              <a:t>and</a:t>
            </a:r>
            <a:r>
              <a:rPr sz="2000" spc="4" dirty="0">
                <a:latin typeface="Times New Roman"/>
                <a:cs typeface="Times New Roman"/>
              </a:rPr>
              <a:t> </a:t>
            </a:r>
            <a:r>
              <a:rPr sz="2000" spc="-4" dirty="0">
                <a:latin typeface="Times New Roman"/>
                <a:cs typeface="Times New Roman"/>
              </a:rPr>
              <a:t>future</a:t>
            </a:r>
            <a:r>
              <a:rPr sz="2000" spc="4" dirty="0">
                <a:latin typeface="Times New Roman"/>
                <a:cs typeface="Times New Roman"/>
              </a:rPr>
              <a:t> </a:t>
            </a:r>
            <a:r>
              <a:rPr sz="2000" spc="-4" dirty="0">
                <a:latin typeface="Times New Roman"/>
                <a:cs typeface="Times New Roman"/>
              </a:rPr>
              <a:t>are</a:t>
            </a:r>
            <a:r>
              <a:rPr sz="2000" spc="4" dirty="0">
                <a:latin typeface="Times New Roman"/>
                <a:cs typeface="Times New Roman"/>
              </a:rPr>
              <a:t> </a:t>
            </a:r>
            <a:r>
              <a:rPr sz="2000" spc="-4" dirty="0">
                <a:latin typeface="Times New Roman"/>
                <a:cs typeface="Times New Roman"/>
              </a:rPr>
              <a:t>independent</a:t>
            </a:r>
            <a:r>
              <a:rPr sz="2000" spc="4" dirty="0">
                <a:latin typeface="Times New Roman"/>
                <a:cs typeface="Times New Roman"/>
              </a:rPr>
              <a:t> </a:t>
            </a:r>
            <a:r>
              <a:rPr sz="2000" spc="-4" dirty="0">
                <a:latin typeface="Times New Roman"/>
                <a:cs typeface="Times New Roman"/>
              </a:rPr>
              <a:t>when</a:t>
            </a:r>
            <a:r>
              <a:rPr sz="2000" spc="4" dirty="0">
                <a:latin typeface="Times New Roman"/>
                <a:cs typeface="Times New Roman"/>
              </a:rPr>
              <a:t> </a:t>
            </a:r>
            <a:r>
              <a:rPr sz="2000" spc="-4" dirty="0">
                <a:latin typeface="Times New Roman"/>
                <a:cs typeface="Times New Roman"/>
              </a:rPr>
              <a:t>the</a:t>
            </a:r>
            <a:r>
              <a:rPr sz="2000" spc="4" dirty="0">
                <a:latin typeface="Times New Roman"/>
                <a:cs typeface="Times New Roman"/>
              </a:rPr>
              <a:t> </a:t>
            </a:r>
            <a:r>
              <a:rPr sz="2000" spc="-4" dirty="0">
                <a:latin typeface="Times New Roman"/>
                <a:cs typeface="Times New Roman"/>
              </a:rPr>
              <a:t>present</a:t>
            </a:r>
            <a:r>
              <a:rPr sz="2000" spc="4" dirty="0">
                <a:latin typeface="Times New Roman"/>
                <a:cs typeface="Times New Roman"/>
              </a:rPr>
              <a:t> </a:t>
            </a:r>
            <a:r>
              <a:rPr sz="2000" spc="-4" dirty="0">
                <a:latin typeface="Times New Roman"/>
                <a:cs typeface="Times New Roman"/>
              </a:rPr>
              <a:t>is</a:t>
            </a:r>
            <a:r>
              <a:rPr sz="2000" spc="4" dirty="0">
                <a:latin typeface="Times New Roman"/>
                <a:cs typeface="Times New Roman"/>
              </a:rPr>
              <a:t> </a:t>
            </a:r>
            <a:r>
              <a:rPr sz="2000" spc="-4" dirty="0">
                <a:latin typeface="Times New Roman"/>
                <a:cs typeface="Times New Roman"/>
              </a:rPr>
              <a:t>known. </a:t>
            </a:r>
            <a:r>
              <a:rPr sz="2000" dirty="0">
                <a:latin typeface="Times New Roman"/>
                <a:cs typeface="Times New Roman"/>
              </a:rPr>
              <a:t> </a:t>
            </a:r>
            <a:r>
              <a:rPr sz="2000" spc="4" dirty="0">
                <a:latin typeface="Times New Roman"/>
                <a:cs typeface="Times New Roman"/>
              </a:rPr>
              <a:t> </a:t>
            </a:r>
            <a:r>
              <a:rPr sz="2000" spc="-4" dirty="0">
                <a:latin typeface="Times New Roman"/>
                <a:cs typeface="Times New Roman"/>
              </a:rPr>
              <a:t>This</a:t>
            </a:r>
            <a:r>
              <a:rPr sz="2000" spc="7" dirty="0">
                <a:latin typeface="Times New Roman"/>
                <a:cs typeface="Times New Roman"/>
              </a:rPr>
              <a:t> </a:t>
            </a:r>
            <a:r>
              <a:rPr sz="2000" spc="-4" dirty="0">
                <a:latin typeface="Times New Roman"/>
                <a:cs typeface="Times New Roman"/>
              </a:rPr>
              <a:t>simplicity </a:t>
            </a:r>
            <a:r>
              <a:rPr sz="2000" dirty="0">
                <a:latin typeface="Times New Roman"/>
                <a:cs typeface="Times New Roman"/>
              </a:rPr>
              <a:t> </a:t>
            </a:r>
            <a:r>
              <a:rPr sz="2000" spc="-4" dirty="0">
                <a:latin typeface="Times New Roman"/>
                <a:cs typeface="Times New Roman"/>
              </a:rPr>
              <a:t>allows</a:t>
            </a:r>
            <a:r>
              <a:rPr sz="2000" dirty="0">
                <a:latin typeface="Times New Roman"/>
                <a:cs typeface="Times New Roman"/>
              </a:rPr>
              <a:t> </a:t>
            </a:r>
            <a:r>
              <a:rPr sz="2000" spc="-4" dirty="0">
                <a:latin typeface="Times New Roman"/>
                <a:cs typeface="Times New Roman"/>
              </a:rPr>
              <a:t>for</a:t>
            </a:r>
            <a:r>
              <a:rPr sz="2000" spc="4" dirty="0">
                <a:latin typeface="Times New Roman"/>
                <a:cs typeface="Times New Roman"/>
              </a:rPr>
              <a:t> </a:t>
            </a:r>
            <a:r>
              <a:rPr sz="2000" spc="-4" dirty="0">
                <a:latin typeface="Times New Roman"/>
                <a:cs typeface="Times New Roman"/>
              </a:rPr>
              <a:t>great</a:t>
            </a:r>
            <a:r>
              <a:rPr sz="2000" spc="4" dirty="0">
                <a:latin typeface="Times New Roman"/>
                <a:cs typeface="Times New Roman"/>
              </a:rPr>
              <a:t> </a:t>
            </a:r>
            <a:r>
              <a:rPr sz="2000" spc="-4" dirty="0">
                <a:latin typeface="Times New Roman"/>
                <a:cs typeface="Times New Roman"/>
              </a:rPr>
              <a:t>reduction</a:t>
            </a:r>
            <a:r>
              <a:rPr sz="2000" dirty="0">
                <a:latin typeface="Times New Roman"/>
                <a:cs typeface="Times New Roman"/>
              </a:rPr>
              <a:t> </a:t>
            </a:r>
            <a:r>
              <a:rPr sz="2000" spc="-4" dirty="0">
                <a:latin typeface="Times New Roman"/>
                <a:cs typeface="Times New Roman"/>
              </a:rPr>
              <a:t>of</a:t>
            </a:r>
            <a:r>
              <a:rPr sz="2000" spc="4" dirty="0">
                <a:latin typeface="Times New Roman"/>
                <a:cs typeface="Times New Roman"/>
              </a:rPr>
              <a:t> </a:t>
            </a:r>
            <a:r>
              <a:rPr sz="2000" spc="-4" dirty="0">
                <a:latin typeface="Times New Roman"/>
                <a:cs typeface="Times New Roman"/>
              </a:rPr>
              <a:t>the</a:t>
            </a:r>
            <a:r>
              <a:rPr sz="2000" spc="4" dirty="0">
                <a:latin typeface="Times New Roman"/>
                <a:cs typeface="Times New Roman"/>
              </a:rPr>
              <a:t> </a:t>
            </a:r>
            <a:r>
              <a:rPr sz="2000" spc="-4" dirty="0">
                <a:latin typeface="Times New Roman"/>
                <a:cs typeface="Times New Roman"/>
              </a:rPr>
              <a:t>number</a:t>
            </a:r>
            <a:r>
              <a:rPr sz="2000" spc="4" dirty="0">
                <a:latin typeface="Times New Roman"/>
                <a:cs typeface="Times New Roman"/>
              </a:rPr>
              <a:t> </a:t>
            </a:r>
            <a:r>
              <a:rPr sz="2000" spc="-4" dirty="0">
                <a:latin typeface="Times New Roman"/>
                <a:cs typeface="Times New Roman"/>
              </a:rPr>
              <a:t>of</a:t>
            </a:r>
            <a:r>
              <a:rPr sz="2000" dirty="0">
                <a:latin typeface="Times New Roman"/>
                <a:cs typeface="Times New Roman"/>
              </a:rPr>
              <a:t> </a:t>
            </a:r>
            <a:r>
              <a:rPr sz="2000" spc="-4" dirty="0">
                <a:latin typeface="Times New Roman"/>
                <a:cs typeface="Times New Roman"/>
              </a:rPr>
              <a:t>parameters</a:t>
            </a:r>
            <a:r>
              <a:rPr sz="2000" spc="4" dirty="0">
                <a:latin typeface="Times New Roman"/>
                <a:cs typeface="Times New Roman"/>
              </a:rPr>
              <a:t> </a:t>
            </a:r>
            <a:r>
              <a:rPr sz="2000" spc="-4" dirty="0">
                <a:latin typeface="Times New Roman"/>
                <a:cs typeface="Times New Roman"/>
              </a:rPr>
              <a:t>when</a:t>
            </a:r>
            <a:r>
              <a:rPr sz="2000" spc="4" dirty="0">
                <a:latin typeface="Times New Roman"/>
                <a:cs typeface="Times New Roman"/>
              </a:rPr>
              <a:t> </a:t>
            </a:r>
            <a:r>
              <a:rPr sz="2000" spc="-4" dirty="0">
                <a:latin typeface="Times New Roman"/>
                <a:cs typeface="Times New Roman"/>
              </a:rPr>
              <a:t>studying</a:t>
            </a:r>
            <a:r>
              <a:rPr sz="2000" dirty="0">
                <a:latin typeface="Times New Roman"/>
                <a:cs typeface="Times New Roman"/>
              </a:rPr>
              <a:t> </a:t>
            </a:r>
            <a:r>
              <a:rPr sz="2000" spc="-4" dirty="0">
                <a:latin typeface="Times New Roman"/>
                <a:cs typeface="Times New Roman"/>
              </a:rPr>
              <a:t>such</a:t>
            </a:r>
            <a:r>
              <a:rPr sz="2000" spc="4" dirty="0">
                <a:latin typeface="Times New Roman"/>
                <a:cs typeface="Times New Roman"/>
              </a:rPr>
              <a:t> </a:t>
            </a:r>
            <a:r>
              <a:rPr sz="2000" spc="-4" dirty="0">
                <a:latin typeface="Times New Roman"/>
                <a:cs typeface="Times New Roman"/>
              </a:rPr>
              <a:t>a</a:t>
            </a:r>
            <a:r>
              <a:rPr sz="2000" spc="4" dirty="0">
                <a:latin typeface="Times New Roman"/>
                <a:cs typeface="Times New Roman"/>
              </a:rPr>
              <a:t> </a:t>
            </a:r>
            <a:r>
              <a:rPr sz="2000" spc="-4" dirty="0">
                <a:latin typeface="Times New Roman"/>
                <a:cs typeface="Times New Roman"/>
              </a:rPr>
              <a:t>process.</a:t>
            </a:r>
            <a:r>
              <a:rPr sz="2000" spc="4" dirty="0">
                <a:latin typeface="Times New Roman"/>
                <a:cs typeface="Times New Roman"/>
              </a:rPr>
              <a:t> </a:t>
            </a:r>
            <a:r>
              <a:rPr sz="2000" spc="-4" dirty="0">
                <a:latin typeface="Times New Roman"/>
                <a:cs typeface="Times New Roman"/>
              </a:rPr>
              <a:t>[2]</a:t>
            </a:r>
            <a:endParaRPr sz="2000" dirty="0">
              <a:latin typeface="Times New Roman"/>
              <a:cs typeface="Times New Roman"/>
            </a:endParaRPr>
          </a:p>
          <a:p>
            <a:pPr algn="just">
              <a:spcBef>
                <a:spcPts val="32"/>
              </a:spcBef>
            </a:pPr>
            <a:endParaRPr sz="2000" dirty="0">
              <a:latin typeface="Times New Roman"/>
              <a:cs typeface="Times New Roman"/>
            </a:endParaRPr>
          </a:p>
          <a:p>
            <a:pPr marL="35878" algn="just"/>
            <a:r>
              <a:rPr lang="en-US" sz="2000" spc="-4" dirty="0" smtClean="0">
                <a:latin typeface="Times New Roman"/>
                <a:cs typeface="Times New Roman"/>
              </a:rPr>
              <a:t>    </a:t>
            </a:r>
            <a:r>
              <a:rPr sz="2000" spc="-4" dirty="0" smtClean="0">
                <a:latin typeface="Times New Roman"/>
                <a:cs typeface="Times New Roman"/>
              </a:rPr>
              <a:t>In</a:t>
            </a:r>
            <a:r>
              <a:rPr sz="2000" spc="4" dirty="0" smtClean="0">
                <a:latin typeface="Times New Roman"/>
                <a:cs typeface="Times New Roman"/>
              </a:rPr>
              <a:t> </a:t>
            </a:r>
            <a:r>
              <a:rPr sz="2000" spc="-4" dirty="0">
                <a:latin typeface="Times New Roman"/>
                <a:cs typeface="Times New Roman"/>
              </a:rPr>
              <a:t>mathematical</a:t>
            </a:r>
            <a:r>
              <a:rPr sz="2000" spc="4" dirty="0">
                <a:latin typeface="Times New Roman"/>
                <a:cs typeface="Times New Roman"/>
              </a:rPr>
              <a:t> </a:t>
            </a:r>
            <a:r>
              <a:rPr sz="2000" spc="-4" dirty="0">
                <a:latin typeface="Times New Roman"/>
                <a:cs typeface="Times New Roman"/>
              </a:rPr>
              <a:t>terms,</a:t>
            </a:r>
            <a:r>
              <a:rPr sz="2000" spc="4" dirty="0">
                <a:latin typeface="Times New Roman"/>
                <a:cs typeface="Times New Roman"/>
              </a:rPr>
              <a:t> </a:t>
            </a:r>
            <a:r>
              <a:rPr sz="2000" spc="-4" dirty="0">
                <a:latin typeface="Times New Roman"/>
                <a:cs typeface="Times New Roman"/>
              </a:rPr>
              <a:t>the</a:t>
            </a:r>
            <a:r>
              <a:rPr sz="2000" spc="4" dirty="0">
                <a:latin typeface="Times New Roman"/>
                <a:cs typeface="Times New Roman"/>
              </a:rPr>
              <a:t> </a:t>
            </a:r>
            <a:r>
              <a:rPr sz="2000" spc="-4" dirty="0">
                <a:latin typeface="Times New Roman"/>
                <a:cs typeface="Times New Roman"/>
              </a:rPr>
              <a:t>definition</a:t>
            </a:r>
            <a:r>
              <a:rPr sz="2000" spc="4" dirty="0">
                <a:latin typeface="Times New Roman"/>
                <a:cs typeface="Times New Roman"/>
              </a:rPr>
              <a:t> </a:t>
            </a:r>
            <a:r>
              <a:rPr sz="2000" spc="-4" dirty="0">
                <a:latin typeface="Times New Roman"/>
                <a:cs typeface="Times New Roman"/>
              </a:rPr>
              <a:t>can</a:t>
            </a:r>
            <a:r>
              <a:rPr sz="2000" spc="4" dirty="0">
                <a:latin typeface="Times New Roman"/>
                <a:cs typeface="Times New Roman"/>
              </a:rPr>
              <a:t> </a:t>
            </a:r>
            <a:r>
              <a:rPr sz="2000" spc="-4" dirty="0">
                <a:latin typeface="Times New Roman"/>
                <a:cs typeface="Times New Roman"/>
              </a:rPr>
              <a:t>be</a:t>
            </a:r>
            <a:r>
              <a:rPr sz="2000" spc="7" dirty="0">
                <a:latin typeface="Times New Roman"/>
                <a:cs typeface="Times New Roman"/>
              </a:rPr>
              <a:t> </a:t>
            </a:r>
            <a:r>
              <a:rPr sz="2000" spc="-4" dirty="0">
                <a:latin typeface="Times New Roman"/>
                <a:cs typeface="Times New Roman"/>
              </a:rPr>
              <a:t>expressed</a:t>
            </a:r>
            <a:r>
              <a:rPr sz="2000" spc="4" dirty="0">
                <a:latin typeface="Times New Roman"/>
                <a:cs typeface="Times New Roman"/>
              </a:rPr>
              <a:t> </a:t>
            </a:r>
            <a:r>
              <a:rPr sz="2000" spc="-4" dirty="0">
                <a:latin typeface="Times New Roman"/>
                <a:cs typeface="Times New Roman"/>
              </a:rPr>
              <a:t>as</a:t>
            </a:r>
            <a:r>
              <a:rPr sz="2000" spc="4" dirty="0">
                <a:latin typeface="Times New Roman"/>
                <a:cs typeface="Times New Roman"/>
              </a:rPr>
              <a:t> </a:t>
            </a:r>
            <a:r>
              <a:rPr sz="2000" spc="-4" dirty="0">
                <a:latin typeface="Times New Roman"/>
                <a:cs typeface="Times New Roman"/>
              </a:rPr>
              <a:t>follows:</a:t>
            </a:r>
            <a:endParaRPr sz="2000" dirty="0">
              <a:latin typeface="Times New Roman"/>
              <a:cs typeface="Times New Roman"/>
            </a:endParaRPr>
          </a:p>
          <a:p>
            <a:pPr algn="just">
              <a:spcBef>
                <a:spcPts val="14"/>
              </a:spcBef>
            </a:pPr>
            <a:endParaRPr sz="2000" dirty="0">
              <a:latin typeface="Times New Roman"/>
              <a:cs typeface="Times New Roman"/>
            </a:endParaRPr>
          </a:p>
          <a:p>
            <a:pPr marL="357884" marR="233656" algn="just">
              <a:spcBef>
                <a:spcPts val="4"/>
              </a:spcBef>
            </a:pPr>
            <a:r>
              <a:rPr sz="2000" spc="-4" dirty="0">
                <a:latin typeface="Times New Roman"/>
                <a:cs typeface="Times New Roman"/>
              </a:rPr>
              <a:t>A</a:t>
            </a:r>
            <a:r>
              <a:rPr sz="2000" dirty="0">
                <a:latin typeface="Times New Roman"/>
                <a:cs typeface="Times New Roman"/>
              </a:rPr>
              <a:t> </a:t>
            </a:r>
            <a:r>
              <a:rPr sz="2000" spc="-4" dirty="0">
                <a:latin typeface="Times New Roman"/>
                <a:cs typeface="Times New Roman"/>
              </a:rPr>
              <a:t>stochastic</a:t>
            </a:r>
            <a:r>
              <a:rPr sz="2000" dirty="0">
                <a:latin typeface="Times New Roman"/>
                <a:cs typeface="Times New Roman"/>
              </a:rPr>
              <a:t> </a:t>
            </a:r>
            <a:r>
              <a:rPr sz="2000" spc="-4" dirty="0">
                <a:latin typeface="Times New Roman"/>
                <a:cs typeface="Times New Roman"/>
              </a:rPr>
              <a:t>process</a:t>
            </a:r>
            <a:r>
              <a:rPr sz="2000" spc="141" dirty="0">
                <a:latin typeface="Times New Roman"/>
                <a:cs typeface="Times New Roman"/>
              </a:rPr>
              <a:t> </a:t>
            </a:r>
            <a:r>
              <a:rPr sz="2000" i="1" spc="-4" dirty="0">
                <a:latin typeface="Times New Roman"/>
                <a:cs typeface="Times New Roman"/>
              </a:rPr>
              <a:t>X</a:t>
            </a:r>
            <a:r>
              <a:rPr sz="2000" i="1" spc="102" dirty="0">
                <a:latin typeface="Times New Roman"/>
                <a:cs typeface="Times New Roman"/>
              </a:rPr>
              <a:t> </a:t>
            </a:r>
            <a:r>
              <a:rPr sz="2000" spc="-4" dirty="0">
                <a:latin typeface="Times New Roman"/>
                <a:cs typeface="Times New Roman"/>
              </a:rPr>
              <a:t>=</a:t>
            </a:r>
            <a:r>
              <a:rPr sz="2000" spc="35" dirty="0">
                <a:latin typeface="Times New Roman"/>
                <a:cs typeface="Times New Roman"/>
              </a:rPr>
              <a:t> </a:t>
            </a:r>
            <a:r>
              <a:rPr sz="2000" spc="25" dirty="0">
                <a:latin typeface="Times New Roman"/>
                <a:cs typeface="Times New Roman"/>
              </a:rPr>
              <a:t>{</a:t>
            </a:r>
            <a:r>
              <a:rPr sz="2000" i="1" spc="25" dirty="0">
                <a:latin typeface="Times New Roman"/>
                <a:cs typeface="Times New Roman"/>
              </a:rPr>
              <a:t>X</a:t>
            </a:r>
            <a:r>
              <a:rPr sz="2000" i="1" spc="37" baseline="-13888" dirty="0">
                <a:latin typeface="Times New Roman"/>
                <a:cs typeface="Times New Roman"/>
              </a:rPr>
              <a:t>n</a:t>
            </a:r>
            <a:r>
              <a:rPr sz="2000" i="1" spc="-148" baseline="-13888" dirty="0">
                <a:latin typeface="Times New Roman"/>
                <a:cs typeface="Times New Roman"/>
              </a:rPr>
              <a:t> </a:t>
            </a:r>
            <a:r>
              <a:rPr sz="2000" spc="-4" dirty="0">
                <a:latin typeface="Times New Roman"/>
                <a:cs typeface="Times New Roman"/>
              </a:rPr>
              <a:t>,</a:t>
            </a:r>
            <a:r>
              <a:rPr sz="2000" spc="141" dirty="0">
                <a:latin typeface="Times New Roman"/>
                <a:cs typeface="Times New Roman"/>
              </a:rPr>
              <a:t> </a:t>
            </a:r>
            <a:r>
              <a:rPr sz="2000" i="1" spc="-4" dirty="0">
                <a:latin typeface="Times New Roman"/>
                <a:cs typeface="Times New Roman"/>
              </a:rPr>
              <a:t>n</a:t>
            </a:r>
            <a:r>
              <a:rPr sz="2000" i="1" dirty="0">
                <a:latin typeface="Times New Roman"/>
                <a:cs typeface="Times New Roman"/>
              </a:rPr>
              <a:t> </a:t>
            </a:r>
            <a:r>
              <a:rPr sz="2000" spc="-4" dirty="0">
                <a:latin typeface="Times New Roman"/>
                <a:cs typeface="Times New Roman"/>
              </a:rPr>
              <a:t>ε</a:t>
            </a:r>
            <a:r>
              <a:rPr sz="2000" dirty="0">
                <a:latin typeface="Times New Roman"/>
                <a:cs typeface="Times New Roman"/>
              </a:rPr>
              <a:t> </a:t>
            </a:r>
            <a:r>
              <a:rPr sz="2000" i="1" spc="-4" dirty="0">
                <a:latin typeface="Times New Roman"/>
                <a:cs typeface="Times New Roman"/>
              </a:rPr>
              <a:t>N</a:t>
            </a:r>
            <a:r>
              <a:rPr sz="2000" i="1" spc="-120" dirty="0">
                <a:latin typeface="Times New Roman"/>
                <a:cs typeface="Times New Roman"/>
              </a:rPr>
              <a:t> </a:t>
            </a:r>
            <a:r>
              <a:rPr sz="2000" spc="-4" dirty="0">
                <a:latin typeface="Times New Roman"/>
                <a:cs typeface="Times New Roman"/>
              </a:rPr>
              <a:t>}</a:t>
            </a:r>
            <a:r>
              <a:rPr sz="2000" spc="155" dirty="0">
                <a:latin typeface="Times New Roman"/>
                <a:cs typeface="Times New Roman"/>
              </a:rPr>
              <a:t> </a:t>
            </a:r>
            <a:r>
              <a:rPr sz="2000" spc="-4" dirty="0">
                <a:latin typeface="Times New Roman"/>
                <a:cs typeface="Times New Roman"/>
              </a:rPr>
              <a:t>in</a:t>
            </a:r>
            <a:r>
              <a:rPr sz="2000" dirty="0">
                <a:latin typeface="Times New Roman"/>
                <a:cs typeface="Times New Roman"/>
              </a:rPr>
              <a:t> </a:t>
            </a:r>
            <a:r>
              <a:rPr sz="2000" spc="-4" dirty="0">
                <a:latin typeface="Times New Roman"/>
                <a:cs typeface="Times New Roman"/>
              </a:rPr>
              <a:t>a</a:t>
            </a:r>
            <a:r>
              <a:rPr sz="2000" dirty="0">
                <a:latin typeface="Times New Roman"/>
                <a:cs typeface="Times New Roman"/>
              </a:rPr>
              <a:t> </a:t>
            </a:r>
            <a:r>
              <a:rPr sz="2000" spc="-4" dirty="0">
                <a:latin typeface="Times New Roman"/>
                <a:cs typeface="Times New Roman"/>
              </a:rPr>
              <a:t>countable</a:t>
            </a:r>
            <a:r>
              <a:rPr sz="2000" dirty="0">
                <a:latin typeface="Times New Roman"/>
                <a:cs typeface="Times New Roman"/>
              </a:rPr>
              <a:t> </a:t>
            </a:r>
            <a:r>
              <a:rPr sz="2000" spc="-4" dirty="0">
                <a:latin typeface="Times New Roman"/>
                <a:cs typeface="Times New Roman"/>
              </a:rPr>
              <a:t>space</a:t>
            </a:r>
            <a:r>
              <a:rPr sz="2000" dirty="0">
                <a:latin typeface="Times New Roman"/>
                <a:cs typeface="Times New Roman"/>
              </a:rPr>
              <a:t> </a:t>
            </a:r>
            <a:r>
              <a:rPr sz="2000" spc="-4" dirty="0">
                <a:latin typeface="Times New Roman"/>
                <a:cs typeface="Times New Roman"/>
              </a:rPr>
              <a:t>S</a:t>
            </a:r>
            <a:r>
              <a:rPr sz="2000" dirty="0">
                <a:latin typeface="Times New Roman"/>
                <a:cs typeface="Times New Roman"/>
              </a:rPr>
              <a:t> </a:t>
            </a:r>
            <a:r>
              <a:rPr sz="2000" spc="-4" dirty="0">
                <a:latin typeface="Times New Roman"/>
                <a:cs typeface="Times New Roman"/>
              </a:rPr>
              <a:t>is</a:t>
            </a:r>
            <a:r>
              <a:rPr sz="2000" dirty="0">
                <a:latin typeface="Times New Roman"/>
                <a:cs typeface="Times New Roman"/>
              </a:rPr>
              <a:t> </a:t>
            </a:r>
            <a:r>
              <a:rPr sz="2000" spc="-4" dirty="0">
                <a:latin typeface="Times New Roman"/>
                <a:cs typeface="Times New Roman"/>
              </a:rPr>
              <a:t>a</a:t>
            </a:r>
            <a:r>
              <a:rPr sz="2000" dirty="0">
                <a:latin typeface="Times New Roman"/>
                <a:cs typeface="Times New Roman"/>
              </a:rPr>
              <a:t> </a:t>
            </a:r>
            <a:r>
              <a:rPr sz="2000" spc="-4" dirty="0">
                <a:latin typeface="Times New Roman"/>
                <a:cs typeface="Times New Roman"/>
              </a:rPr>
              <a:t>discrete-time </a:t>
            </a:r>
            <a:r>
              <a:rPr sz="2000" spc="-201" dirty="0">
                <a:latin typeface="Times New Roman"/>
                <a:cs typeface="Times New Roman"/>
              </a:rPr>
              <a:t> </a:t>
            </a:r>
            <a:r>
              <a:rPr sz="2000" spc="-4" dirty="0">
                <a:latin typeface="Times New Roman"/>
                <a:cs typeface="Times New Roman"/>
              </a:rPr>
              <a:t>Markov</a:t>
            </a:r>
            <a:r>
              <a:rPr sz="2000" spc="-7" dirty="0">
                <a:latin typeface="Times New Roman"/>
                <a:cs typeface="Times New Roman"/>
              </a:rPr>
              <a:t> </a:t>
            </a:r>
            <a:r>
              <a:rPr sz="2000" spc="-4" dirty="0">
                <a:latin typeface="Times New Roman"/>
                <a:cs typeface="Times New Roman"/>
              </a:rPr>
              <a:t>chain if:</a:t>
            </a:r>
            <a:endParaRPr sz="2000" dirty="0">
              <a:latin typeface="Times New Roman"/>
              <a:cs typeface="Times New Roman"/>
            </a:endParaRPr>
          </a:p>
          <a:p>
            <a:pPr algn="just">
              <a:spcBef>
                <a:spcPts val="14"/>
              </a:spcBef>
            </a:pPr>
            <a:endParaRPr sz="2000" dirty="0">
              <a:latin typeface="Times New Roman"/>
              <a:cs typeface="Times New Roman"/>
            </a:endParaRPr>
          </a:p>
          <a:p>
            <a:pPr marL="375375" algn="just"/>
            <a:r>
              <a:rPr sz="2000" i="1" spc="35" dirty="0">
                <a:latin typeface="Times New Roman"/>
                <a:cs typeface="Times New Roman"/>
              </a:rPr>
              <a:t>For</a:t>
            </a:r>
            <a:r>
              <a:rPr sz="2000" i="1" spc="14" dirty="0">
                <a:latin typeface="Times New Roman"/>
                <a:cs typeface="Times New Roman"/>
              </a:rPr>
              <a:t> </a:t>
            </a:r>
            <a:r>
              <a:rPr sz="2000" i="1" spc="4" dirty="0">
                <a:latin typeface="Times New Roman"/>
                <a:cs typeface="Times New Roman"/>
              </a:rPr>
              <a:t>all</a:t>
            </a:r>
            <a:r>
              <a:rPr sz="2000" i="1" spc="11" dirty="0">
                <a:latin typeface="Times New Roman"/>
                <a:cs typeface="Times New Roman"/>
              </a:rPr>
              <a:t> </a:t>
            </a:r>
            <a:r>
              <a:rPr sz="2000" i="1" spc="-4" dirty="0">
                <a:latin typeface="Times New Roman"/>
                <a:cs typeface="Times New Roman"/>
              </a:rPr>
              <a:t>n</a:t>
            </a:r>
            <a:r>
              <a:rPr sz="2000" i="1" spc="21" dirty="0">
                <a:latin typeface="Times New Roman"/>
                <a:cs typeface="Times New Roman"/>
              </a:rPr>
              <a:t> </a:t>
            </a:r>
            <a:r>
              <a:rPr sz="2000" spc="-4" dirty="0">
                <a:latin typeface="Times New Roman"/>
                <a:cs typeface="Times New Roman"/>
              </a:rPr>
              <a:t>≥</a:t>
            </a:r>
            <a:r>
              <a:rPr sz="2000" spc="226" dirty="0">
                <a:latin typeface="Times New Roman"/>
                <a:cs typeface="Times New Roman"/>
              </a:rPr>
              <a:t> </a:t>
            </a:r>
            <a:r>
              <a:rPr sz="2000" spc="-4" dirty="0">
                <a:latin typeface="Times New Roman"/>
                <a:cs typeface="Times New Roman"/>
              </a:rPr>
              <a:t>0,</a:t>
            </a:r>
            <a:r>
              <a:rPr sz="2000" spc="131" dirty="0">
                <a:latin typeface="Times New Roman"/>
                <a:cs typeface="Times New Roman"/>
              </a:rPr>
              <a:t> </a:t>
            </a:r>
            <a:r>
              <a:rPr sz="2000" i="1" spc="35" dirty="0">
                <a:latin typeface="Times New Roman"/>
                <a:cs typeface="Times New Roman"/>
              </a:rPr>
              <a:t>X</a:t>
            </a:r>
            <a:r>
              <a:rPr sz="2000" i="1" spc="53" baseline="-13888" dirty="0">
                <a:latin typeface="Times New Roman"/>
                <a:cs typeface="Times New Roman"/>
              </a:rPr>
              <a:t>n</a:t>
            </a:r>
            <a:r>
              <a:rPr sz="2000" i="1" spc="159" baseline="-13888" dirty="0">
                <a:latin typeface="Times New Roman"/>
                <a:cs typeface="Times New Roman"/>
              </a:rPr>
              <a:t> </a:t>
            </a:r>
            <a:r>
              <a:rPr sz="2000" spc="-4" dirty="0">
                <a:latin typeface="Times New Roman"/>
                <a:cs typeface="Times New Roman"/>
              </a:rPr>
              <a:t>ε</a:t>
            </a:r>
            <a:r>
              <a:rPr sz="2000" spc="-7" dirty="0">
                <a:latin typeface="Times New Roman"/>
                <a:cs typeface="Times New Roman"/>
              </a:rPr>
              <a:t> </a:t>
            </a:r>
            <a:r>
              <a:rPr sz="2000" i="1" spc="-4" dirty="0">
                <a:latin typeface="Times New Roman"/>
                <a:cs typeface="Times New Roman"/>
              </a:rPr>
              <a:t>S</a:t>
            </a:r>
            <a:endParaRPr sz="2000" dirty="0">
              <a:latin typeface="Times New Roman"/>
              <a:cs typeface="Times New Roman"/>
            </a:endParaRPr>
          </a:p>
          <a:p>
            <a:pPr marL="375375" algn="just">
              <a:spcBef>
                <a:spcPts val="39"/>
              </a:spcBef>
            </a:pPr>
            <a:r>
              <a:rPr sz="2000" i="1" spc="35" dirty="0">
                <a:latin typeface="Times New Roman"/>
                <a:cs typeface="Times New Roman"/>
              </a:rPr>
              <a:t>For</a:t>
            </a:r>
            <a:r>
              <a:rPr sz="2000" i="1" spc="21" dirty="0">
                <a:latin typeface="Times New Roman"/>
                <a:cs typeface="Times New Roman"/>
              </a:rPr>
              <a:t> </a:t>
            </a:r>
            <a:r>
              <a:rPr sz="2000" i="1" spc="4" dirty="0">
                <a:latin typeface="Times New Roman"/>
                <a:cs typeface="Times New Roman"/>
              </a:rPr>
              <a:t>all</a:t>
            </a:r>
            <a:r>
              <a:rPr sz="2000" i="1" spc="14" dirty="0">
                <a:latin typeface="Times New Roman"/>
                <a:cs typeface="Times New Roman"/>
              </a:rPr>
              <a:t> </a:t>
            </a:r>
            <a:r>
              <a:rPr sz="2000" i="1" spc="-4" dirty="0">
                <a:latin typeface="Times New Roman"/>
                <a:cs typeface="Times New Roman"/>
              </a:rPr>
              <a:t>n</a:t>
            </a:r>
            <a:r>
              <a:rPr sz="2000" i="1" spc="28" dirty="0">
                <a:latin typeface="Times New Roman"/>
                <a:cs typeface="Times New Roman"/>
              </a:rPr>
              <a:t> </a:t>
            </a:r>
            <a:r>
              <a:rPr sz="2000" spc="-4" dirty="0">
                <a:latin typeface="Times New Roman"/>
                <a:cs typeface="Times New Roman"/>
              </a:rPr>
              <a:t>≥</a:t>
            </a:r>
            <a:r>
              <a:rPr sz="2000" spc="233" dirty="0">
                <a:latin typeface="Times New Roman"/>
                <a:cs typeface="Times New Roman"/>
              </a:rPr>
              <a:t> </a:t>
            </a:r>
            <a:r>
              <a:rPr sz="2000" spc="-4" dirty="0">
                <a:latin typeface="Times New Roman"/>
                <a:cs typeface="Times New Roman"/>
              </a:rPr>
              <a:t>1 </a:t>
            </a:r>
            <a:r>
              <a:rPr sz="2000" i="1" spc="-4" dirty="0">
                <a:latin typeface="Times New Roman"/>
                <a:cs typeface="Times New Roman"/>
              </a:rPr>
              <a:t>and </a:t>
            </a:r>
            <a:r>
              <a:rPr sz="2000" i="1" spc="28" dirty="0">
                <a:latin typeface="Times New Roman"/>
                <a:cs typeface="Times New Roman"/>
              </a:rPr>
              <a:t>for</a:t>
            </a:r>
            <a:r>
              <a:rPr sz="2000" i="1" spc="21" dirty="0">
                <a:latin typeface="Times New Roman"/>
                <a:cs typeface="Times New Roman"/>
              </a:rPr>
              <a:t> </a:t>
            </a:r>
            <a:r>
              <a:rPr sz="2000" i="1" spc="4" dirty="0">
                <a:latin typeface="Times New Roman"/>
                <a:cs typeface="Times New Roman"/>
              </a:rPr>
              <a:t>all</a:t>
            </a:r>
            <a:r>
              <a:rPr sz="2000" i="1" spc="18" dirty="0">
                <a:latin typeface="Times New Roman"/>
                <a:cs typeface="Times New Roman"/>
              </a:rPr>
              <a:t> </a:t>
            </a:r>
            <a:r>
              <a:rPr sz="2000" i="1" spc="4" dirty="0">
                <a:latin typeface="Times New Roman"/>
                <a:cs typeface="Times New Roman"/>
              </a:rPr>
              <a:t>i</a:t>
            </a:r>
            <a:r>
              <a:rPr sz="2000" spc="5" baseline="-24305" dirty="0">
                <a:latin typeface="Times New Roman"/>
                <a:cs typeface="Times New Roman"/>
              </a:rPr>
              <a:t>0</a:t>
            </a:r>
            <a:r>
              <a:rPr sz="2000" spc="-153" baseline="-24305" dirty="0">
                <a:latin typeface="Times New Roman"/>
                <a:cs typeface="Times New Roman"/>
              </a:rPr>
              <a:t> </a:t>
            </a:r>
            <a:r>
              <a:rPr sz="2000" spc="-4" dirty="0">
                <a:latin typeface="Times New Roman"/>
                <a:cs typeface="Times New Roman"/>
              </a:rPr>
              <a:t>,</a:t>
            </a:r>
            <a:r>
              <a:rPr sz="2000" spc="138" dirty="0">
                <a:latin typeface="Times New Roman"/>
                <a:cs typeface="Times New Roman"/>
              </a:rPr>
              <a:t> </a:t>
            </a:r>
            <a:r>
              <a:rPr sz="2000" spc="-4" dirty="0">
                <a:latin typeface="Times New Roman"/>
                <a:cs typeface="Times New Roman"/>
              </a:rPr>
              <a:t>... </a:t>
            </a:r>
            <a:r>
              <a:rPr sz="2000" i="1" spc="7" dirty="0">
                <a:latin typeface="Times New Roman"/>
                <a:cs typeface="Times New Roman"/>
              </a:rPr>
              <a:t>i</a:t>
            </a:r>
            <a:r>
              <a:rPr sz="2000" i="1" spc="11" baseline="-24305" dirty="0">
                <a:latin typeface="Times New Roman"/>
                <a:cs typeface="Times New Roman"/>
              </a:rPr>
              <a:t>n</a:t>
            </a:r>
            <a:r>
              <a:rPr sz="2000" spc="11" baseline="-24305" dirty="0">
                <a:latin typeface="Times New Roman"/>
                <a:cs typeface="Times New Roman"/>
              </a:rPr>
              <a:t>−1</a:t>
            </a:r>
            <a:r>
              <a:rPr sz="2000" spc="-153" baseline="-24305" dirty="0">
                <a:latin typeface="Times New Roman"/>
                <a:cs typeface="Times New Roman"/>
              </a:rPr>
              <a:t> </a:t>
            </a:r>
            <a:r>
              <a:rPr sz="2000" spc="-4" dirty="0">
                <a:latin typeface="Times New Roman"/>
                <a:cs typeface="Times New Roman"/>
              </a:rPr>
              <a:t>,</a:t>
            </a:r>
            <a:r>
              <a:rPr sz="2000" spc="138" dirty="0">
                <a:latin typeface="Times New Roman"/>
                <a:cs typeface="Times New Roman"/>
              </a:rPr>
              <a:t> </a:t>
            </a:r>
            <a:r>
              <a:rPr sz="2000" i="1" spc="4" dirty="0">
                <a:latin typeface="Times New Roman"/>
                <a:cs typeface="Times New Roman"/>
              </a:rPr>
              <a:t>i</a:t>
            </a:r>
            <a:r>
              <a:rPr sz="2000" i="1" spc="5" baseline="-13888" dirty="0">
                <a:latin typeface="Times New Roman"/>
                <a:cs typeface="Times New Roman"/>
              </a:rPr>
              <a:t>n</a:t>
            </a:r>
            <a:r>
              <a:rPr sz="2000" i="1" spc="164" baseline="-13888" dirty="0">
                <a:latin typeface="Times New Roman"/>
                <a:cs typeface="Times New Roman"/>
              </a:rPr>
              <a:t> </a:t>
            </a:r>
            <a:r>
              <a:rPr sz="2000" spc="-4" dirty="0">
                <a:latin typeface="Times New Roman"/>
                <a:cs typeface="Times New Roman"/>
              </a:rPr>
              <a:t>ε </a:t>
            </a:r>
            <a:r>
              <a:rPr sz="2000" i="1" spc="21" dirty="0">
                <a:latin typeface="Times New Roman"/>
                <a:cs typeface="Times New Roman"/>
              </a:rPr>
              <a:t>S</a:t>
            </a:r>
            <a:r>
              <a:rPr sz="2000" spc="21" dirty="0">
                <a:latin typeface="Times New Roman"/>
                <a:cs typeface="Times New Roman"/>
              </a:rPr>
              <a:t>,</a:t>
            </a:r>
            <a:r>
              <a:rPr sz="2000" spc="141" dirty="0">
                <a:latin typeface="Times New Roman"/>
                <a:cs typeface="Times New Roman"/>
              </a:rPr>
              <a:t> </a:t>
            </a:r>
            <a:r>
              <a:rPr sz="2000" i="1" spc="7" dirty="0">
                <a:latin typeface="Times New Roman"/>
                <a:cs typeface="Times New Roman"/>
              </a:rPr>
              <a:t>we</a:t>
            </a:r>
            <a:r>
              <a:rPr sz="2000" i="1" spc="-4" dirty="0">
                <a:latin typeface="Times New Roman"/>
                <a:cs typeface="Times New Roman"/>
              </a:rPr>
              <a:t> </a:t>
            </a:r>
            <a:r>
              <a:rPr sz="2000" i="1" spc="4" dirty="0">
                <a:latin typeface="Times New Roman"/>
                <a:cs typeface="Times New Roman"/>
              </a:rPr>
              <a:t>have</a:t>
            </a:r>
            <a:r>
              <a:rPr sz="2000" i="1" spc="21" dirty="0">
                <a:latin typeface="Times New Roman"/>
                <a:cs typeface="Times New Roman"/>
              </a:rPr>
              <a:t> </a:t>
            </a:r>
            <a:r>
              <a:rPr sz="2000" spc="-4" dirty="0">
                <a:latin typeface="Times New Roman"/>
                <a:cs typeface="Times New Roman"/>
              </a:rPr>
              <a:t>:</a:t>
            </a:r>
            <a:endParaRPr sz="2000" dirty="0">
              <a:latin typeface="Times New Roman"/>
              <a:cs typeface="Times New Roman"/>
            </a:endParaRPr>
          </a:p>
          <a:p>
            <a:pPr marL="697382" algn="just">
              <a:spcBef>
                <a:spcPts val="42"/>
              </a:spcBef>
            </a:pPr>
            <a:r>
              <a:rPr sz="2000" i="1" spc="-4" dirty="0">
                <a:latin typeface="Times New Roman"/>
                <a:cs typeface="Times New Roman"/>
              </a:rPr>
              <a:t>P</a:t>
            </a:r>
            <a:r>
              <a:rPr sz="2000" i="1" spc="-95" dirty="0">
                <a:latin typeface="Times New Roman"/>
                <a:cs typeface="Times New Roman"/>
              </a:rPr>
              <a:t> </a:t>
            </a:r>
            <a:r>
              <a:rPr sz="2000" spc="-4" dirty="0">
                <a:latin typeface="Times New Roman"/>
                <a:cs typeface="Times New Roman"/>
              </a:rPr>
              <a:t>{ </a:t>
            </a:r>
            <a:r>
              <a:rPr sz="2000" i="1" spc="35" dirty="0">
                <a:latin typeface="Times New Roman"/>
                <a:cs typeface="Times New Roman"/>
              </a:rPr>
              <a:t>X</a:t>
            </a:r>
            <a:r>
              <a:rPr sz="2000" i="1" spc="53" baseline="-13888" dirty="0">
                <a:latin typeface="Times New Roman"/>
                <a:cs typeface="Times New Roman"/>
              </a:rPr>
              <a:t>n</a:t>
            </a:r>
            <a:r>
              <a:rPr sz="2000" i="1" spc="259" baseline="-13888" dirty="0">
                <a:latin typeface="Times New Roman"/>
                <a:cs typeface="Times New Roman"/>
              </a:rPr>
              <a:t> </a:t>
            </a:r>
            <a:r>
              <a:rPr sz="2000" spc="-4" dirty="0">
                <a:latin typeface="Times New Roman"/>
                <a:cs typeface="Times New Roman"/>
              </a:rPr>
              <a:t>=</a:t>
            </a:r>
            <a:r>
              <a:rPr sz="2000" spc="237" dirty="0">
                <a:latin typeface="Times New Roman"/>
                <a:cs typeface="Times New Roman"/>
              </a:rPr>
              <a:t> </a:t>
            </a:r>
            <a:r>
              <a:rPr sz="2000" i="1" spc="4" dirty="0">
                <a:latin typeface="Times New Roman"/>
                <a:cs typeface="Times New Roman"/>
              </a:rPr>
              <a:t>i</a:t>
            </a:r>
            <a:r>
              <a:rPr sz="2000" i="1" spc="5" baseline="-13888" dirty="0">
                <a:latin typeface="Times New Roman"/>
                <a:cs typeface="Times New Roman"/>
              </a:rPr>
              <a:t>n</a:t>
            </a:r>
            <a:r>
              <a:rPr sz="2000" i="1" spc="170" baseline="-13888" dirty="0">
                <a:latin typeface="Times New Roman"/>
                <a:cs typeface="Times New Roman"/>
              </a:rPr>
              <a:t> </a:t>
            </a:r>
            <a:r>
              <a:rPr sz="2000" spc="-4" dirty="0">
                <a:latin typeface="Times New Roman"/>
                <a:cs typeface="Times New Roman"/>
              </a:rPr>
              <a:t>| </a:t>
            </a:r>
            <a:r>
              <a:rPr sz="2000" i="1" spc="21" dirty="0">
                <a:latin typeface="Times New Roman"/>
                <a:cs typeface="Times New Roman"/>
              </a:rPr>
              <a:t>X</a:t>
            </a:r>
            <a:r>
              <a:rPr sz="2000" i="1" spc="31" baseline="-24305" dirty="0">
                <a:latin typeface="Times New Roman"/>
                <a:cs typeface="Times New Roman"/>
              </a:rPr>
              <a:t>n</a:t>
            </a:r>
            <a:r>
              <a:rPr sz="2000" spc="31" baseline="-24305" dirty="0">
                <a:latin typeface="Times New Roman"/>
                <a:cs typeface="Times New Roman"/>
              </a:rPr>
              <a:t>−1</a:t>
            </a:r>
            <a:r>
              <a:rPr sz="2000" spc="206" baseline="-24305" dirty="0">
                <a:latin typeface="Times New Roman"/>
                <a:cs typeface="Times New Roman"/>
              </a:rPr>
              <a:t> </a:t>
            </a:r>
            <a:r>
              <a:rPr sz="2000" spc="-4" dirty="0">
                <a:latin typeface="Times New Roman"/>
                <a:cs typeface="Times New Roman"/>
              </a:rPr>
              <a:t>=</a:t>
            </a:r>
            <a:r>
              <a:rPr sz="2000" spc="237" dirty="0">
                <a:latin typeface="Times New Roman"/>
                <a:cs typeface="Times New Roman"/>
              </a:rPr>
              <a:t> </a:t>
            </a:r>
            <a:r>
              <a:rPr sz="2000" i="1" spc="7" dirty="0">
                <a:latin typeface="Times New Roman"/>
                <a:cs typeface="Times New Roman"/>
              </a:rPr>
              <a:t>i</a:t>
            </a:r>
            <a:r>
              <a:rPr sz="2000" i="1" spc="11" baseline="-24305" dirty="0">
                <a:latin typeface="Times New Roman"/>
                <a:cs typeface="Times New Roman"/>
              </a:rPr>
              <a:t>n</a:t>
            </a:r>
            <a:r>
              <a:rPr sz="2000" spc="11" baseline="-24305" dirty="0">
                <a:latin typeface="Times New Roman"/>
                <a:cs typeface="Times New Roman"/>
              </a:rPr>
              <a:t>−1</a:t>
            </a:r>
            <a:r>
              <a:rPr sz="2000" spc="-153" baseline="-24305" dirty="0">
                <a:latin typeface="Times New Roman"/>
                <a:cs typeface="Times New Roman"/>
              </a:rPr>
              <a:t> </a:t>
            </a:r>
            <a:r>
              <a:rPr sz="2000" spc="-4" dirty="0">
                <a:latin typeface="Times New Roman"/>
                <a:cs typeface="Times New Roman"/>
              </a:rPr>
              <a:t>,</a:t>
            </a:r>
            <a:r>
              <a:rPr sz="2000" spc="141" dirty="0">
                <a:latin typeface="Times New Roman"/>
                <a:cs typeface="Times New Roman"/>
              </a:rPr>
              <a:t> </a:t>
            </a:r>
            <a:r>
              <a:rPr sz="2000" spc="-4" dirty="0">
                <a:latin typeface="Times New Roman"/>
                <a:cs typeface="Times New Roman"/>
              </a:rPr>
              <a:t>... ,</a:t>
            </a:r>
            <a:r>
              <a:rPr sz="2000" spc="141" dirty="0">
                <a:latin typeface="Times New Roman"/>
                <a:cs typeface="Times New Roman"/>
              </a:rPr>
              <a:t> </a:t>
            </a:r>
            <a:r>
              <a:rPr sz="2000" i="1" spc="-4" dirty="0">
                <a:latin typeface="Times New Roman"/>
                <a:cs typeface="Times New Roman"/>
              </a:rPr>
              <a:t>X</a:t>
            </a:r>
            <a:r>
              <a:rPr sz="2000" i="1" spc="-148" dirty="0">
                <a:latin typeface="Times New Roman"/>
                <a:cs typeface="Times New Roman"/>
              </a:rPr>
              <a:t> </a:t>
            </a:r>
            <a:r>
              <a:rPr sz="2000" spc="16" baseline="-24305" dirty="0">
                <a:latin typeface="Times New Roman"/>
                <a:cs typeface="Times New Roman"/>
              </a:rPr>
              <a:t>0</a:t>
            </a:r>
            <a:r>
              <a:rPr sz="2000" spc="201" baseline="-24305" dirty="0">
                <a:latin typeface="Times New Roman"/>
                <a:cs typeface="Times New Roman"/>
              </a:rPr>
              <a:t> </a:t>
            </a:r>
            <a:r>
              <a:rPr sz="2000" spc="-4" dirty="0">
                <a:latin typeface="Times New Roman"/>
                <a:cs typeface="Times New Roman"/>
              </a:rPr>
              <a:t>=</a:t>
            </a:r>
            <a:r>
              <a:rPr sz="2000" spc="25" dirty="0">
                <a:latin typeface="Times New Roman"/>
                <a:cs typeface="Times New Roman"/>
              </a:rPr>
              <a:t> </a:t>
            </a:r>
            <a:r>
              <a:rPr sz="2000" i="1" spc="4" dirty="0">
                <a:latin typeface="Times New Roman"/>
                <a:cs typeface="Times New Roman"/>
              </a:rPr>
              <a:t>i</a:t>
            </a:r>
            <a:r>
              <a:rPr sz="2000" spc="5" baseline="-24305" dirty="0">
                <a:latin typeface="Times New Roman"/>
                <a:cs typeface="Times New Roman"/>
              </a:rPr>
              <a:t>0</a:t>
            </a:r>
            <a:r>
              <a:rPr sz="2000" spc="170" baseline="-24305" dirty="0">
                <a:latin typeface="Times New Roman"/>
                <a:cs typeface="Times New Roman"/>
              </a:rPr>
              <a:t> </a:t>
            </a:r>
            <a:r>
              <a:rPr sz="2000" spc="-4" dirty="0">
                <a:latin typeface="Times New Roman"/>
                <a:cs typeface="Times New Roman"/>
              </a:rPr>
              <a:t>}</a:t>
            </a:r>
            <a:r>
              <a:rPr sz="2000" spc="233" dirty="0">
                <a:latin typeface="Times New Roman"/>
                <a:cs typeface="Times New Roman"/>
              </a:rPr>
              <a:t> </a:t>
            </a:r>
            <a:r>
              <a:rPr sz="2000" spc="-4" dirty="0">
                <a:latin typeface="Times New Roman"/>
                <a:cs typeface="Times New Roman"/>
              </a:rPr>
              <a:t>=</a:t>
            </a:r>
            <a:r>
              <a:rPr sz="2000" spc="25" dirty="0">
                <a:latin typeface="Times New Roman"/>
                <a:cs typeface="Times New Roman"/>
              </a:rPr>
              <a:t> </a:t>
            </a:r>
            <a:r>
              <a:rPr sz="2000" i="1" spc="-4" dirty="0">
                <a:latin typeface="Times New Roman"/>
                <a:cs typeface="Times New Roman"/>
              </a:rPr>
              <a:t>P</a:t>
            </a:r>
            <a:r>
              <a:rPr sz="2000" i="1" spc="-95" dirty="0">
                <a:latin typeface="Times New Roman"/>
                <a:cs typeface="Times New Roman"/>
              </a:rPr>
              <a:t> </a:t>
            </a:r>
            <a:r>
              <a:rPr sz="2000" spc="-4" dirty="0">
                <a:latin typeface="Times New Roman"/>
                <a:cs typeface="Times New Roman"/>
              </a:rPr>
              <a:t>{</a:t>
            </a:r>
            <a:r>
              <a:rPr sz="2000" dirty="0">
                <a:latin typeface="Times New Roman"/>
                <a:cs typeface="Times New Roman"/>
              </a:rPr>
              <a:t> </a:t>
            </a:r>
            <a:r>
              <a:rPr sz="2000" i="1" spc="35" dirty="0">
                <a:latin typeface="Times New Roman"/>
                <a:cs typeface="Times New Roman"/>
              </a:rPr>
              <a:t>X</a:t>
            </a:r>
            <a:r>
              <a:rPr sz="2000" i="1" spc="53" baseline="-13888" dirty="0">
                <a:latin typeface="Times New Roman"/>
                <a:cs typeface="Times New Roman"/>
              </a:rPr>
              <a:t>n</a:t>
            </a:r>
            <a:r>
              <a:rPr sz="2000" i="1" spc="201" baseline="-13888" dirty="0">
                <a:latin typeface="Times New Roman"/>
                <a:cs typeface="Times New Roman"/>
              </a:rPr>
              <a:t> </a:t>
            </a:r>
            <a:r>
              <a:rPr sz="2000" spc="-4" dirty="0">
                <a:latin typeface="Times New Roman"/>
                <a:cs typeface="Times New Roman"/>
              </a:rPr>
              <a:t>=</a:t>
            </a:r>
            <a:r>
              <a:rPr sz="2000" spc="25" dirty="0">
                <a:latin typeface="Times New Roman"/>
                <a:cs typeface="Times New Roman"/>
              </a:rPr>
              <a:t> </a:t>
            </a:r>
            <a:r>
              <a:rPr sz="2000" i="1" spc="14" dirty="0">
                <a:latin typeface="Times New Roman"/>
                <a:cs typeface="Times New Roman"/>
              </a:rPr>
              <a:t>i</a:t>
            </a:r>
            <a:r>
              <a:rPr sz="2000" i="1" spc="21" baseline="-13888" dirty="0">
                <a:latin typeface="Times New Roman"/>
                <a:cs typeface="Times New Roman"/>
              </a:rPr>
              <a:t>n</a:t>
            </a:r>
            <a:r>
              <a:rPr sz="2000" spc="14" dirty="0">
                <a:latin typeface="Times New Roman"/>
                <a:cs typeface="Times New Roman"/>
              </a:rPr>
              <a:t>|</a:t>
            </a:r>
            <a:r>
              <a:rPr sz="2000" spc="-4" dirty="0">
                <a:latin typeface="Times New Roman"/>
                <a:cs typeface="Times New Roman"/>
              </a:rPr>
              <a:t> </a:t>
            </a:r>
            <a:r>
              <a:rPr sz="2000" i="1" spc="21" dirty="0">
                <a:latin typeface="Times New Roman"/>
                <a:cs typeface="Times New Roman"/>
              </a:rPr>
              <a:t>X</a:t>
            </a:r>
            <a:r>
              <a:rPr sz="2000" i="1" spc="31" baseline="-24305" dirty="0">
                <a:latin typeface="Times New Roman"/>
                <a:cs typeface="Times New Roman"/>
              </a:rPr>
              <a:t>n</a:t>
            </a:r>
            <a:r>
              <a:rPr sz="2000" spc="31" baseline="-24305" dirty="0">
                <a:latin typeface="Times New Roman"/>
                <a:cs typeface="Times New Roman"/>
              </a:rPr>
              <a:t>−1</a:t>
            </a:r>
            <a:r>
              <a:rPr sz="2000" spc="206" baseline="-24305" dirty="0">
                <a:latin typeface="Times New Roman"/>
                <a:cs typeface="Times New Roman"/>
              </a:rPr>
              <a:t> </a:t>
            </a:r>
            <a:r>
              <a:rPr sz="2000" spc="-4" dirty="0">
                <a:latin typeface="Times New Roman"/>
                <a:cs typeface="Times New Roman"/>
              </a:rPr>
              <a:t>=</a:t>
            </a:r>
            <a:r>
              <a:rPr sz="2000" spc="21" dirty="0">
                <a:latin typeface="Times New Roman"/>
                <a:cs typeface="Times New Roman"/>
              </a:rPr>
              <a:t> </a:t>
            </a:r>
            <a:r>
              <a:rPr sz="2000" i="1" spc="7" dirty="0">
                <a:latin typeface="Times New Roman"/>
                <a:cs typeface="Times New Roman"/>
              </a:rPr>
              <a:t>i</a:t>
            </a:r>
            <a:r>
              <a:rPr sz="2000" i="1" spc="11" baseline="-24305" dirty="0">
                <a:latin typeface="Times New Roman"/>
                <a:cs typeface="Times New Roman"/>
              </a:rPr>
              <a:t>n</a:t>
            </a:r>
            <a:r>
              <a:rPr sz="2000" spc="11" baseline="-24305" dirty="0">
                <a:latin typeface="Times New Roman"/>
                <a:cs typeface="Times New Roman"/>
              </a:rPr>
              <a:t>−1</a:t>
            </a:r>
            <a:r>
              <a:rPr sz="2000" spc="170" baseline="-24305" dirty="0">
                <a:latin typeface="Times New Roman"/>
                <a:cs typeface="Times New Roman"/>
              </a:rPr>
              <a:t> </a:t>
            </a:r>
            <a:r>
              <a:rPr sz="2000" spc="-4" dirty="0">
                <a:latin typeface="Times New Roman"/>
                <a:cs typeface="Times New Roman"/>
              </a:rPr>
              <a:t>}</a:t>
            </a:r>
            <a:r>
              <a:rPr sz="2000" spc="155" dirty="0">
                <a:latin typeface="Times New Roman"/>
                <a:cs typeface="Times New Roman"/>
              </a:rPr>
              <a:t> </a:t>
            </a:r>
            <a:r>
              <a:rPr sz="2000" spc="-4" dirty="0">
                <a:latin typeface="Times New Roman"/>
                <a:cs typeface="Times New Roman"/>
              </a:rPr>
              <a:t>[2]</a:t>
            </a:r>
            <a:endParaRPr sz="2000" dirty="0">
              <a:latin typeface="Times New Roman"/>
              <a:cs typeface="Times New Roman"/>
            </a:endParaRPr>
          </a:p>
          <a:p>
            <a:pPr algn="just">
              <a:spcBef>
                <a:spcPts val="32"/>
              </a:spcBef>
            </a:pPr>
            <a:endParaRPr sz="2000" dirty="0">
              <a:latin typeface="Times New Roman"/>
              <a:cs typeface="Times New Roman"/>
            </a:endParaRPr>
          </a:p>
        </p:txBody>
      </p:sp>
      <p:sp>
        <p:nvSpPr>
          <p:cNvPr id="5" name="object 5"/>
          <p:cNvSpPr txBox="1">
            <a:spLocks noGrp="1"/>
          </p:cNvSpPr>
          <p:nvPr>
            <p:ph type="sldNum" sz="quarter" idx="12"/>
          </p:nvPr>
        </p:nvSpPr>
        <p:spPr>
          <a:xfrm>
            <a:off x="13895892" y="1054350"/>
            <a:ext cx="691720" cy="115416"/>
          </a:xfrm>
          <a:prstGeom prst="rect">
            <a:avLst/>
          </a:prstGeom>
        </p:spPr>
        <p:txBody>
          <a:bodyPr vert="horz" wrap="square" lIns="0" tIns="0" rIns="0" bIns="0" rtlCol="0" anchor="b">
            <a:spAutoFit/>
          </a:bodyPr>
          <a:lstStyle/>
          <a:p>
            <a:pPr marL="26909">
              <a:lnSpc>
                <a:spcPts val="929"/>
              </a:lnSpc>
            </a:pPr>
            <a:r>
              <a:rPr spc="-4" dirty="0"/>
              <a:t>2</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54150" y="1943100"/>
            <a:ext cx="8153400" cy="2862322"/>
          </a:xfrm>
          <a:prstGeom prst="rect">
            <a:avLst/>
          </a:prstGeom>
          <a:noFill/>
        </p:spPr>
        <p:txBody>
          <a:bodyPr wrap="square" rtlCol="0">
            <a:spAutoFit/>
          </a:bodyPr>
          <a:lstStyle/>
          <a:p>
            <a:pPr marL="35878" marR="30497" algn="just"/>
            <a:r>
              <a:rPr lang="en-US" spc="-4" dirty="0" smtClean="0">
                <a:latin typeface="Times New Roman"/>
                <a:cs typeface="Times New Roman"/>
              </a:rPr>
              <a:t>                          Markov</a:t>
            </a:r>
            <a:r>
              <a:rPr lang="en-US" spc="4" dirty="0" smtClean="0">
                <a:latin typeface="Times New Roman"/>
                <a:cs typeface="Times New Roman"/>
              </a:rPr>
              <a:t> </a:t>
            </a:r>
            <a:r>
              <a:rPr lang="en-US" spc="-4" dirty="0">
                <a:latin typeface="Times New Roman"/>
                <a:cs typeface="Times New Roman"/>
              </a:rPr>
              <a:t>chains</a:t>
            </a:r>
            <a:r>
              <a:rPr lang="en-US" spc="4" dirty="0">
                <a:latin typeface="Times New Roman"/>
                <a:cs typeface="Times New Roman"/>
              </a:rPr>
              <a:t> </a:t>
            </a:r>
            <a:r>
              <a:rPr lang="en-US" spc="-4" dirty="0">
                <a:latin typeface="Times New Roman"/>
                <a:cs typeface="Times New Roman"/>
              </a:rPr>
              <a:t>are</a:t>
            </a:r>
            <a:r>
              <a:rPr lang="en-US" spc="4" dirty="0">
                <a:latin typeface="Times New Roman"/>
                <a:cs typeface="Times New Roman"/>
              </a:rPr>
              <a:t> </a:t>
            </a:r>
            <a:r>
              <a:rPr lang="en-US" spc="-4" dirty="0">
                <a:latin typeface="Times New Roman"/>
                <a:cs typeface="Times New Roman"/>
              </a:rPr>
              <a:t>used</a:t>
            </a:r>
            <a:r>
              <a:rPr lang="en-US" spc="7" dirty="0">
                <a:latin typeface="Times New Roman"/>
                <a:cs typeface="Times New Roman"/>
              </a:rPr>
              <a:t> </a:t>
            </a:r>
            <a:r>
              <a:rPr lang="en-US" spc="-4" dirty="0">
                <a:latin typeface="Times New Roman"/>
                <a:cs typeface="Times New Roman"/>
              </a:rPr>
              <a:t>to</a:t>
            </a:r>
            <a:r>
              <a:rPr lang="en-US" spc="4" dirty="0">
                <a:latin typeface="Times New Roman"/>
                <a:cs typeface="Times New Roman"/>
              </a:rPr>
              <a:t> </a:t>
            </a:r>
            <a:r>
              <a:rPr lang="en-US" spc="-4" dirty="0">
                <a:latin typeface="Times New Roman"/>
                <a:cs typeface="Times New Roman"/>
              </a:rPr>
              <a:t>compute</a:t>
            </a:r>
            <a:r>
              <a:rPr lang="en-US" spc="4" dirty="0">
                <a:latin typeface="Times New Roman"/>
                <a:cs typeface="Times New Roman"/>
              </a:rPr>
              <a:t> </a:t>
            </a:r>
            <a:r>
              <a:rPr lang="en-US" spc="-4" dirty="0">
                <a:latin typeface="Times New Roman"/>
                <a:cs typeface="Times New Roman"/>
              </a:rPr>
              <a:t>the</a:t>
            </a:r>
            <a:r>
              <a:rPr lang="en-US" spc="7" dirty="0">
                <a:latin typeface="Times New Roman"/>
                <a:cs typeface="Times New Roman"/>
              </a:rPr>
              <a:t> </a:t>
            </a:r>
            <a:r>
              <a:rPr lang="en-US" spc="-4" dirty="0">
                <a:latin typeface="Times New Roman"/>
                <a:cs typeface="Times New Roman"/>
              </a:rPr>
              <a:t>probabilities</a:t>
            </a:r>
            <a:r>
              <a:rPr lang="en-US" spc="4" dirty="0">
                <a:latin typeface="Times New Roman"/>
                <a:cs typeface="Times New Roman"/>
              </a:rPr>
              <a:t> </a:t>
            </a:r>
            <a:r>
              <a:rPr lang="en-US" spc="-4" dirty="0">
                <a:latin typeface="Times New Roman"/>
                <a:cs typeface="Times New Roman"/>
              </a:rPr>
              <a:t>of</a:t>
            </a:r>
            <a:r>
              <a:rPr lang="en-US" spc="4" dirty="0">
                <a:latin typeface="Times New Roman"/>
                <a:cs typeface="Times New Roman"/>
              </a:rPr>
              <a:t> </a:t>
            </a:r>
            <a:r>
              <a:rPr lang="en-US" spc="-4" dirty="0">
                <a:latin typeface="Times New Roman"/>
                <a:cs typeface="Times New Roman"/>
              </a:rPr>
              <a:t>events</a:t>
            </a:r>
            <a:r>
              <a:rPr lang="en-US" spc="4" dirty="0">
                <a:latin typeface="Times New Roman"/>
                <a:cs typeface="Times New Roman"/>
              </a:rPr>
              <a:t> </a:t>
            </a:r>
            <a:r>
              <a:rPr lang="en-US" spc="-4" dirty="0">
                <a:latin typeface="Times New Roman"/>
                <a:cs typeface="Times New Roman"/>
              </a:rPr>
              <a:t>occurring</a:t>
            </a:r>
            <a:r>
              <a:rPr lang="en-US" spc="7" dirty="0">
                <a:latin typeface="Times New Roman"/>
                <a:cs typeface="Times New Roman"/>
              </a:rPr>
              <a:t> </a:t>
            </a:r>
            <a:r>
              <a:rPr lang="en-US" spc="-4" dirty="0">
                <a:latin typeface="Times New Roman"/>
                <a:cs typeface="Times New Roman"/>
              </a:rPr>
              <a:t>by</a:t>
            </a:r>
            <a:r>
              <a:rPr lang="en-US" spc="4" dirty="0">
                <a:latin typeface="Times New Roman"/>
                <a:cs typeface="Times New Roman"/>
              </a:rPr>
              <a:t> </a:t>
            </a:r>
            <a:r>
              <a:rPr lang="en-US" spc="-4" dirty="0">
                <a:latin typeface="Times New Roman"/>
                <a:cs typeface="Times New Roman"/>
              </a:rPr>
              <a:t>viewing</a:t>
            </a:r>
            <a:r>
              <a:rPr lang="en-US" spc="4" dirty="0">
                <a:latin typeface="Times New Roman"/>
                <a:cs typeface="Times New Roman"/>
              </a:rPr>
              <a:t> </a:t>
            </a:r>
            <a:r>
              <a:rPr lang="en-US" spc="-4" dirty="0">
                <a:latin typeface="Times New Roman"/>
                <a:cs typeface="Times New Roman"/>
              </a:rPr>
              <a:t>them</a:t>
            </a:r>
            <a:r>
              <a:rPr lang="en-US" spc="7" dirty="0">
                <a:latin typeface="Times New Roman"/>
                <a:cs typeface="Times New Roman"/>
              </a:rPr>
              <a:t> </a:t>
            </a:r>
            <a:r>
              <a:rPr lang="en-US" spc="-4" dirty="0">
                <a:latin typeface="Times New Roman"/>
                <a:cs typeface="Times New Roman"/>
              </a:rPr>
              <a:t>as </a:t>
            </a:r>
            <a:r>
              <a:rPr lang="en-US" dirty="0">
                <a:latin typeface="Times New Roman"/>
                <a:cs typeface="Times New Roman"/>
              </a:rPr>
              <a:t> </a:t>
            </a:r>
            <a:r>
              <a:rPr lang="en-US" spc="-4" dirty="0">
                <a:latin typeface="Times New Roman"/>
                <a:cs typeface="Times New Roman"/>
              </a:rPr>
              <a:t>states</a:t>
            </a:r>
            <a:r>
              <a:rPr lang="en-US" spc="4" dirty="0">
                <a:latin typeface="Times New Roman"/>
                <a:cs typeface="Times New Roman"/>
              </a:rPr>
              <a:t> </a:t>
            </a:r>
            <a:r>
              <a:rPr lang="en-US" spc="-4" dirty="0">
                <a:latin typeface="Times New Roman"/>
                <a:cs typeface="Times New Roman"/>
              </a:rPr>
              <a:t>transitioning</a:t>
            </a:r>
            <a:r>
              <a:rPr lang="en-US" spc="4" dirty="0">
                <a:latin typeface="Times New Roman"/>
                <a:cs typeface="Times New Roman"/>
              </a:rPr>
              <a:t> </a:t>
            </a:r>
            <a:r>
              <a:rPr lang="en-US" spc="-4" dirty="0">
                <a:latin typeface="Times New Roman"/>
                <a:cs typeface="Times New Roman"/>
              </a:rPr>
              <a:t>into</a:t>
            </a:r>
            <a:r>
              <a:rPr lang="en-US" spc="7" dirty="0">
                <a:latin typeface="Times New Roman"/>
                <a:cs typeface="Times New Roman"/>
              </a:rPr>
              <a:t> </a:t>
            </a:r>
            <a:r>
              <a:rPr lang="en-US" spc="-4" dirty="0">
                <a:latin typeface="Times New Roman"/>
                <a:cs typeface="Times New Roman"/>
              </a:rPr>
              <a:t>other</a:t>
            </a:r>
            <a:r>
              <a:rPr lang="en-US" spc="4" dirty="0">
                <a:latin typeface="Times New Roman"/>
                <a:cs typeface="Times New Roman"/>
              </a:rPr>
              <a:t> </a:t>
            </a:r>
            <a:r>
              <a:rPr lang="en-US" spc="-4" dirty="0">
                <a:latin typeface="Times New Roman"/>
                <a:cs typeface="Times New Roman"/>
              </a:rPr>
              <a:t>states,</a:t>
            </a:r>
            <a:r>
              <a:rPr lang="en-US" spc="7" dirty="0">
                <a:latin typeface="Times New Roman"/>
                <a:cs typeface="Times New Roman"/>
              </a:rPr>
              <a:t> </a:t>
            </a:r>
            <a:r>
              <a:rPr lang="en-US" spc="-4" dirty="0">
                <a:latin typeface="Times New Roman"/>
                <a:cs typeface="Times New Roman"/>
              </a:rPr>
              <a:t>or</a:t>
            </a:r>
            <a:r>
              <a:rPr lang="en-US" spc="4" dirty="0">
                <a:latin typeface="Times New Roman"/>
                <a:cs typeface="Times New Roman"/>
              </a:rPr>
              <a:t> </a:t>
            </a:r>
            <a:r>
              <a:rPr lang="en-US" spc="-4" dirty="0">
                <a:latin typeface="Times New Roman"/>
                <a:cs typeface="Times New Roman"/>
              </a:rPr>
              <a:t>transitioning</a:t>
            </a:r>
            <a:r>
              <a:rPr lang="en-US" spc="7" dirty="0">
                <a:latin typeface="Times New Roman"/>
                <a:cs typeface="Times New Roman"/>
              </a:rPr>
              <a:t> </a:t>
            </a:r>
            <a:r>
              <a:rPr lang="en-US" spc="-4" dirty="0">
                <a:latin typeface="Times New Roman"/>
                <a:cs typeface="Times New Roman"/>
              </a:rPr>
              <a:t>into</a:t>
            </a:r>
            <a:r>
              <a:rPr lang="en-US" spc="4" dirty="0">
                <a:latin typeface="Times New Roman"/>
                <a:cs typeface="Times New Roman"/>
              </a:rPr>
              <a:t> </a:t>
            </a:r>
            <a:r>
              <a:rPr lang="en-US" spc="-4" dirty="0">
                <a:latin typeface="Times New Roman"/>
                <a:cs typeface="Times New Roman"/>
              </a:rPr>
              <a:t>the</a:t>
            </a:r>
            <a:r>
              <a:rPr lang="en-US" spc="7" dirty="0">
                <a:latin typeface="Times New Roman"/>
                <a:cs typeface="Times New Roman"/>
              </a:rPr>
              <a:t> </a:t>
            </a:r>
            <a:r>
              <a:rPr lang="en-US" spc="-4" dirty="0">
                <a:latin typeface="Times New Roman"/>
                <a:cs typeface="Times New Roman"/>
              </a:rPr>
              <a:t>same</a:t>
            </a:r>
            <a:r>
              <a:rPr lang="en-US" spc="4" dirty="0">
                <a:latin typeface="Times New Roman"/>
                <a:cs typeface="Times New Roman"/>
              </a:rPr>
              <a:t> </a:t>
            </a:r>
            <a:r>
              <a:rPr lang="en-US" spc="-4" dirty="0">
                <a:latin typeface="Times New Roman"/>
                <a:cs typeface="Times New Roman"/>
              </a:rPr>
              <a:t>state</a:t>
            </a:r>
            <a:r>
              <a:rPr lang="en-US" spc="7" dirty="0">
                <a:latin typeface="Times New Roman"/>
                <a:cs typeface="Times New Roman"/>
              </a:rPr>
              <a:t> </a:t>
            </a:r>
            <a:r>
              <a:rPr lang="en-US" spc="-4" dirty="0">
                <a:latin typeface="Times New Roman"/>
                <a:cs typeface="Times New Roman"/>
              </a:rPr>
              <a:t>as</a:t>
            </a:r>
            <a:r>
              <a:rPr lang="en-US" spc="4" dirty="0">
                <a:latin typeface="Times New Roman"/>
                <a:cs typeface="Times New Roman"/>
              </a:rPr>
              <a:t> </a:t>
            </a:r>
            <a:r>
              <a:rPr lang="en-US" spc="-4" dirty="0">
                <a:latin typeface="Times New Roman"/>
                <a:cs typeface="Times New Roman"/>
              </a:rPr>
              <a:t>before.</a:t>
            </a:r>
            <a:r>
              <a:rPr lang="en-US" spc="7" dirty="0">
                <a:latin typeface="Times New Roman"/>
                <a:cs typeface="Times New Roman"/>
              </a:rPr>
              <a:t> </a:t>
            </a:r>
            <a:r>
              <a:rPr lang="en-US" spc="-4" dirty="0">
                <a:latin typeface="Times New Roman"/>
                <a:cs typeface="Times New Roman"/>
              </a:rPr>
              <a:t>We</a:t>
            </a:r>
            <a:r>
              <a:rPr lang="en-US" spc="4" dirty="0">
                <a:latin typeface="Times New Roman"/>
                <a:cs typeface="Times New Roman"/>
              </a:rPr>
              <a:t> </a:t>
            </a:r>
            <a:r>
              <a:rPr lang="en-US" spc="-4" dirty="0">
                <a:latin typeface="Times New Roman"/>
                <a:cs typeface="Times New Roman"/>
              </a:rPr>
              <a:t>can </a:t>
            </a:r>
            <a:r>
              <a:rPr lang="en-US" dirty="0">
                <a:latin typeface="Times New Roman"/>
                <a:cs typeface="Times New Roman"/>
              </a:rPr>
              <a:t> </a:t>
            </a:r>
            <a:r>
              <a:rPr lang="en-US" spc="-4" dirty="0">
                <a:latin typeface="Times New Roman"/>
                <a:cs typeface="Times New Roman"/>
              </a:rPr>
              <a:t>take</a:t>
            </a:r>
            <a:r>
              <a:rPr lang="en-US" spc="4" dirty="0">
                <a:latin typeface="Times New Roman"/>
                <a:cs typeface="Times New Roman"/>
              </a:rPr>
              <a:t> </a:t>
            </a:r>
            <a:r>
              <a:rPr lang="en-US" spc="-4" dirty="0">
                <a:latin typeface="Times New Roman"/>
                <a:cs typeface="Times New Roman"/>
              </a:rPr>
              <a:t>weather</a:t>
            </a:r>
            <a:r>
              <a:rPr lang="en-US" spc="4" dirty="0">
                <a:latin typeface="Times New Roman"/>
                <a:cs typeface="Times New Roman"/>
              </a:rPr>
              <a:t> </a:t>
            </a:r>
            <a:r>
              <a:rPr lang="en-US" spc="-4" dirty="0">
                <a:latin typeface="Times New Roman"/>
                <a:cs typeface="Times New Roman"/>
              </a:rPr>
              <a:t>as</a:t>
            </a:r>
            <a:r>
              <a:rPr lang="en-US" spc="4" dirty="0">
                <a:latin typeface="Times New Roman"/>
                <a:cs typeface="Times New Roman"/>
              </a:rPr>
              <a:t> </a:t>
            </a:r>
            <a:r>
              <a:rPr lang="en-US" spc="-4" dirty="0">
                <a:latin typeface="Times New Roman"/>
                <a:cs typeface="Times New Roman"/>
              </a:rPr>
              <a:t>an</a:t>
            </a:r>
            <a:r>
              <a:rPr lang="en-US" spc="4" dirty="0">
                <a:latin typeface="Times New Roman"/>
                <a:cs typeface="Times New Roman"/>
              </a:rPr>
              <a:t> </a:t>
            </a:r>
            <a:r>
              <a:rPr lang="en-US" spc="-4" dirty="0">
                <a:latin typeface="Times New Roman"/>
                <a:cs typeface="Times New Roman"/>
              </a:rPr>
              <a:t>example:</a:t>
            </a:r>
            <a:r>
              <a:rPr lang="en-US" spc="4" dirty="0">
                <a:latin typeface="Times New Roman"/>
                <a:cs typeface="Times New Roman"/>
              </a:rPr>
              <a:t> </a:t>
            </a:r>
            <a:r>
              <a:rPr lang="en-US" spc="-4" dirty="0">
                <a:latin typeface="Times New Roman"/>
                <a:cs typeface="Times New Roman"/>
              </a:rPr>
              <a:t>If</a:t>
            </a:r>
            <a:r>
              <a:rPr lang="en-US" spc="4" dirty="0">
                <a:latin typeface="Times New Roman"/>
                <a:cs typeface="Times New Roman"/>
              </a:rPr>
              <a:t> </a:t>
            </a:r>
            <a:r>
              <a:rPr lang="en-US" spc="-4" dirty="0">
                <a:latin typeface="Times New Roman"/>
                <a:cs typeface="Times New Roman"/>
              </a:rPr>
              <a:t>we</a:t>
            </a:r>
            <a:r>
              <a:rPr lang="en-US" spc="4" dirty="0">
                <a:latin typeface="Times New Roman"/>
                <a:cs typeface="Times New Roman"/>
              </a:rPr>
              <a:t> </a:t>
            </a:r>
            <a:r>
              <a:rPr lang="en-US" spc="-4" dirty="0">
                <a:latin typeface="Times New Roman"/>
                <a:cs typeface="Times New Roman"/>
              </a:rPr>
              <a:t>arbitrarily</a:t>
            </a:r>
            <a:r>
              <a:rPr lang="en-US" spc="4" dirty="0">
                <a:latin typeface="Times New Roman"/>
                <a:cs typeface="Times New Roman"/>
              </a:rPr>
              <a:t> </a:t>
            </a:r>
            <a:r>
              <a:rPr lang="en-US" spc="-4" dirty="0">
                <a:latin typeface="Times New Roman"/>
                <a:cs typeface="Times New Roman"/>
              </a:rPr>
              <a:t>pick</a:t>
            </a:r>
            <a:r>
              <a:rPr lang="en-US" spc="4" dirty="0">
                <a:latin typeface="Times New Roman"/>
                <a:cs typeface="Times New Roman"/>
              </a:rPr>
              <a:t> </a:t>
            </a:r>
            <a:r>
              <a:rPr lang="en-US" spc="-4" dirty="0">
                <a:latin typeface="Times New Roman"/>
                <a:cs typeface="Times New Roman"/>
              </a:rPr>
              <a:t>probabilities,</a:t>
            </a:r>
            <a:r>
              <a:rPr lang="en-US" spc="4" dirty="0">
                <a:latin typeface="Times New Roman"/>
                <a:cs typeface="Times New Roman"/>
              </a:rPr>
              <a:t> </a:t>
            </a:r>
            <a:r>
              <a:rPr lang="en-US" spc="-4" dirty="0">
                <a:latin typeface="Times New Roman"/>
                <a:cs typeface="Times New Roman"/>
              </a:rPr>
              <a:t>a</a:t>
            </a:r>
            <a:r>
              <a:rPr lang="en-US" spc="4" dirty="0">
                <a:latin typeface="Times New Roman"/>
                <a:cs typeface="Times New Roman"/>
              </a:rPr>
              <a:t> </a:t>
            </a:r>
            <a:r>
              <a:rPr lang="en-US" spc="-4" dirty="0">
                <a:latin typeface="Times New Roman"/>
                <a:cs typeface="Times New Roman"/>
              </a:rPr>
              <a:t>prediction</a:t>
            </a:r>
            <a:r>
              <a:rPr lang="en-US" spc="4" dirty="0">
                <a:latin typeface="Times New Roman"/>
                <a:cs typeface="Times New Roman"/>
              </a:rPr>
              <a:t> </a:t>
            </a:r>
            <a:r>
              <a:rPr lang="en-US" spc="-4" dirty="0">
                <a:latin typeface="Times New Roman"/>
                <a:cs typeface="Times New Roman"/>
              </a:rPr>
              <a:t>regarding</a:t>
            </a:r>
            <a:r>
              <a:rPr lang="en-US" spc="4" dirty="0">
                <a:latin typeface="Times New Roman"/>
                <a:cs typeface="Times New Roman"/>
              </a:rPr>
              <a:t> </a:t>
            </a:r>
            <a:r>
              <a:rPr lang="en-US" spc="-4" dirty="0">
                <a:latin typeface="Times New Roman"/>
                <a:cs typeface="Times New Roman"/>
              </a:rPr>
              <a:t>the </a:t>
            </a:r>
            <a:r>
              <a:rPr lang="en-US" dirty="0">
                <a:latin typeface="Times New Roman"/>
                <a:cs typeface="Times New Roman"/>
              </a:rPr>
              <a:t> </a:t>
            </a:r>
            <a:r>
              <a:rPr lang="en-US" spc="-4" dirty="0">
                <a:latin typeface="Times New Roman"/>
                <a:cs typeface="Times New Roman"/>
              </a:rPr>
              <a:t>weather</a:t>
            </a:r>
            <a:r>
              <a:rPr lang="en-US" dirty="0">
                <a:latin typeface="Times New Roman"/>
                <a:cs typeface="Times New Roman"/>
              </a:rPr>
              <a:t> </a:t>
            </a:r>
            <a:r>
              <a:rPr lang="en-US" spc="-4" dirty="0">
                <a:latin typeface="Times New Roman"/>
                <a:cs typeface="Times New Roman"/>
              </a:rPr>
              <a:t>can</a:t>
            </a:r>
            <a:r>
              <a:rPr lang="en-US" spc="4" dirty="0">
                <a:latin typeface="Times New Roman"/>
                <a:cs typeface="Times New Roman"/>
              </a:rPr>
              <a:t> </a:t>
            </a:r>
            <a:r>
              <a:rPr lang="en-US" spc="-4" dirty="0">
                <a:latin typeface="Times New Roman"/>
                <a:cs typeface="Times New Roman"/>
              </a:rPr>
              <a:t>be</a:t>
            </a:r>
            <a:r>
              <a:rPr lang="en-US" spc="4" dirty="0">
                <a:latin typeface="Times New Roman"/>
                <a:cs typeface="Times New Roman"/>
              </a:rPr>
              <a:t> </a:t>
            </a:r>
            <a:r>
              <a:rPr lang="en-US" spc="-4" dirty="0">
                <a:latin typeface="Times New Roman"/>
                <a:cs typeface="Times New Roman"/>
              </a:rPr>
              <a:t>the</a:t>
            </a:r>
            <a:r>
              <a:rPr lang="en-US" spc="4" dirty="0">
                <a:latin typeface="Times New Roman"/>
                <a:cs typeface="Times New Roman"/>
              </a:rPr>
              <a:t> </a:t>
            </a:r>
            <a:r>
              <a:rPr lang="en-US" spc="-4" dirty="0">
                <a:latin typeface="Times New Roman"/>
                <a:cs typeface="Times New Roman"/>
              </a:rPr>
              <a:t>following:</a:t>
            </a:r>
            <a:r>
              <a:rPr lang="en-US" spc="4" dirty="0">
                <a:latin typeface="Times New Roman"/>
                <a:cs typeface="Times New Roman"/>
              </a:rPr>
              <a:t> </a:t>
            </a:r>
            <a:r>
              <a:rPr lang="en-US" spc="-4" dirty="0">
                <a:latin typeface="Times New Roman"/>
                <a:cs typeface="Times New Roman"/>
              </a:rPr>
              <a:t>If</a:t>
            </a:r>
            <a:r>
              <a:rPr lang="en-US" spc="4" dirty="0">
                <a:latin typeface="Times New Roman"/>
                <a:cs typeface="Times New Roman"/>
              </a:rPr>
              <a:t> </a:t>
            </a:r>
            <a:r>
              <a:rPr lang="en-US" spc="-4" dirty="0">
                <a:latin typeface="Times New Roman"/>
                <a:cs typeface="Times New Roman"/>
              </a:rPr>
              <a:t>it</a:t>
            </a:r>
            <a:r>
              <a:rPr lang="en-US" spc="4" dirty="0">
                <a:latin typeface="Times New Roman"/>
                <a:cs typeface="Times New Roman"/>
              </a:rPr>
              <a:t> </a:t>
            </a:r>
            <a:r>
              <a:rPr lang="en-US" spc="-4" dirty="0">
                <a:latin typeface="Times New Roman"/>
                <a:cs typeface="Times New Roman"/>
              </a:rPr>
              <a:t>is</a:t>
            </a:r>
            <a:r>
              <a:rPr lang="en-US" spc="4" dirty="0">
                <a:latin typeface="Times New Roman"/>
                <a:cs typeface="Times New Roman"/>
              </a:rPr>
              <a:t> </a:t>
            </a:r>
            <a:r>
              <a:rPr lang="en-US" spc="-4" dirty="0">
                <a:latin typeface="Times New Roman"/>
                <a:cs typeface="Times New Roman"/>
              </a:rPr>
              <a:t>a</a:t>
            </a:r>
            <a:r>
              <a:rPr lang="en-US" spc="4" dirty="0">
                <a:latin typeface="Times New Roman"/>
                <a:cs typeface="Times New Roman"/>
              </a:rPr>
              <a:t> </a:t>
            </a:r>
            <a:r>
              <a:rPr lang="en-US" spc="-4" dirty="0">
                <a:latin typeface="Times New Roman"/>
                <a:cs typeface="Times New Roman"/>
              </a:rPr>
              <a:t>sunny</a:t>
            </a:r>
            <a:r>
              <a:rPr lang="en-US" spc="4" dirty="0">
                <a:latin typeface="Times New Roman"/>
                <a:cs typeface="Times New Roman"/>
              </a:rPr>
              <a:t> </a:t>
            </a:r>
            <a:r>
              <a:rPr lang="en-US" spc="-4" dirty="0">
                <a:latin typeface="Times New Roman"/>
                <a:cs typeface="Times New Roman"/>
              </a:rPr>
              <a:t>day,</a:t>
            </a:r>
            <a:r>
              <a:rPr lang="en-US" spc="4" dirty="0">
                <a:latin typeface="Times New Roman"/>
                <a:cs typeface="Times New Roman"/>
              </a:rPr>
              <a:t> </a:t>
            </a:r>
            <a:r>
              <a:rPr lang="en-US" spc="-4" dirty="0">
                <a:latin typeface="Times New Roman"/>
                <a:cs typeface="Times New Roman"/>
              </a:rPr>
              <a:t>there</a:t>
            </a:r>
            <a:r>
              <a:rPr lang="en-US" dirty="0">
                <a:latin typeface="Times New Roman"/>
                <a:cs typeface="Times New Roman"/>
              </a:rPr>
              <a:t> </a:t>
            </a:r>
            <a:r>
              <a:rPr lang="en-US" spc="-4" dirty="0">
                <a:latin typeface="Times New Roman"/>
                <a:cs typeface="Times New Roman"/>
              </a:rPr>
              <a:t>is</a:t>
            </a:r>
            <a:r>
              <a:rPr lang="en-US" spc="4" dirty="0">
                <a:latin typeface="Times New Roman"/>
                <a:cs typeface="Times New Roman"/>
              </a:rPr>
              <a:t> </a:t>
            </a:r>
            <a:r>
              <a:rPr lang="en-US" spc="-4" dirty="0">
                <a:latin typeface="Times New Roman"/>
                <a:cs typeface="Times New Roman"/>
              </a:rPr>
              <a:t>a</a:t>
            </a:r>
            <a:r>
              <a:rPr lang="en-US" spc="4" dirty="0">
                <a:latin typeface="Times New Roman"/>
                <a:cs typeface="Times New Roman"/>
              </a:rPr>
              <a:t> </a:t>
            </a:r>
            <a:r>
              <a:rPr lang="en-US" spc="-4" dirty="0">
                <a:latin typeface="Times New Roman"/>
                <a:cs typeface="Times New Roman"/>
              </a:rPr>
              <a:t>30%</a:t>
            </a:r>
            <a:r>
              <a:rPr lang="en-US" spc="4" dirty="0">
                <a:latin typeface="Times New Roman"/>
                <a:cs typeface="Times New Roman"/>
              </a:rPr>
              <a:t> </a:t>
            </a:r>
            <a:r>
              <a:rPr lang="en-US" spc="-4" dirty="0">
                <a:latin typeface="Times New Roman"/>
                <a:cs typeface="Times New Roman"/>
              </a:rPr>
              <a:t>probability</a:t>
            </a:r>
            <a:r>
              <a:rPr lang="en-US" spc="4" dirty="0">
                <a:latin typeface="Times New Roman"/>
                <a:cs typeface="Times New Roman"/>
              </a:rPr>
              <a:t> </a:t>
            </a:r>
            <a:r>
              <a:rPr lang="en-US" spc="-4" dirty="0">
                <a:latin typeface="Times New Roman"/>
                <a:cs typeface="Times New Roman"/>
              </a:rPr>
              <a:t>that</a:t>
            </a:r>
            <a:r>
              <a:rPr lang="en-US" spc="4" dirty="0">
                <a:latin typeface="Times New Roman"/>
                <a:cs typeface="Times New Roman"/>
              </a:rPr>
              <a:t> </a:t>
            </a:r>
            <a:r>
              <a:rPr lang="en-US" spc="-4" dirty="0">
                <a:latin typeface="Times New Roman"/>
                <a:cs typeface="Times New Roman"/>
              </a:rPr>
              <a:t>the</a:t>
            </a:r>
            <a:r>
              <a:rPr lang="en-US" spc="4" dirty="0">
                <a:latin typeface="Times New Roman"/>
                <a:cs typeface="Times New Roman"/>
              </a:rPr>
              <a:t> </a:t>
            </a:r>
            <a:r>
              <a:rPr lang="en-US" spc="-4" dirty="0">
                <a:latin typeface="Times New Roman"/>
                <a:cs typeface="Times New Roman"/>
              </a:rPr>
              <a:t>next</a:t>
            </a:r>
            <a:r>
              <a:rPr lang="en-US" spc="4" dirty="0">
                <a:latin typeface="Times New Roman"/>
                <a:cs typeface="Times New Roman"/>
              </a:rPr>
              <a:t> </a:t>
            </a:r>
            <a:r>
              <a:rPr lang="en-US" spc="-4" dirty="0">
                <a:latin typeface="Times New Roman"/>
                <a:cs typeface="Times New Roman"/>
              </a:rPr>
              <a:t>day </a:t>
            </a:r>
            <a:r>
              <a:rPr lang="en-US" spc="-201" dirty="0">
                <a:latin typeface="Times New Roman"/>
                <a:cs typeface="Times New Roman"/>
              </a:rPr>
              <a:t> </a:t>
            </a:r>
            <a:r>
              <a:rPr lang="en-US" spc="-4" dirty="0">
                <a:latin typeface="Times New Roman"/>
                <a:cs typeface="Times New Roman"/>
              </a:rPr>
              <a:t>will</a:t>
            </a:r>
            <a:r>
              <a:rPr lang="en-US" spc="4" dirty="0">
                <a:latin typeface="Times New Roman"/>
                <a:cs typeface="Times New Roman"/>
              </a:rPr>
              <a:t> </a:t>
            </a:r>
            <a:r>
              <a:rPr lang="en-US" spc="-4" dirty="0">
                <a:latin typeface="Times New Roman"/>
                <a:cs typeface="Times New Roman"/>
              </a:rPr>
              <a:t>be</a:t>
            </a:r>
            <a:r>
              <a:rPr lang="en-US" spc="7" dirty="0">
                <a:latin typeface="Times New Roman"/>
                <a:cs typeface="Times New Roman"/>
              </a:rPr>
              <a:t> </a:t>
            </a:r>
            <a:r>
              <a:rPr lang="en-US" spc="-4" dirty="0">
                <a:latin typeface="Times New Roman"/>
                <a:cs typeface="Times New Roman"/>
              </a:rPr>
              <a:t>a</a:t>
            </a:r>
            <a:r>
              <a:rPr lang="en-US" spc="4" dirty="0">
                <a:latin typeface="Times New Roman"/>
                <a:cs typeface="Times New Roman"/>
              </a:rPr>
              <a:t> </a:t>
            </a:r>
            <a:r>
              <a:rPr lang="en-US" spc="-4" dirty="0">
                <a:latin typeface="Times New Roman"/>
                <a:cs typeface="Times New Roman"/>
              </a:rPr>
              <a:t>rainy</a:t>
            </a:r>
            <a:r>
              <a:rPr lang="en-US" spc="7" dirty="0">
                <a:latin typeface="Times New Roman"/>
                <a:cs typeface="Times New Roman"/>
              </a:rPr>
              <a:t> </a:t>
            </a:r>
            <a:r>
              <a:rPr lang="en-US" spc="-4" dirty="0">
                <a:latin typeface="Times New Roman"/>
                <a:cs typeface="Times New Roman"/>
              </a:rPr>
              <a:t>day,</a:t>
            </a:r>
            <a:r>
              <a:rPr lang="en-US" spc="4" dirty="0">
                <a:latin typeface="Times New Roman"/>
                <a:cs typeface="Times New Roman"/>
              </a:rPr>
              <a:t> </a:t>
            </a:r>
            <a:r>
              <a:rPr lang="en-US" spc="-4" dirty="0">
                <a:latin typeface="Times New Roman"/>
                <a:cs typeface="Times New Roman"/>
              </a:rPr>
              <a:t>and</a:t>
            </a:r>
            <a:r>
              <a:rPr lang="en-US" spc="7" dirty="0">
                <a:latin typeface="Times New Roman"/>
                <a:cs typeface="Times New Roman"/>
              </a:rPr>
              <a:t> </a:t>
            </a:r>
            <a:r>
              <a:rPr lang="en-US" spc="-4" dirty="0">
                <a:latin typeface="Times New Roman"/>
                <a:cs typeface="Times New Roman"/>
              </a:rPr>
              <a:t>a</a:t>
            </a:r>
            <a:r>
              <a:rPr lang="en-US" spc="7" dirty="0">
                <a:latin typeface="Times New Roman"/>
                <a:cs typeface="Times New Roman"/>
              </a:rPr>
              <a:t> </a:t>
            </a:r>
            <a:r>
              <a:rPr lang="en-US" spc="-4" dirty="0">
                <a:latin typeface="Times New Roman"/>
                <a:cs typeface="Times New Roman"/>
              </a:rPr>
              <a:t>20%</a:t>
            </a:r>
            <a:r>
              <a:rPr lang="en-US" spc="4" dirty="0">
                <a:latin typeface="Times New Roman"/>
                <a:cs typeface="Times New Roman"/>
              </a:rPr>
              <a:t> </a:t>
            </a:r>
            <a:r>
              <a:rPr lang="en-US" spc="-4" dirty="0">
                <a:latin typeface="Times New Roman"/>
                <a:cs typeface="Times New Roman"/>
              </a:rPr>
              <a:t>probability</a:t>
            </a:r>
            <a:r>
              <a:rPr lang="en-US" spc="7" dirty="0">
                <a:latin typeface="Times New Roman"/>
                <a:cs typeface="Times New Roman"/>
              </a:rPr>
              <a:t> </a:t>
            </a:r>
            <a:r>
              <a:rPr lang="en-US" spc="-4" dirty="0">
                <a:latin typeface="Times New Roman"/>
                <a:cs typeface="Times New Roman"/>
              </a:rPr>
              <a:t>that</a:t>
            </a:r>
            <a:r>
              <a:rPr lang="en-US" spc="4" dirty="0">
                <a:latin typeface="Times New Roman"/>
                <a:cs typeface="Times New Roman"/>
              </a:rPr>
              <a:t> </a:t>
            </a:r>
            <a:r>
              <a:rPr lang="en-US" spc="-4" dirty="0">
                <a:latin typeface="Times New Roman"/>
                <a:cs typeface="Times New Roman"/>
              </a:rPr>
              <a:t>if</a:t>
            </a:r>
            <a:r>
              <a:rPr lang="en-US" spc="7" dirty="0">
                <a:latin typeface="Times New Roman"/>
                <a:cs typeface="Times New Roman"/>
              </a:rPr>
              <a:t> </a:t>
            </a:r>
            <a:r>
              <a:rPr lang="en-US" spc="-4" dirty="0">
                <a:latin typeface="Times New Roman"/>
                <a:cs typeface="Times New Roman"/>
              </a:rPr>
              <a:t>it</a:t>
            </a:r>
            <a:r>
              <a:rPr lang="en-US" spc="4" dirty="0">
                <a:latin typeface="Times New Roman"/>
                <a:cs typeface="Times New Roman"/>
              </a:rPr>
              <a:t> </a:t>
            </a:r>
            <a:r>
              <a:rPr lang="en-US" spc="-4" dirty="0">
                <a:latin typeface="Times New Roman"/>
                <a:cs typeface="Times New Roman"/>
              </a:rPr>
              <a:t>is</a:t>
            </a:r>
            <a:r>
              <a:rPr lang="en-US" spc="7" dirty="0">
                <a:latin typeface="Times New Roman"/>
                <a:cs typeface="Times New Roman"/>
              </a:rPr>
              <a:t> </a:t>
            </a:r>
            <a:r>
              <a:rPr lang="en-US" spc="-4" dirty="0">
                <a:latin typeface="Times New Roman"/>
                <a:cs typeface="Times New Roman"/>
              </a:rPr>
              <a:t>a</a:t>
            </a:r>
            <a:r>
              <a:rPr lang="en-US" spc="7" dirty="0">
                <a:latin typeface="Times New Roman"/>
                <a:cs typeface="Times New Roman"/>
              </a:rPr>
              <a:t> </a:t>
            </a:r>
            <a:r>
              <a:rPr lang="en-US" spc="-4" dirty="0">
                <a:latin typeface="Times New Roman"/>
                <a:cs typeface="Times New Roman"/>
              </a:rPr>
              <a:t>rainy</a:t>
            </a:r>
            <a:r>
              <a:rPr lang="en-US" spc="4" dirty="0">
                <a:latin typeface="Times New Roman"/>
                <a:cs typeface="Times New Roman"/>
              </a:rPr>
              <a:t> </a:t>
            </a:r>
            <a:r>
              <a:rPr lang="en-US" spc="-4" dirty="0">
                <a:latin typeface="Times New Roman"/>
                <a:cs typeface="Times New Roman"/>
              </a:rPr>
              <a:t>day,</a:t>
            </a:r>
            <a:r>
              <a:rPr lang="en-US" spc="7" dirty="0">
                <a:latin typeface="Times New Roman"/>
                <a:cs typeface="Times New Roman"/>
              </a:rPr>
              <a:t> </a:t>
            </a:r>
            <a:r>
              <a:rPr lang="en-US" spc="-4" dirty="0">
                <a:latin typeface="Times New Roman"/>
                <a:cs typeface="Times New Roman"/>
              </a:rPr>
              <a:t>the</a:t>
            </a:r>
            <a:r>
              <a:rPr lang="en-US" spc="4" dirty="0">
                <a:latin typeface="Times New Roman"/>
                <a:cs typeface="Times New Roman"/>
              </a:rPr>
              <a:t> </a:t>
            </a:r>
            <a:r>
              <a:rPr lang="en-US" spc="-4" dirty="0">
                <a:latin typeface="Times New Roman"/>
                <a:cs typeface="Times New Roman"/>
              </a:rPr>
              <a:t>day</a:t>
            </a:r>
            <a:r>
              <a:rPr lang="en-US" spc="7" dirty="0">
                <a:latin typeface="Times New Roman"/>
                <a:cs typeface="Times New Roman"/>
              </a:rPr>
              <a:t> </a:t>
            </a:r>
            <a:r>
              <a:rPr lang="en-US" spc="-4" dirty="0">
                <a:latin typeface="Times New Roman"/>
                <a:cs typeface="Times New Roman"/>
              </a:rPr>
              <a:t>after</a:t>
            </a:r>
            <a:r>
              <a:rPr lang="en-US" spc="4" dirty="0">
                <a:latin typeface="Times New Roman"/>
                <a:cs typeface="Times New Roman"/>
              </a:rPr>
              <a:t> </a:t>
            </a:r>
            <a:r>
              <a:rPr lang="en-US" spc="-4" dirty="0">
                <a:latin typeface="Times New Roman"/>
                <a:cs typeface="Times New Roman"/>
              </a:rPr>
              <a:t>will</a:t>
            </a:r>
            <a:r>
              <a:rPr lang="en-US" spc="7" dirty="0">
                <a:latin typeface="Times New Roman"/>
                <a:cs typeface="Times New Roman"/>
              </a:rPr>
              <a:t> </a:t>
            </a:r>
            <a:r>
              <a:rPr lang="en-US" spc="-4" dirty="0">
                <a:latin typeface="Times New Roman"/>
                <a:cs typeface="Times New Roman"/>
              </a:rPr>
              <a:t>be</a:t>
            </a:r>
            <a:r>
              <a:rPr lang="en-US" spc="7" dirty="0">
                <a:latin typeface="Times New Roman"/>
                <a:cs typeface="Times New Roman"/>
              </a:rPr>
              <a:t> </a:t>
            </a:r>
            <a:r>
              <a:rPr lang="en-US" spc="-4" dirty="0">
                <a:latin typeface="Times New Roman"/>
                <a:cs typeface="Times New Roman"/>
              </a:rPr>
              <a:t>a </a:t>
            </a:r>
            <a:r>
              <a:rPr lang="en-US" dirty="0">
                <a:latin typeface="Times New Roman"/>
                <a:cs typeface="Times New Roman"/>
              </a:rPr>
              <a:t> </a:t>
            </a:r>
            <a:r>
              <a:rPr lang="en-US" spc="-4" dirty="0">
                <a:latin typeface="Times New Roman"/>
                <a:cs typeface="Times New Roman"/>
              </a:rPr>
              <a:t>sunny</a:t>
            </a:r>
            <a:r>
              <a:rPr lang="en-US" dirty="0">
                <a:latin typeface="Times New Roman"/>
                <a:cs typeface="Times New Roman"/>
              </a:rPr>
              <a:t> </a:t>
            </a:r>
            <a:r>
              <a:rPr lang="en-US" spc="-4" dirty="0">
                <a:latin typeface="Times New Roman"/>
                <a:cs typeface="Times New Roman"/>
              </a:rPr>
              <a:t>day.</a:t>
            </a:r>
            <a:r>
              <a:rPr lang="en-US" dirty="0">
                <a:latin typeface="Times New Roman"/>
                <a:cs typeface="Times New Roman"/>
              </a:rPr>
              <a:t> </a:t>
            </a:r>
            <a:r>
              <a:rPr lang="en-US" spc="-4" dirty="0">
                <a:latin typeface="Times New Roman"/>
                <a:cs typeface="Times New Roman"/>
              </a:rPr>
              <a:t>If</a:t>
            </a:r>
            <a:r>
              <a:rPr lang="en-US" dirty="0">
                <a:latin typeface="Times New Roman"/>
                <a:cs typeface="Times New Roman"/>
              </a:rPr>
              <a:t> </a:t>
            </a:r>
            <a:r>
              <a:rPr lang="en-US" spc="-4" dirty="0">
                <a:latin typeface="Times New Roman"/>
                <a:cs typeface="Times New Roman"/>
              </a:rPr>
              <a:t>it</a:t>
            </a:r>
            <a:r>
              <a:rPr lang="en-US" dirty="0">
                <a:latin typeface="Times New Roman"/>
                <a:cs typeface="Times New Roman"/>
              </a:rPr>
              <a:t> </a:t>
            </a:r>
            <a:r>
              <a:rPr lang="en-US" spc="-4" dirty="0">
                <a:latin typeface="Times New Roman"/>
                <a:cs typeface="Times New Roman"/>
              </a:rPr>
              <a:t>is</a:t>
            </a:r>
            <a:r>
              <a:rPr lang="en-US" dirty="0">
                <a:latin typeface="Times New Roman"/>
                <a:cs typeface="Times New Roman"/>
              </a:rPr>
              <a:t> </a:t>
            </a:r>
            <a:r>
              <a:rPr lang="en-US" spc="-4" dirty="0">
                <a:latin typeface="Times New Roman"/>
                <a:cs typeface="Times New Roman"/>
              </a:rPr>
              <a:t>a</a:t>
            </a:r>
            <a:r>
              <a:rPr lang="en-US" dirty="0">
                <a:latin typeface="Times New Roman"/>
                <a:cs typeface="Times New Roman"/>
              </a:rPr>
              <a:t> </a:t>
            </a:r>
            <a:r>
              <a:rPr lang="en-US" spc="-4" dirty="0">
                <a:latin typeface="Times New Roman"/>
                <a:cs typeface="Times New Roman"/>
              </a:rPr>
              <a:t>sunny</a:t>
            </a:r>
            <a:r>
              <a:rPr lang="en-US" dirty="0">
                <a:latin typeface="Times New Roman"/>
                <a:cs typeface="Times New Roman"/>
              </a:rPr>
              <a:t> </a:t>
            </a:r>
            <a:r>
              <a:rPr lang="en-US" spc="-4" dirty="0">
                <a:latin typeface="Times New Roman"/>
                <a:cs typeface="Times New Roman"/>
              </a:rPr>
              <a:t>day,</a:t>
            </a:r>
            <a:r>
              <a:rPr lang="en-US" spc="4" dirty="0">
                <a:latin typeface="Times New Roman"/>
                <a:cs typeface="Times New Roman"/>
              </a:rPr>
              <a:t> </a:t>
            </a:r>
            <a:r>
              <a:rPr lang="en-US" spc="-4" dirty="0">
                <a:latin typeface="Times New Roman"/>
                <a:cs typeface="Times New Roman"/>
              </a:rPr>
              <a:t>there</a:t>
            </a:r>
            <a:r>
              <a:rPr lang="en-US" dirty="0">
                <a:latin typeface="Times New Roman"/>
                <a:cs typeface="Times New Roman"/>
              </a:rPr>
              <a:t> </a:t>
            </a:r>
            <a:r>
              <a:rPr lang="en-US" spc="-4" dirty="0">
                <a:latin typeface="Times New Roman"/>
                <a:cs typeface="Times New Roman"/>
              </a:rPr>
              <a:t>is</a:t>
            </a:r>
            <a:r>
              <a:rPr lang="en-US" dirty="0">
                <a:latin typeface="Times New Roman"/>
                <a:cs typeface="Times New Roman"/>
              </a:rPr>
              <a:t> </a:t>
            </a:r>
            <a:r>
              <a:rPr lang="en-US" spc="-4" dirty="0">
                <a:latin typeface="Times New Roman"/>
                <a:cs typeface="Times New Roman"/>
              </a:rPr>
              <a:t>therefore</a:t>
            </a:r>
            <a:r>
              <a:rPr lang="en-US" dirty="0">
                <a:latin typeface="Times New Roman"/>
                <a:cs typeface="Times New Roman"/>
              </a:rPr>
              <a:t> </a:t>
            </a:r>
            <a:r>
              <a:rPr lang="en-US" spc="-4" dirty="0">
                <a:latin typeface="Times New Roman"/>
                <a:cs typeface="Times New Roman"/>
              </a:rPr>
              <a:t>a</a:t>
            </a:r>
            <a:r>
              <a:rPr lang="en-US" dirty="0">
                <a:latin typeface="Times New Roman"/>
                <a:cs typeface="Times New Roman"/>
              </a:rPr>
              <a:t> </a:t>
            </a:r>
            <a:r>
              <a:rPr lang="en-US" spc="-4" dirty="0">
                <a:latin typeface="Times New Roman"/>
                <a:cs typeface="Times New Roman"/>
              </a:rPr>
              <a:t>70%</a:t>
            </a:r>
            <a:r>
              <a:rPr lang="en-US" dirty="0">
                <a:latin typeface="Times New Roman"/>
                <a:cs typeface="Times New Roman"/>
              </a:rPr>
              <a:t> </a:t>
            </a:r>
            <a:r>
              <a:rPr lang="en-US" spc="-4" dirty="0">
                <a:latin typeface="Times New Roman"/>
                <a:cs typeface="Times New Roman"/>
              </a:rPr>
              <a:t>chance</a:t>
            </a:r>
            <a:r>
              <a:rPr lang="en-US" dirty="0">
                <a:latin typeface="Times New Roman"/>
                <a:cs typeface="Times New Roman"/>
              </a:rPr>
              <a:t> </a:t>
            </a:r>
            <a:r>
              <a:rPr lang="en-US" spc="-4" dirty="0">
                <a:latin typeface="Times New Roman"/>
                <a:cs typeface="Times New Roman"/>
              </a:rPr>
              <a:t>that</a:t>
            </a:r>
            <a:r>
              <a:rPr lang="en-US" spc="4" dirty="0">
                <a:latin typeface="Times New Roman"/>
                <a:cs typeface="Times New Roman"/>
              </a:rPr>
              <a:t> </a:t>
            </a:r>
            <a:r>
              <a:rPr lang="en-US" spc="-4" dirty="0">
                <a:latin typeface="Times New Roman"/>
                <a:cs typeface="Times New Roman"/>
              </a:rPr>
              <a:t>the</a:t>
            </a:r>
            <a:r>
              <a:rPr lang="en-US" dirty="0">
                <a:latin typeface="Times New Roman"/>
                <a:cs typeface="Times New Roman"/>
              </a:rPr>
              <a:t> </a:t>
            </a:r>
            <a:r>
              <a:rPr lang="en-US" spc="-4" dirty="0">
                <a:latin typeface="Times New Roman"/>
                <a:cs typeface="Times New Roman"/>
              </a:rPr>
              <a:t>next</a:t>
            </a:r>
            <a:r>
              <a:rPr lang="en-US" dirty="0">
                <a:latin typeface="Times New Roman"/>
                <a:cs typeface="Times New Roman"/>
              </a:rPr>
              <a:t> </a:t>
            </a:r>
            <a:r>
              <a:rPr lang="en-US" spc="-4" dirty="0">
                <a:latin typeface="Times New Roman"/>
                <a:cs typeface="Times New Roman"/>
              </a:rPr>
              <a:t>day</a:t>
            </a:r>
            <a:r>
              <a:rPr lang="en-US" dirty="0">
                <a:latin typeface="Times New Roman"/>
                <a:cs typeface="Times New Roman"/>
              </a:rPr>
              <a:t> </a:t>
            </a:r>
            <a:r>
              <a:rPr lang="en-US" spc="-4" dirty="0">
                <a:latin typeface="Times New Roman"/>
                <a:cs typeface="Times New Roman"/>
              </a:rPr>
              <a:t>will</a:t>
            </a:r>
            <a:r>
              <a:rPr lang="en-US" dirty="0">
                <a:latin typeface="Times New Roman"/>
                <a:cs typeface="Times New Roman"/>
              </a:rPr>
              <a:t> </a:t>
            </a:r>
            <a:r>
              <a:rPr lang="en-US" spc="-4" dirty="0">
                <a:latin typeface="Times New Roman"/>
                <a:cs typeface="Times New Roman"/>
              </a:rPr>
              <a:t>be </a:t>
            </a:r>
            <a:r>
              <a:rPr lang="en-US" dirty="0">
                <a:latin typeface="Times New Roman"/>
                <a:cs typeface="Times New Roman"/>
              </a:rPr>
              <a:t> </a:t>
            </a:r>
            <a:r>
              <a:rPr lang="en-US" spc="-4" dirty="0">
                <a:latin typeface="Times New Roman"/>
                <a:cs typeface="Times New Roman"/>
              </a:rPr>
              <a:t>another</a:t>
            </a:r>
            <a:r>
              <a:rPr lang="en-US" dirty="0">
                <a:latin typeface="Times New Roman"/>
                <a:cs typeface="Times New Roman"/>
              </a:rPr>
              <a:t> </a:t>
            </a:r>
            <a:r>
              <a:rPr lang="en-US" spc="-4" dirty="0">
                <a:latin typeface="Times New Roman"/>
                <a:cs typeface="Times New Roman"/>
              </a:rPr>
              <a:t>sunny</a:t>
            </a:r>
            <a:r>
              <a:rPr lang="en-US" spc="4" dirty="0">
                <a:latin typeface="Times New Roman"/>
                <a:cs typeface="Times New Roman"/>
              </a:rPr>
              <a:t> </a:t>
            </a:r>
            <a:r>
              <a:rPr lang="en-US" spc="-4" dirty="0">
                <a:latin typeface="Times New Roman"/>
                <a:cs typeface="Times New Roman"/>
              </a:rPr>
              <a:t>day,</a:t>
            </a:r>
            <a:r>
              <a:rPr lang="en-US" spc="4" dirty="0">
                <a:latin typeface="Times New Roman"/>
                <a:cs typeface="Times New Roman"/>
              </a:rPr>
              <a:t> </a:t>
            </a:r>
            <a:r>
              <a:rPr lang="en-US" spc="-4" dirty="0">
                <a:latin typeface="Times New Roman"/>
                <a:cs typeface="Times New Roman"/>
              </a:rPr>
              <a:t>and</a:t>
            </a:r>
            <a:r>
              <a:rPr lang="en-US" dirty="0">
                <a:latin typeface="Times New Roman"/>
                <a:cs typeface="Times New Roman"/>
              </a:rPr>
              <a:t> </a:t>
            </a:r>
            <a:r>
              <a:rPr lang="en-US" spc="-4" dirty="0">
                <a:latin typeface="Times New Roman"/>
                <a:cs typeface="Times New Roman"/>
              </a:rPr>
              <a:t>if</a:t>
            </a:r>
            <a:r>
              <a:rPr lang="en-US" spc="4" dirty="0">
                <a:latin typeface="Times New Roman"/>
                <a:cs typeface="Times New Roman"/>
              </a:rPr>
              <a:t> </a:t>
            </a:r>
            <a:r>
              <a:rPr lang="en-US" spc="-4" dirty="0">
                <a:latin typeface="Times New Roman"/>
                <a:cs typeface="Times New Roman"/>
              </a:rPr>
              <a:t>today</a:t>
            </a:r>
            <a:r>
              <a:rPr lang="en-US" spc="4" dirty="0">
                <a:latin typeface="Times New Roman"/>
                <a:cs typeface="Times New Roman"/>
              </a:rPr>
              <a:t> </a:t>
            </a:r>
            <a:r>
              <a:rPr lang="en-US" spc="-4" dirty="0">
                <a:latin typeface="Times New Roman"/>
                <a:cs typeface="Times New Roman"/>
              </a:rPr>
              <a:t>is</a:t>
            </a:r>
            <a:r>
              <a:rPr lang="en-US" spc="4" dirty="0">
                <a:latin typeface="Times New Roman"/>
                <a:cs typeface="Times New Roman"/>
              </a:rPr>
              <a:t> </a:t>
            </a:r>
            <a:r>
              <a:rPr lang="en-US" spc="-4" dirty="0">
                <a:latin typeface="Times New Roman"/>
                <a:cs typeface="Times New Roman"/>
              </a:rPr>
              <a:t>a</a:t>
            </a:r>
            <a:r>
              <a:rPr lang="en-US" dirty="0">
                <a:latin typeface="Times New Roman"/>
                <a:cs typeface="Times New Roman"/>
              </a:rPr>
              <a:t> </a:t>
            </a:r>
            <a:r>
              <a:rPr lang="en-US" spc="-4" dirty="0">
                <a:latin typeface="Times New Roman"/>
                <a:cs typeface="Times New Roman"/>
              </a:rPr>
              <a:t>rainy</a:t>
            </a:r>
            <a:r>
              <a:rPr lang="en-US" spc="4" dirty="0">
                <a:latin typeface="Times New Roman"/>
                <a:cs typeface="Times New Roman"/>
              </a:rPr>
              <a:t> </a:t>
            </a:r>
            <a:r>
              <a:rPr lang="en-US" spc="-4" dirty="0">
                <a:latin typeface="Times New Roman"/>
                <a:cs typeface="Times New Roman"/>
              </a:rPr>
              <a:t>day,</a:t>
            </a:r>
            <a:r>
              <a:rPr lang="en-US" spc="4" dirty="0">
                <a:latin typeface="Times New Roman"/>
                <a:cs typeface="Times New Roman"/>
              </a:rPr>
              <a:t> </a:t>
            </a:r>
            <a:r>
              <a:rPr lang="en-US" spc="-4" dirty="0">
                <a:latin typeface="Times New Roman"/>
                <a:cs typeface="Times New Roman"/>
              </a:rPr>
              <a:t>there</a:t>
            </a:r>
            <a:r>
              <a:rPr lang="en-US" spc="4" dirty="0">
                <a:latin typeface="Times New Roman"/>
                <a:cs typeface="Times New Roman"/>
              </a:rPr>
              <a:t> </a:t>
            </a:r>
            <a:r>
              <a:rPr lang="en-US" spc="-4" dirty="0">
                <a:latin typeface="Times New Roman"/>
                <a:cs typeface="Times New Roman"/>
              </a:rPr>
              <a:t>is</a:t>
            </a:r>
            <a:r>
              <a:rPr lang="en-US" dirty="0">
                <a:latin typeface="Times New Roman"/>
                <a:cs typeface="Times New Roman"/>
              </a:rPr>
              <a:t> </a:t>
            </a:r>
            <a:r>
              <a:rPr lang="en-US" spc="-4" dirty="0">
                <a:latin typeface="Times New Roman"/>
                <a:cs typeface="Times New Roman"/>
              </a:rPr>
              <a:t>a</a:t>
            </a:r>
            <a:r>
              <a:rPr lang="en-US" spc="4" dirty="0">
                <a:latin typeface="Times New Roman"/>
                <a:cs typeface="Times New Roman"/>
              </a:rPr>
              <a:t> </a:t>
            </a:r>
            <a:r>
              <a:rPr lang="en-US" spc="-4" dirty="0">
                <a:latin typeface="Times New Roman"/>
                <a:cs typeface="Times New Roman"/>
              </a:rPr>
              <a:t>80%</a:t>
            </a:r>
            <a:r>
              <a:rPr lang="en-US" spc="4" dirty="0">
                <a:latin typeface="Times New Roman"/>
                <a:cs typeface="Times New Roman"/>
              </a:rPr>
              <a:t> </a:t>
            </a:r>
            <a:r>
              <a:rPr lang="en-US" spc="-4" dirty="0">
                <a:latin typeface="Times New Roman"/>
                <a:cs typeface="Times New Roman"/>
              </a:rPr>
              <a:t>chance</a:t>
            </a:r>
            <a:r>
              <a:rPr lang="en-US" spc="4" dirty="0">
                <a:latin typeface="Times New Roman"/>
                <a:cs typeface="Times New Roman"/>
              </a:rPr>
              <a:t> </a:t>
            </a:r>
            <a:r>
              <a:rPr lang="en-US" spc="-4" dirty="0">
                <a:latin typeface="Times New Roman"/>
                <a:cs typeface="Times New Roman"/>
              </a:rPr>
              <a:t>that</a:t>
            </a:r>
            <a:r>
              <a:rPr lang="en-US" dirty="0">
                <a:latin typeface="Times New Roman"/>
                <a:cs typeface="Times New Roman"/>
              </a:rPr>
              <a:t> </a:t>
            </a:r>
            <a:r>
              <a:rPr lang="en-US" spc="-4" dirty="0">
                <a:latin typeface="Times New Roman"/>
                <a:cs typeface="Times New Roman"/>
              </a:rPr>
              <a:t>the</a:t>
            </a:r>
            <a:r>
              <a:rPr lang="en-US" spc="4" dirty="0">
                <a:latin typeface="Times New Roman"/>
                <a:cs typeface="Times New Roman"/>
              </a:rPr>
              <a:t> </a:t>
            </a:r>
            <a:r>
              <a:rPr lang="en-US" spc="-4" dirty="0">
                <a:latin typeface="Times New Roman"/>
                <a:cs typeface="Times New Roman"/>
              </a:rPr>
              <a:t>next</a:t>
            </a:r>
            <a:r>
              <a:rPr lang="en-US" spc="4" dirty="0">
                <a:latin typeface="Times New Roman"/>
                <a:cs typeface="Times New Roman"/>
              </a:rPr>
              <a:t> </a:t>
            </a:r>
            <a:r>
              <a:rPr lang="en-US" spc="-4" dirty="0">
                <a:latin typeface="Times New Roman"/>
                <a:cs typeface="Times New Roman"/>
              </a:rPr>
              <a:t>day</a:t>
            </a:r>
            <a:r>
              <a:rPr lang="en-US" spc="4" dirty="0">
                <a:latin typeface="Times New Roman"/>
                <a:cs typeface="Times New Roman"/>
              </a:rPr>
              <a:t> </a:t>
            </a:r>
            <a:r>
              <a:rPr lang="en-US" spc="-4" dirty="0">
                <a:latin typeface="Times New Roman"/>
                <a:cs typeface="Times New Roman"/>
              </a:rPr>
              <a:t>will</a:t>
            </a:r>
            <a:r>
              <a:rPr lang="en-US" dirty="0">
                <a:latin typeface="Times New Roman"/>
                <a:cs typeface="Times New Roman"/>
              </a:rPr>
              <a:t> </a:t>
            </a:r>
            <a:r>
              <a:rPr lang="en-US" spc="-4" dirty="0">
                <a:latin typeface="Times New Roman"/>
                <a:cs typeface="Times New Roman"/>
              </a:rPr>
              <a:t>be </a:t>
            </a:r>
            <a:r>
              <a:rPr lang="en-US" spc="-201" dirty="0">
                <a:latin typeface="Times New Roman"/>
                <a:cs typeface="Times New Roman"/>
              </a:rPr>
              <a:t> </a:t>
            </a:r>
            <a:r>
              <a:rPr lang="en-US" spc="-4" dirty="0">
                <a:latin typeface="Times New Roman"/>
                <a:cs typeface="Times New Roman"/>
              </a:rPr>
              <a:t>a</a:t>
            </a:r>
            <a:r>
              <a:rPr lang="en-US" spc="4" dirty="0">
                <a:latin typeface="Times New Roman"/>
                <a:cs typeface="Times New Roman"/>
              </a:rPr>
              <a:t> </a:t>
            </a:r>
            <a:r>
              <a:rPr lang="en-US" spc="-4" dirty="0">
                <a:latin typeface="Times New Roman"/>
                <a:cs typeface="Times New Roman"/>
              </a:rPr>
              <a:t>rainy</a:t>
            </a:r>
            <a:r>
              <a:rPr lang="en-US" spc="4" dirty="0">
                <a:latin typeface="Times New Roman"/>
                <a:cs typeface="Times New Roman"/>
              </a:rPr>
              <a:t> </a:t>
            </a:r>
            <a:r>
              <a:rPr lang="en-US" spc="-4" dirty="0">
                <a:latin typeface="Times New Roman"/>
                <a:cs typeface="Times New Roman"/>
              </a:rPr>
              <a:t>day</a:t>
            </a:r>
            <a:r>
              <a:rPr lang="en-US" spc="4" dirty="0">
                <a:latin typeface="Times New Roman"/>
                <a:cs typeface="Times New Roman"/>
              </a:rPr>
              <a:t> </a:t>
            </a:r>
            <a:r>
              <a:rPr lang="en-US" spc="-4" dirty="0">
                <a:latin typeface="Times New Roman"/>
                <a:cs typeface="Times New Roman"/>
              </a:rPr>
              <a:t>as</a:t>
            </a:r>
            <a:r>
              <a:rPr lang="en-US" spc="4" dirty="0">
                <a:latin typeface="Times New Roman"/>
                <a:cs typeface="Times New Roman"/>
              </a:rPr>
              <a:t> </a:t>
            </a:r>
            <a:r>
              <a:rPr lang="en-US" spc="-4" dirty="0">
                <a:latin typeface="Times New Roman"/>
                <a:cs typeface="Times New Roman"/>
              </a:rPr>
              <a:t>well.</a:t>
            </a:r>
            <a:r>
              <a:rPr lang="en-US" spc="4" dirty="0">
                <a:latin typeface="Times New Roman"/>
                <a:cs typeface="Times New Roman"/>
              </a:rPr>
              <a:t> </a:t>
            </a:r>
            <a:r>
              <a:rPr lang="en-US" spc="-4" dirty="0">
                <a:latin typeface="Times New Roman"/>
                <a:cs typeface="Times New Roman"/>
              </a:rPr>
              <a:t>This</a:t>
            </a:r>
            <a:r>
              <a:rPr lang="en-US" spc="4" dirty="0">
                <a:latin typeface="Times New Roman"/>
                <a:cs typeface="Times New Roman"/>
              </a:rPr>
              <a:t> </a:t>
            </a:r>
            <a:r>
              <a:rPr lang="en-US" spc="-4" dirty="0">
                <a:latin typeface="Times New Roman"/>
                <a:cs typeface="Times New Roman"/>
              </a:rPr>
              <a:t>can</a:t>
            </a:r>
            <a:r>
              <a:rPr lang="en-US" spc="4" dirty="0">
                <a:latin typeface="Times New Roman"/>
                <a:cs typeface="Times New Roman"/>
              </a:rPr>
              <a:t> </a:t>
            </a:r>
            <a:r>
              <a:rPr lang="en-US" spc="-4" dirty="0">
                <a:latin typeface="Times New Roman"/>
                <a:cs typeface="Times New Roman"/>
              </a:rPr>
              <a:t>be</a:t>
            </a:r>
            <a:r>
              <a:rPr lang="en-US" spc="7" dirty="0">
                <a:latin typeface="Times New Roman"/>
                <a:cs typeface="Times New Roman"/>
              </a:rPr>
              <a:t> </a:t>
            </a:r>
            <a:r>
              <a:rPr lang="en-US" spc="-4" dirty="0">
                <a:latin typeface="Times New Roman"/>
                <a:cs typeface="Times New Roman"/>
              </a:rPr>
              <a:t>summarized</a:t>
            </a:r>
            <a:r>
              <a:rPr lang="en-US" spc="4" dirty="0">
                <a:latin typeface="Times New Roman"/>
                <a:cs typeface="Times New Roman"/>
              </a:rPr>
              <a:t> </a:t>
            </a:r>
            <a:r>
              <a:rPr lang="en-US" spc="-4" dirty="0">
                <a:latin typeface="Times New Roman"/>
                <a:cs typeface="Times New Roman"/>
              </a:rPr>
              <a:t>in</a:t>
            </a:r>
            <a:r>
              <a:rPr lang="en-US" spc="4" dirty="0">
                <a:latin typeface="Times New Roman"/>
                <a:cs typeface="Times New Roman"/>
              </a:rPr>
              <a:t> </a:t>
            </a:r>
            <a:r>
              <a:rPr lang="en-US" spc="-4" dirty="0">
                <a:latin typeface="Times New Roman"/>
                <a:cs typeface="Times New Roman"/>
              </a:rPr>
              <a:t>a</a:t>
            </a:r>
            <a:r>
              <a:rPr lang="en-US" spc="4" dirty="0">
                <a:latin typeface="Times New Roman"/>
                <a:cs typeface="Times New Roman"/>
              </a:rPr>
              <a:t> </a:t>
            </a:r>
            <a:r>
              <a:rPr lang="en-US" spc="-4" dirty="0">
                <a:latin typeface="Times New Roman"/>
                <a:cs typeface="Times New Roman"/>
              </a:rPr>
              <a:t>transition</a:t>
            </a:r>
            <a:r>
              <a:rPr lang="en-US" spc="4" dirty="0">
                <a:latin typeface="Times New Roman"/>
                <a:cs typeface="Times New Roman"/>
              </a:rPr>
              <a:t> </a:t>
            </a:r>
            <a:r>
              <a:rPr lang="en-US" spc="-4" dirty="0">
                <a:latin typeface="Times New Roman"/>
                <a:cs typeface="Times New Roman"/>
              </a:rPr>
              <a:t>diagram,</a:t>
            </a:r>
            <a:r>
              <a:rPr lang="en-US" spc="4" dirty="0">
                <a:latin typeface="Times New Roman"/>
                <a:cs typeface="Times New Roman"/>
              </a:rPr>
              <a:t> </a:t>
            </a:r>
            <a:r>
              <a:rPr lang="en-US" spc="-4" dirty="0">
                <a:latin typeface="Times New Roman"/>
                <a:cs typeface="Times New Roman"/>
              </a:rPr>
              <a:t>where</a:t>
            </a:r>
            <a:r>
              <a:rPr lang="en-US" spc="4" dirty="0">
                <a:latin typeface="Times New Roman"/>
                <a:cs typeface="Times New Roman"/>
              </a:rPr>
              <a:t> </a:t>
            </a:r>
            <a:r>
              <a:rPr lang="en-US" spc="-4" dirty="0">
                <a:latin typeface="Times New Roman"/>
                <a:cs typeface="Times New Roman"/>
              </a:rPr>
              <a:t>all</a:t>
            </a:r>
            <a:r>
              <a:rPr lang="en-US" spc="4" dirty="0">
                <a:latin typeface="Times New Roman"/>
                <a:cs typeface="Times New Roman"/>
              </a:rPr>
              <a:t> </a:t>
            </a:r>
            <a:r>
              <a:rPr lang="en-US" spc="-4" dirty="0">
                <a:latin typeface="Times New Roman"/>
                <a:cs typeface="Times New Roman"/>
              </a:rPr>
              <a:t>of</a:t>
            </a:r>
            <a:r>
              <a:rPr lang="en-US" spc="7" dirty="0">
                <a:latin typeface="Times New Roman"/>
                <a:cs typeface="Times New Roman"/>
              </a:rPr>
              <a:t> </a:t>
            </a:r>
            <a:r>
              <a:rPr lang="en-US" spc="-4" dirty="0">
                <a:latin typeface="Times New Roman"/>
                <a:cs typeface="Times New Roman"/>
              </a:rPr>
              <a:t>the</a:t>
            </a:r>
            <a:r>
              <a:rPr lang="en-US" spc="4" dirty="0">
                <a:latin typeface="Times New Roman"/>
                <a:cs typeface="Times New Roman"/>
              </a:rPr>
              <a:t> </a:t>
            </a:r>
            <a:r>
              <a:rPr lang="en-US" spc="-4" dirty="0">
                <a:latin typeface="Times New Roman"/>
                <a:cs typeface="Times New Roman"/>
              </a:rPr>
              <a:t>possible </a:t>
            </a:r>
            <a:r>
              <a:rPr lang="en-US" spc="-201" dirty="0">
                <a:latin typeface="Times New Roman"/>
                <a:cs typeface="Times New Roman"/>
              </a:rPr>
              <a:t> </a:t>
            </a:r>
            <a:r>
              <a:rPr lang="en-US" spc="-4" dirty="0">
                <a:latin typeface="Times New Roman"/>
                <a:cs typeface="Times New Roman"/>
              </a:rPr>
              <a:t>transitions of states are described:</a:t>
            </a:r>
            <a:endParaRPr lang="en-US" dirty="0">
              <a:latin typeface="Times New Roman"/>
              <a:cs typeface="Times New Roman"/>
            </a:endParaRPr>
          </a:p>
        </p:txBody>
      </p:sp>
    </p:spTree>
    <p:extLst>
      <p:ext uri="{BB962C8B-B14F-4D97-AF65-F5344CB8AC3E}">
        <p14:creationId xmlns:p14="http://schemas.microsoft.com/office/powerpoint/2010/main" val="12687885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22447" y="2646392"/>
            <a:ext cx="7733658" cy="2730648"/>
          </a:xfrm>
        </p:spPr>
        <p:txBody>
          <a:bodyPr/>
          <a:lstStyle/>
          <a:p>
            <a:r>
              <a:rPr lang="en-US" sz="2000" spc="-4" dirty="0">
                <a:latin typeface="Times New Roman"/>
                <a:cs typeface="Times New Roman"/>
              </a:rPr>
              <a:t> </a:t>
            </a:r>
            <a:r>
              <a:rPr lang="en-US" sz="2000" spc="-4" dirty="0" smtClean="0">
                <a:latin typeface="Times New Roman"/>
                <a:cs typeface="Times New Roman"/>
              </a:rPr>
              <a:t>      </a:t>
            </a:r>
            <a:r>
              <a:rPr lang="en-US" sz="2000" dirty="0" smtClean="0">
                <a:latin typeface="Times New Roman"/>
                <a:cs typeface="Times New Roman"/>
              </a:rPr>
              <a:t> </a:t>
            </a:r>
            <a:r>
              <a:rPr lang="en-US" sz="2000" spc="-4" dirty="0">
                <a:latin typeface="Times New Roman"/>
                <a:cs typeface="Times New Roman"/>
              </a:rPr>
              <a:t>In</a:t>
            </a:r>
            <a:r>
              <a:rPr lang="en-US" sz="2000" spc="4" dirty="0">
                <a:latin typeface="Times New Roman"/>
                <a:cs typeface="Times New Roman"/>
              </a:rPr>
              <a:t> </a:t>
            </a:r>
            <a:r>
              <a:rPr lang="en-US" sz="2000" spc="-4" dirty="0">
                <a:latin typeface="Times New Roman"/>
                <a:cs typeface="Times New Roman"/>
              </a:rPr>
              <a:t>our</a:t>
            </a:r>
            <a:r>
              <a:rPr lang="en-US" sz="2000" spc="4" dirty="0">
                <a:latin typeface="Times New Roman"/>
                <a:cs typeface="Times New Roman"/>
              </a:rPr>
              <a:t> </a:t>
            </a:r>
            <a:r>
              <a:rPr lang="en-US" sz="2000" spc="-4" dirty="0">
                <a:latin typeface="Times New Roman"/>
                <a:cs typeface="Times New Roman"/>
              </a:rPr>
              <a:t>weather </a:t>
            </a:r>
            <a:r>
              <a:rPr lang="en-US" sz="2000" dirty="0">
                <a:latin typeface="Times New Roman"/>
                <a:cs typeface="Times New Roman"/>
              </a:rPr>
              <a:t> </a:t>
            </a:r>
            <a:r>
              <a:rPr lang="en-US" sz="2000" spc="-4" dirty="0">
                <a:latin typeface="Times New Roman"/>
                <a:cs typeface="Times New Roman"/>
              </a:rPr>
              <a:t>example, we define</a:t>
            </a:r>
            <a:r>
              <a:rPr lang="en-US" sz="2000" dirty="0">
                <a:latin typeface="Times New Roman"/>
                <a:cs typeface="Times New Roman"/>
              </a:rPr>
              <a:t> </a:t>
            </a:r>
            <a:r>
              <a:rPr lang="en-US" sz="2000" i="1" spc="-4" dirty="0">
                <a:latin typeface="Times New Roman"/>
                <a:cs typeface="Times New Roman"/>
              </a:rPr>
              <a:t>S</a:t>
            </a:r>
            <a:r>
              <a:rPr lang="en-US" sz="2000" i="1" dirty="0">
                <a:latin typeface="Times New Roman"/>
                <a:cs typeface="Times New Roman"/>
              </a:rPr>
              <a:t> </a:t>
            </a:r>
            <a:r>
              <a:rPr lang="en-US" sz="2000" spc="-4" dirty="0">
                <a:latin typeface="Times New Roman"/>
                <a:cs typeface="Times New Roman"/>
              </a:rPr>
              <a:t>=</a:t>
            </a:r>
            <a:r>
              <a:rPr lang="en-US" sz="2000" dirty="0">
                <a:latin typeface="Times New Roman"/>
                <a:cs typeface="Times New Roman"/>
              </a:rPr>
              <a:t> </a:t>
            </a:r>
            <a:r>
              <a:rPr lang="en-US" sz="2000" spc="4" dirty="0">
                <a:latin typeface="Times New Roman"/>
                <a:cs typeface="Times New Roman"/>
              </a:rPr>
              <a:t>[</a:t>
            </a:r>
            <a:r>
              <a:rPr lang="en-US" sz="2000" i="1" spc="4" dirty="0">
                <a:latin typeface="Times New Roman"/>
                <a:cs typeface="Times New Roman"/>
              </a:rPr>
              <a:t>Sunny Rainy</a:t>
            </a:r>
            <a:r>
              <a:rPr lang="en-US" sz="2000" spc="4" dirty="0">
                <a:latin typeface="Times New Roman"/>
                <a:cs typeface="Times New Roman"/>
              </a:rPr>
              <a:t>] </a:t>
            </a:r>
            <a:r>
              <a:rPr lang="en-US" sz="2000" spc="-4" dirty="0">
                <a:latin typeface="Times New Roman"/>
                <a:cs typeface="Times New Roman"/>
              </a:rPr>
              <a:t>. Where S is called our state space, in which all the </a:t>
            </a:r>
            <a:r>
              <a:rPr lang="en-US" sz="2000" dirty="0">
                <a:latin typeface="Times New Roman"/>
                <a:cs typeface="Times New Roman"/>
              </a:rPr>
              <a:t> </a:t>
            </a:r>
            <a:r>
              <a:rPr lang="en-US" sz="2000" spc="-4" dirty="0">
                <a:latin typeface="Times New Roman"/>
                <a:cs typeface="Times New Roman"/>
              </a:rPr>
              <a:t>elements</a:t>
            </a:r>
            <a:r>
              <a:rPr lang="en-US" sz="2000" dirty="0">
                <a:latin typeface="Times New Roman"/>
                <a:cs typeface="Times New Roman"/>
              </a:rPr>
              <a:t> </a:t>
            </a:r>
            <a:r>
              <a:rPr lang="en-US" sz="2000" spc="-4" dirty="0">
                <a:latin typeface="Times New Roman"/>
                <a:cs typeface="Times New Roman"/>
              </a:rPr>
              <a:t>are</a:t>
            </a:r>
            <a:r>
              <a:rPr lang="en-US" sz="2000" spc="4" dirty="0">
                <a:latin typeface="Times New Roman"/>
                <a:cs typeface="Times New Roman"/>
              </a:rPr>
              <a:t> </a:t>
            </a:r>
            <a:r>
              <a:rPr lang="en-US" sz="2000" spc="-4" dirty="0">
                <a:latin typeface="Times New Roman"/>
                <a:cs typeface="Times New Roman"/>
              </a:rPr>
              <a:t>all</a:t>
            </a:r>
            <a:r>
              <a:rPr lang="en-US" sz="2000" dirty="0">
                <a:latin typeface="Times New Roman"/>
                <a:cs typeface="Times New Roman"/>
              </a:rPr>
              <a:t> </a:t>
            </a:r>
            <a:r>
              <a:rPr lang="en-US" sz="2000" spc="-4" dirty="0">
                <a:latin typeface="Times New Roman"/>
                <a:cs typeface="Times New Roman"/>
              </a:rPr>
              <a:t>the</a:t>
            </a:r>
            <a:r>
              <a:rPr lang="en-US" sz="2000" spc="4" dirty="0">
                <a:latin typeface="Times New Roman"/>
                <a:cs typeface="Times New Roman"/>
              </a:rPr>
              <a:t> </a:t>
            </a:r>
            <a:r>
              <a:rPr lang="en-US" sz="2000" spc="-4" dirty="0">
                <a:latin typeface="Times New Roman"/>
                <a:cs typeface="Times New Roman"/>
              </a:rPr>
              <a:t>possible</a:t>
            </a:r>
            <a:r>
              <a:rPr lang="en-US" sz="2000" dirty="0">
                <a:latin typeface="Times New Roman"/>
                <a:cs typeface="Times New Roman"/>
              </a:rPr>
              <a:t> </a:t>
            </a:r>
            <a:r>
              <a:rPr lang="en-US" sz="2000" spc="-4" dirty="0">
                <a:latin typeface="Times New Roman"/>
                <a:cs typeface="Times New Roman"/>
              </a:rPr>
              <a:t>states</a:t>
            </a:r>
            <a:r>
              <a:rPr lang="en-US" sz="2000" spc="4" dirty="0">
                <a:latin typeface="Times New Roman"/>
                <a:cs typeface="Times New Roman"/>
              </a:rPr>
              <a:t> </a:t>
            </a:r>
            <a:r>
              <a:rPr lang="en-US" sz="2000" spc="-4" dirty="0">
                <a:latin typeface="Times New Roman"/>
                <a:cs typeface="Times New Roman"/>
              </a:rPr>
              <a:t>that</a:t>
            </a:r>
            <a:r>
              <a:rPr lang="en-US" sz="2000" dirty="0">
                <a:latin typeface="Times New Roman"/>
                <a:cs typeface="Times New Roman"/>
              </a:rPr>
              <a:t> </a:t>
            </a:r>
            <a:r>
              <a:rPr lang="en-US" sz="2000" spc="-4" dirty="0">
                <a:latin typeface="Times New Roman"/>
                <a:cs typeface="Times New Roman"/>
              </a:rPr>
              <a:t>the</a:t>
            </a:r>
            <a:r>
              <a:rPr lang="en-US" sz="2000" spc="4" dirty="0">
                <a:latin typeface="Times New Roman"/>
                <a:cs typeface="Times New Roman"/>
              </a:rPr>
              <a:t> </a:t>
            </a:r>
            <a:r>
              <a:rPr lang="en-US" sz="2000" spc="-4" dirty="0">
                <a:latin typeface="Times New Roman"/>
                <a:cs typeface="Times New Roman"/>
              </a:rPr>
              <a:t>process</a:t>
            </a:r>
            <a:r>
              <a:rPr lang="en-US" sz="2000" dirty="0">
                <a:latin typeface="Times New Roman"/>
                <a:cs typeface="Times New Roman"/>
              </a:rPr>
              <a:t> </a:t>
            </a:r>
            <a:r>
              <a:rPr lang="en-US" sz="2000" spc="-4" dirty="0">
                <a:latin typeface="Times New Roman"/>
                <a:cs typeface="Times New Roman"/>
              </a:rPr>
              <a:t>can</a:t>
            </a:r>
            <a:r>
              <a:rPr lang="en-US" sz="2000" spc="4" dirty="0">
                <a:latin typeface="Times New Roman"/>
                <a:cs typeface="Times New Roman"/>
              </a:rPr>
              <a:t> </a:t>
            </a:r>
            <a:r>
              <a:rPr lang="en-US" sz="2000" spc="-4" dirty="0">
                <a:latin typeface="Times New Roman"/>
                <a:cs typeface="Times New Roman"/>
              </a:rPr>
              <a:t>attain.</a:t>
            </a:r>
            <a:r>
              <a:rPr lang="en-US" sz="2000" dirty="0">
                <a:latin typeface="Times New Roman"/>
                <a:cs typeface="Times New Roman"/>
              </a:rPr>
              <a:t> </a:t>
            </a:r>
            <a:r>
              <a:rPr lang="en-US" sz="2000" spc="-4" dirty="0">
                <a:latin typeface="Times New Roman"/>
                <a:cs typeface="Times New Roman"/>
              </a:rPr>
              <a:t>If,</a:t>
            </a:r>
            <a:r>
              <a:rPr lang="en-US" sz="2000" spc="4" dirty="0">
                <a:latin typeface="Times New Roman"/>
                <a:cs typeface="Times New Roman"/>
              </a:rPr>
              <a:t> </a:t>
            </a:r>
            <a:r>
              <a:rPr lang="en-US" sz="2000" spc="-4" dirty="0">
                <a:latin typeface="Times New Roman"/>
                <a:cs typeface="Times New Roman"/>
              </a:rPr>
              <a:t>for</a:t>
            </a:r>
            <a:r>
              <a:rPr lang="en-US" sz="2000" spc="4" dirty="0">
                <a:latin typeface="Times New Roman"/>
                <a:cs typeface="Times New Roman"/>
              </a:rPr>
              <a:t> </a:t>
            </a:r>
            <a:r>
              <a:rPr lang="en-US" sz="2000" spc="-4" dirty="0">
                <a:latin typeface="Times New Roman"/>
                <a:cs typeface="Times New Roman"/>
              </a:rPr>
              <a:t>example,</a:t>
            </a:r>
            <a:r>
              <a:rPr lang="en-US" sz="2000" dirty="0">
                <a:latin typeface="Times New Roman"/>
                <a:cs typeface="Times New Roman"/>
              </a:rPr>
              <a:t> </a:t>
            </a:r>
            <a:r>
              <a:rPr lang="en-US" sz="2000" spc="-4" dirty="0">
                <a:latin typeface="Times New Roman"/>
                <a:cs typeface="Times New Roman"/>
              </a:rPr>
              <a:t>today</a:t>
            </a:r>
            <a:r>
              <a:rPr lang="en-US" sz="2000" spc="4" dirty="0">
                <a:latin typeface="Times New Roman"/>
                <a:cs typeface="Times New Roman"/>
              </a:rPr>
              <a:t> </a:t>
            </a:r>
            <a:r>
              <a:rPr lang="en-US" sz="2000" spc="-4" dirty="0">
                <a:latin typeface="Times New Roman"/>
                <a:cs typeface="Times New Roman"/>
              </a:rPr>
              <a:t>is</a:t>
            </a:r>
            <a:r>
              <a:rPr lang="en-US" sz="2000" dirty="0">
                <a:latin typeface="Times New Roman"/>
                <a:cs typeface="Times New Roman"/>
              </a:rPr>
              <a:t> </a:t>
            </a:r>
            <a:r>
              <a:rPr lang="en-US" sz="2000" spc="-4" dirty="0">
                <a:latin typeface="Times New Roman"/>
                <a:cs typeface="Times New Roman"/>
              </a:rPr>
              <a:t>a </a:t>
            </a:r>
            <a:r>
              <a:rPr lang="en-US" sz="2000" dirty="0">
                <a:latin typeface="Times New Roman"/>
                <a:cs typeface="Times New Roman"/>
              </a:rPr>
              <a:t> </a:t>
            </a:r>
            <a:r>
              <a:rPr lang="en-US" sz="2000" spc="-4" dirty="0">
                <a:latin typeface="Times New Roman"/>
                <a:cs typeface="Times New Roman"/>
              </a:rPr>
              <a:t>sunny day, then the</a:t>
            </a:r>
            <a:r>
              <a:rPr lang="en-US" sz="2000" dirty="0">
                <a:latin typeface="Times New Roman"/>
                <a:cs typeface="Times New Roman"/>
              </a:rPr>
              <a:t> </a:t>
            </a:r>
            <a:r>
              <a:rPr lang="en-US" sz="2000" i="1" spc="28" dirty="0">
                <a:latin typeface="Times New Roman"/>
                <a:cs typeface="Times New Roman"/>
              </a:rPr>
              <a:t>S</a:t>
            </a:r>
            <a:r>
              <a:rPr lang="en-US" sz="2000" spc="42" baseline="-24305" dirty="0">
                <a:latin typeface="Times New Roman"/>
                <a:cs typeface="Times New Roman"/>
              </a:rPr>
              <a:t>0 </a:t>
            </a:r>
            <a:r>
              <a:rPr lang="en-US" sz="2000" spc="-4" dirty="0">
                <a:latin typeface="Times New Roman"/>
                <a:cs typeface="Times New Roman"/>
              </a:rPr>
              <a:t>vector will be</a:t>
            </a:r>
            <a:r>
              <a:rPr lang="en-US" sz="2000" spc="205" dirty="0">
                <a:latin typeface="Times New Roman"/>
                <a:cs typeface="Times New Roman"/>
              </a:rPr>
              <a:t> </a:t>
            </a:r>
            <a:r>
              <a:rPr lang="en-US" sz="2000" i="1" spc="28" dirty="0">
                <a:latin typeface="Times New Roman"/>
                <a:cs typeface="Times New Roman"/>
              </a:rPr>
              <a:t>S</a:t>
            </a:r>
            <a:r>
              <a:rPr lang="en-US" sz="2000" spc="42" baseline="-24305" dirty="0">
                <a:latin typeface="Times New Roman"/>
                <a:cs typeface="Times New Roman"/>
              </a:rPr>
              <a:t>0  </a:t>
            </a:r>
            <a:r>
              <a:rPr lang="en-US" sz="2000" spc="-4" dirty="0">
                <a:latin typeface="Times New Roman"/>
                <a:cs typeface="Times New Roman"/>
              </a:rPr>
              <a:t>= [1 0] , because there is 100% chance of a sunny </a:t>
            </a:r>
            <a:r>
              <a:rPr lang="en-US" sz="2000" dirty="0">
                <a:latin typeface="Times New Roman"/>
                <a:cs typeface="Times New Roman"/>
              </a:rPr>
              <a:t> </a:t>
            </a:r>
            <a:r>
              <a:rPr lang="en-US" sz="2000" spc="-4" dirty="0">
                <a:latin typeface="Times New Roman"/>
                <a:cs typeface="Times New Roman"/>
              </a:rPr>
              <a:t>day</a:t>
            </a:r>
            <a:r>
              <a:rPr lang="en-US" sz="2000" spc="4" dirty="0">
                <a:latin typeface="Times New Roman"/>
                <a:cs typeface="Times New Roman"/>
              </a:rPr>
              <a:t> </a:t>
            </a:r>
            <a:r>
              <a:rPr lang="en-US" sz="2000" spc="-4" dirty="0">
                <a:latin typeface="Times New Roman"/>
                <a:cs typeface="Times New Roman"/>
              </a:rPr>
              <a:t>and</a:t>
            </a:r>
            <a:r>
              <a:rPr lang="en-US" sz="2000" spc="4" dirty="0">
                <a:latin typeface="Times New Roman"/>
                <a:cs typeface="Times New Roman"/>
              </a:rPr>
              <a:t> </a:t>
            </a:r>
            <a:r>
              <a:rPr lang="en-US" sz="2000" spc="-4" dirty="0">
                <a:latin typeface="Times New Roman"/>
                <a:cs typeface="Times New Roman"/>
              </a:rPr>
              <a:t>zero</a:t>
            </a:r>
            <a:r>
              <a:rPr lang="en-US" sz="2000" spc="4" dirty="0">
                <a:latin typeface="Times New Roman"/>
                <a:cs typeface="Times New Roman"/>
              </a:rPr>
              <a:t> </a:t>
            </a:r>
            <a:r>
              <a:rPr lang="en-US" sz="2000" spc="-4" dirty="0">
                <a:latin typeface="Times New Roman"/>
                <a:cs typeface="Times New Roman"/>
              </a:rPr>
              <a:t>chance</a:t>
            </a:r>
            <a:r>
              <a:rPr lang="en-US" sz="2000" spc="4" dirty="0">
                <a:latin typeface="Times New Roman"/>
                <a:cs typeface="Times New Roman"/>
              </a:rPr>
              <a:t> </a:t>
            </a:r>
            <a:r>
              <a:rPr lang="en-US" sz="2000" spc="-4" dirty="0">
                <a:latin typeface="Times New Roman"/>
                <a:cs typeface="Times New Roman"/>
              </a:rPr>
              <a:t>of</a:t>
            </a:r>
            <a:r>
              <a:rPr lang="en-US" sz="2000" spc="4" dirty="0">
                <a:latin typeface="Times New Roman"/>
                <a:cs typeface="Times New Roman"/>
              </a:rPr>
              <a:t> </a:t>
            </a:r>
            <a:r>
              <a:rPr lang="en-US" sz="2000" spc="-4" dirty="0">
                <a:latin typeface="Times New Roman"/>
                <a:cs typeface="Times New Roman"/>
              </a:rPr>
              <a:t>it</a:t>
            </a:r>
            <a:r>
              <a:rPr lang="en-US" sz="2000" spc="4" dirty="0">
                <a:latin typeface="Times New Roman"/>
                <a:cs typeface="Times New Roman"/>
              </a:rPr>
              <a:t> </a:t>
            </a:r>
            <a:r>
              <a:rPr lang="en-US" sz="2000" spc="-4" dirty="0">
                <a:latin typeface="Times New Roman"/>
                <a:cs typeface="Times New Roman"/>
              </a:rPr>
              <a:t>being</a:t>
            </a:r>
            <a:r>
              <a:rPr lang="en-US" sz="2000" spc="7" dirty="0">
                <a:latin typeface="Times New Roman"/>
                <a:cs typeface="Times New Roman"/>
              </a:rPr>
              <a:t> </a:t>
            </a:r>
            <a:r>
              <a:rPr lang="en-US" sz="2000" spc="-4" dirty="0">
                <a:latin typeface="Times New Roman"/>
                <a:cs typeface="Times New Roman"/>
              </a:rPr>
              <a:t>a</a:t>
            </a:r>
            <a:r>
              <a:rPr lang="en-US" sz="2000" spc="4" dirty="0">
                <a:latin typeface="Times New Roman"/>
                <a:cs typeface="Times New Roman"/>
              </a:rPr>
              <a:t> </a:t>
            </a:r>
            <a:r>
              <a:rPr lang="en-US" sz="2000" spc="-4" dirty="0">
                <a:latin typeface="Times New Roman"/>
                <a:cs typeface="Times New Roman"/>
              </a:rPr>
              <a:t>rainy</a:t>
            </a:r>
            <a:r>
              <a:rPr lang="en-US" sz="2000" spc="4" dirty="0">
                <a:latin typeface="Times New Roman"/>
                <a:cs typeface="Times New Roman"/>
              </a:rPr>
              <a:t> </a:t>
            </a:r>
            <a:r>
              <a:rPr lang="en-US" sz="2000" spc="-4" dirty="0">
                <a:latin typeface="Times New Roman"/>
                <a:cs typeface="Times New Roman"/>
              </a:rPr>
              <a:t>day.</a:t>
            </a:r>
            <a:r>
              <a:rPr lang="en-US" sz="2000" spc="4" dirty="0">
                <a:latin typeface="Times New Roman"/>
                <a:cs typeface="Times New Roman"/>
              </a:rPr>
              <a:t> </a:t>
            </a:r>
            <a:r>
              <a:rPr lang="en-US" sz="2000" spc="-4" dirty="0">
                <a:latin typeface="Times New Roman"/>
                <a:cs typeface="Times New Roman"/>
              </a:rPr>
              <a:t>To</a:t>
            </a:r>
            <a:r>
              <a:rPr lang="en-US" sz="2000" spc="4" dirty="0">
                <a:latin typeface="Times New Roman"/>
                <a:cs typeface="Times New Roman"/>
              </a:rPr>
              <a:t> </a:t>
            </a:r>
            <a:r>
              <a:rPr lang="en-US" sz="2000" spc="-4" dirty="0">
                <a:latin typeface="Times New Roman"/>
                <a:cs typeface="Times New Roman"/>
              </a:rPr>
              <a:t>get</a:t>
            </a:r>
            <a:r>
              <a:rPr lang="en-US" sz="2000" spc="4" dirty="0">
                <a:latin typeface="Times New Roman"/>
                <a:cs typeface="Times New Roman"/>
              </a:rPr>
              <a:t> </a:t>
            </a:r>
            <a:r>
              <a:rPr lang="en-US" sz="2000" spc="-4" dirty="0">
                <a:latin typeface="Times New Roman"/>
                <a:cs typeface="Times New Roman"/>
              </a:rPr>
              <a:t>to</a:t>
            </a:r>
            <a:r>
              <a:rPr lang="en-US" sz="2000" spc="4" dirty="0">
                <a:latin typeface="Times New Roman"/>
                <a:cs typeface="Times New Roman"/>
              </a:rPr>
              <a:t> </a:t>
            </a:r>
            <a:r>
              <a:rPr lang="en-US" sz="2000" spc="-4" dirty="0">
                <a:latin typeface="Times New Roman"/>
                <a:cs typeface="Times New Roman"/>
              </a:rPr>
              <a:t>the</a:t>
            </a:r>
            <a:r>
              <a:rPr lang="en-US" sz="2000" spc="7" dirty="0">
                <a:latin typeface="Times New Roman"/>
                <a:cs typeface="Times New Roman"/>
              </a:rPr>
              <a:t> </a:t>
            </a:r>
            <a:r>
              <a:rPr lang="en-US" sz="2000" spc="-4" dirty="0">
                <a:latin typeface="Times New Roman"/>
                <a:cs typeface="Times New Roman"/>
              </a:rPr>
              <a:t>next</a:t>
            </a:r>
            <a:r>
              <a:rPr lang="en-US" sz="2000" spc="4" dirty="0">
                <a:latin typeface="Times New Roman"/>
                <a:cs typeface="Times New Roman"/>
              </a:rPr>
              <a:t> </a:t>
            </a:r>
            <a:r>
              <a:rPr lang="en-US" sz="2000" spc="-4" dirty="0">
                <a:latin typeface="Times New Roman"/>
                <a:cs typeface="Times New Roman"/>
              </a:rPr>
              <a:t>state,</a:t>
            </a:r>
            <a:r>
              <a:rPr lang="en-US" sz="2000" spc="4" dirty="0">
                <a:latin typeface="Times New Roman"/>
                <a:cs typeface="Times New Roman"/>
              </a:rPr>
              <a:t> </a:t>
            </a:r>
            <a:r>
              <a:rPr lang="en-US" sz="2000" spc="-4" dirty="0">
                <a:latin typeface="Times New Roman"/>
                <a:cs typeface="Times New Roman"/>
              </a:rPr>
              <a:t>the</a:t>
            </a:r>
            <a:r>
              <a:rPr lang="en-US" sz="2000" spc="4" dirty="0">
                <a:latin typeface="Times New Roman"/>
                <a:cs typeface="Times New Roman"/>
              </a:rPr>
              <a:t> </a:t>
            </a:r>
            <a:r>
              <a:rPr lang="en-US" sz="2000" spc="-4" dirty="0">
                <a:latin typeface="Times New Roman"/>
                <a:cs typeface="Times New Roman"/>
              </a:rPr>
              <a:t>transition</a:t>
            </a:r>
            <a:r>
              <a:rPr lang="en-US" sz="2000" spc="4" dirty="0">
                <a:latin typeface="Times New Roman"/>
                <a:cs typeface="Times New Roman"/>
              </a:rPr>
              <a:t> </a:t>
            </a:r>
            <a:r>
              <a:rPr lang="en-US" sz="2000" spc="-4" dirty="0">
                <a:latin typeface="Times New Roman"/>
                <a:cs typeface="Times New Roman"/>
              </a:rPr>
              <a:t>probability</a:t>
            </a:r>
            <a:r>
              <a:rPr lang="en-US" sz="2000" dirty="0">
                <a:latin typeface="Times New Roman"/>
                <a:cs typeface="Times New Roman"/>
              </a:rPr>
              <a:t/>
            </a:r>
            <a:br>
              <a:rPr lang="en-US" sz="2000" dirty="0">
                <a:latin typeface="Times New Roman"/>
                <a:cs typeface="Times New Roman"/>
              </a:rPr>
            </a:br>
            <a:endParaRPr lang="en-US" sz="2000" dirty="0"/>
          </a:p>
        </p:txBody>
      </p:sp>
      <p:sp>
        <p:nvSpPr>
          <p:cNvPr id="3" name="Subtitle 2"/>
          <p:cNvSpPr>
            <a:spLocks noGrp="1"/>
          </p:cNvSpPr>
          <p:nvPr>
            <p:ph type="subTitle" idx="1"/>
          </p:nvPr>
        </p:nvSpPr>
        <p:spPr>
          <a:xfrm>
            <a:off x="1421763" y="5219700"/>
            <a:ext cx="8374478" cy="990600"/>
          </a:xfrm>
        </p:spPr>
        <p:txBody>
          <a:bodyPr>
            <a:normAutofit/>
          </a:bodyPr>
          <a:lstStyle/>
          <a:p>
            <a:pPr marL="8970" marR="3588" algn="just">
              <a:spcBef>
                <a:spcPts val="113"/>
              </a:spcBef>
            </a:pPr>
            <a:r>
              <a:rPr lang="en-US" sz="2000" cap="none" spc="-4" dirty="0" smtClean="0">
                <a:solidFill>
                  <a:schemeClr val="tx1"/>
                </a:solidFill>
                <a:latin typeface="Times New Roman"/>
                <a:cs typeface="Times New Roman"/>
              </a:rPr>
              <a:t>           matrix</a:t>
            </a:r>
            <a:r>
              <a:rPr lang="en-US" sz="2000" cap="none" spc="4" dirty="0" smtClean="0">
                <a:solidFill>
                  <a:schemeClr val="tx1"/>
                </a:solidFill>
                <a:latin typeface="Times New Roman"/>
                <a:cs typeface="Times New Roman"/>
              </a:rPr>
              <a:t> </a:t>
            </a:r>
            <a:r>
              <a:rPr lang="en-US" sz="2000" cap="none" spc="-4" dirty="0">
                <a:solidFill>
                  <a:schemeClr val="tx1"/>
                </a:solidFill>
                <a:latin typeface="Times New Roman"/>
                <a:cs typeface="Times New Roman"/>
              </a:rPr>
              <a:t>is</a:t>
            </a:r>
            <a:r>
              <a:rPr lang="en-US" sz="2000" cap="none" spc="7" dirty="0">
                <a:solidFill>
                  <a:schemeClr val="tx1"/>
                </a:solidFill>
                <a:latin typeface="Times New Roman"/>
                <a:cs typeface="Times New Roman"/>
              </a:rPr>
              <a:t> </a:t>
            </a:r>
            <a:r>
              <a:rPr lang="en-US" sz="2000" cap="none" spc="-4" dirty="0">
                <a:solidFill>
                  <a:schemeClr val="tx1"/>
                </a:solidFill>
                <a:latin typeface="Times New Roman"/>
                <a:cs typeface="Times New Roman"/>
              </a:rPr>
              <a:t>required,</a:t>
            </a:r>
            <a:r>
              <a:rPr lang="en-US" sz="2000" cap="none" spc="7" dirty="0">
                <a:solidFill>
                  <a:schemeClr val="tx1"/>
                </a:solidFill>
                <a:latin typeface="Times New Roman"/>
                <a:cs typeface="Times New Roman"/>
              </a:rPr>
              <a:t> </a:t>
            </a:r>
            <a:r>
              <a:rPr lang="en-US" sz="2000" cap="none" spc="-4" dirty="0">
                <a:solidFill>
                  <a:schemeClr val="tx1"/>
                </a:solidFill>
                <a:latin typeface="Times New Roman"/>
                <a:cs typeface="Times New Roman"/>
              </a:rPr>
              <a:t>which</a:t>
            </a:r>
            <a:r>
              <a:rPr lang="en-US" sz="2000" cap="none" spc="7" dirty="0">
                <a:solidFill>
                  <a:schemeClr val="tx1"/>
                </a:solidFill>
                <a:latin typeface="Times New Roman"/>
                <a:cs typeface="Times New Roman"/>
              </a:rPr>
              <a:t> </a:t>
            </a:r>
            <a:r>
              <a:rPr lang="en-US" sz="2000" cap="none" spc="-4" dirty="0">
                <a:solidFill>
                  <a:schemeClr val="tx1"/>
                </a:solidFill>
                <a:latin typeface="Times New Roman"/>
                <a:cs typeface="Times New Roman"/>
              </a:rPr>
              <a:t>is</a:t>
            </a:r>
            <a:r>
              <a:rPr lang="en-US" sz="2000" cap="none" spc="7" dirty="0">
                <a:solidFill>
                  <a:schemeClr val="tx1"/>
                </a:solidFill>
                <a:latin typeface="Times New Roman"/>
                <a:cs typeface="Times New Roman"/>
              </a:rPr>
              <a:t> </a:t>
            </a:r>
            <a:r>
              <a:rPr lang="en-US" sz="2000" cap="none" spc="-4" dirty="0">
                <a:solidFill>
                  <a:schemeClr val="tx1"/>
                </a:solidFill>
                <a:latin typeface="Times New Roman"/>
                <a:cs typeface="Times New Roman"/>
              </a:rPr>
              <a:t>just</a:t>
            </a:r>
            <a:r>
              <a:rPr lang="en-US" sz="2000" cap="none" spc="7" dirty="0">
                <a:solidFill>
                  <a:schemeClr val="tx1"/>
                </a:solidFill>
                <a:latin typeface="Times New Roman"/>
                <a:cs typeface="Times New Roman"/>
              </a:rPr>
              <a:t> </a:t>
            </a:r>
            <a:r>
              <a:rPr lang="en-US" sz="2000" cap="none" spc="-4" dirty="0">
                <a:solidFill>
                  <a:schemeClr val="tx1"/>
                </a:solidFill>
                <a:latin typeface="Times New Roman"/>
                <a:cs typeface="Times New Roman"/>
              </a:rPr>
              <a:t>the</a:t>
            </a:r>
            <a:r>
              <a:rPr lang="en-US" sz="2000" cap="none" spc="7" dirty="0">
                <a:solidFill>
                  <a:schemeClr val="tx1"/>
                </a:solidFill>
                <a:latin typeface="Times New Roman"/>
                <a:cs typeface="Times New Roman"/>
              </a:rPr>
              <a:t> </a:t>
            </a:r>
            <a:r>
              <a:rPr lang="en-US" sz="2000" cap="none" spc="-4" dirty="0">
                <a:solidFill>
                  <a:schemeClr val="tx1"/>
                </a:solidFill>
                <a:latin typeface="Times New Roman"/>
                <a:cs typeface="Times New Roman"/>
              </a:rPr>
              <a:t>state</a:t>
            </a:r>
            <a:r>
              <a:rPr lang="en-US" sz="2000" cap="none" spc="7" dirty="0">
                <a:solidFill>
                  <a:schemeClr val="tx1"/>
                </a:solidFill>
                <a:latin typeface="Times New Roman"/>
                <a:cs typeface="Times New Roman"/>
              </a:rPr>
              <a:t> </a:t>
            </a:r>
            <a:r>
              <a:rPr lang="en-US" sz="2000" cap="none" spc="-4" dirty="0">
                <a:solidFill>
                  <a:schemeClr val="tx1"/>
                </a:solidFill>
                <a:latin typeface="Times New Roman"/>
                <a:cs typeface="Times New Roman"/>
              </a:rPr>
              <a:t>transition</a:t>
            </a:r>
            <a:r>
              <a:rPr lang="en-US" sz="2000" cap="none" spc="4" dirty="0">
                <a:solidFill>
                  <a:schemeClr val="tx1"/>
                </a:solidFill>
                <a:latin typeface="Times New Roman"/>
                <a:cs typeface="Times New Roman"/>
              </a:rPr>
              <a:t> </a:t>
            </a:r>
            <a:r>
              <a:rPr lang="en-US" sz="2000" cap="none" spc="-4" dirty="0">
                <a:solidFill>
                  <a:schemeClr val="tx1"/>
                </a:solidFill>
                <a:latin typeface="Times New Roman"/>
                <a:cs typeface="Times New Roman"/>
              </a:rPr>
              <a:t>probabilities</a:t>
            </a:r>
            <a:r>
              <a:rPr lang="en-US" sz="2000" cap="none" spc="7" dirty="0">
                <a:solidFill>
                  <a:schemeClr val="tx1"/>
                </a:solidFill>
                <a:latin typeface="Times New Roman"/>
                <a:cs typeface="Times New Roman"/>
              </a:rPr>
              <a:t> </a:t>
            </a:r>
            <a:r>
              <a:rPr lang="en-US" sz="2000" cap="none" spc="-4" dirty="0">
                <a:solidFill>
                  <a:schemeClr val="tx1"/>
                </a:solidFill>
                <a:latin typeface="Times New Roman"/>
                <a:cs typeface="Times New Roman"/>
              </a:rPr>
              <a:t>summarized</a:t>
            </a:r>
            <a:r>
              <a:rPr lang="en-US" sz="2000" cap="none" spc="7" dirty="0">
                <a:solidFill>
                  <a:schemeClr val="tx1"/>
                </a:solidFill>
                <a:latin typeface="Times New Roman"/>
                <a:cs typeface="Times New Roman"/>
              </a:rPr>
              <a:t> </a:t>
            </a:r>
            <a:r>
              <a:rPr lang="en-US" sz="2000" cap="none" spc="-4" dirty="0">
                <a:solidFill>
                  <a:schemeClr val="tx1"/>
                </a:solidFill>
                <a:latin typeface="Times New Roman"/>
                <a:cs typeface="Times New Roman"/>
              </a:rPr>
              <a:t>in</a:t>
            </a:r>
            <a:r>
              <a:rPr lang="en-US" sz="2000" cap="none" spc="7" dirty="0">
                <a:solidFill>
                  <a:schemeClr val="tx1"/>
                </a:solidFill>
                <a:latin typeface="Times New Roman"/>
                <a:cs typeface="Times New Roman"/>
              </a:rPr>
              <a:t> </a:t>
            </a:r>
            <a:r>
              <a:rPr lang="en-US" sz="2000" cap="none" spc="-4" dirty="0">
                <a:solidFill>
                  <a:schemeClr val="tx1"/>
                </a:solidFill>
                <a:latin typeface="Times New Roman"/>
                <a:cs typeface="Times New Roman"/>
              </a:rPr>
              <a:t>a</a:t>
            </a:r>
            <a:r>
              <a:rPr lang="en-US" sz="2000" cap="none" spc="7" dirty="0">
                <a:solidFill>
                  <a:schemeClr val="tx1"/>
                </a:solidFill>
                <a:latin typeface="Times New Roman"/>
                <a:cs typeface="Times New Roman"/>
              </a:rPr>
              <a:t> </a:t>
            </a:r>
            <a:r>
              <a:rPr lang="en-US" sz="2000" cap="none" spc="-4" dirty="0">
                <a:solidFill>
                  <a:schemeClr val="tx1"/>
                </a:solidFill>
                <a:latin typeface="Times New Roman"/>
                <a:cs typeface="Times New Roman"/>
              </a:rPr>
              <a:t>matrix.</a:t>
            </a:r>
            <a:r>
              <a:rPr lang="en-US" sz="2000" cap="none" spc="7" dirty="0">
                <a:solidFill>
                  <a:schemeClr val="tx1"/>
                </a:solidFill>
                <a:latin typeface="Times New Roman"/>
                <a:cs typeface="Times New Roman"/>
              </a:rPr>
              <a:t> </a:t>
            </a:r>
            <a:r>
              <a:rPr lang="en-US" sz="2000" cap="none" spc="-4" dirty="0">
                <a:solidFill>
                  <a:schemeClr val="tx1"/>
                </a:solidFill>
                <a:latin typeface="Times New Roman"/>
                <a:cs typeface="Times New Roman"/>
              </a:rPr>
              <a:t>in </a:t>
            </a:r>
            <a:r>
              <a:rPr lang="en-US" sz="2000" cap="none" spc="-201" dirty="0">
                <a:solidFill>
                  <a:schemeClr val="tx1"/>
                </a:solidFill>
                <a:latin typeface="Times New Roman"/>
                <a:cs typeface="Times New Roman"/>
              </a:rPr>
              <a:t> </a:t>
            </a:r>
            <a:r>
              <a:rPr lang="en-US" sz="2000" cap="none" spc="-4" dirty="0">
                <a:solidFill>
                  <a:schemeClr val="tx1"/>
                </a:solidFill>
                <a:latin typeface="Times New Roman"/>
                <a:cs typeface="Times New Roman"/>
              </a:rPr>
              <a:t>this case it will be</a:t>
            </a:r>
            <a:r>
              <a:rPr lang="en-US" sz="2000" cap="none" spc="-7" dirty="0">
                <a:solidFill>
                  <a:schemeClr val="tx1"/>
                </a:solidFill>
                <a:latin typeface="Times New Roman"/>
                <a:cs typeface="Times New Roman"/>
              </a:rPr>
              <a:t> </a:t>
            </a:r>
            <a:r>
              <a:rPr lang="en-US" sz="2000" cap="none" spc="-4" dirty="0">
                <a:solidFill>
                  <a:schemeClr val="tx1"/>
                </a:solidFill>
                <a:latin typeface="Times New Roman"/>
                <a:cs typeface="Times New Roman"/>
              </a:rPr>
              <a:t>as follows:</a:t>
            </a:r>
            <a:endParaRPr lang="en-US" sz="2000" cap="none" dirty="0">
              <a:solidFill>
                <a:schemeClr val="tx1"/>
              </a:solidFill>
              <a:latin typeface="Times New Roman"/>
              <a:cs typeface="Times New Roman"/>
            </a:endParaRPr>
          </a:p>
        </p:txBody>
      </p:sp>
      <p:pic>
        <p:nvPicPr>
          <p:cNvPr id="4" name="object 3"/>
          <p:cNvPicPr/>
          <p:nvPr/>
        </p:nvPicPr>
        <p:blipFill>
          <a:blip r:embed="rId2" cstate="print"/>
          <a:stretch>
            <a:fillRect/>
          </a:stretch>
        </p:blipFill>
        <p:spPr>
          <a:xfrm>
            <a:off x="2597151" y="431652"/>
            <a:ext cx="4114800" cy="2730648"/>
          </a:xfrm>
          <a:prstGeom prst="rect">
            <a:avLst/>
          </a:prstGeom>
        </p:spPr>
      </p:pic>
    </p:spTree>
    <p:extLst>
      <p:ext uri="{BB962C8B-B14F-4D97-AF65-F5344CB8AC3E}">
        <p14:creationId xmlns:p14="http://schemas.microsoft.com/office/powerpoint/2010/main" val="11981425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object 3"/>
          <p:cNvPicPr/>
          <p:nvPr/>
        </p:nvPicPr>
        <p:blipFill>
          <a:blip r:embed="rId2" cstate="print"/>
          <a:stretch>
            <a:fillRect/>
          </a:stretch>
        </p:blipFill>
        <p:spPr>
          <a:xfrm>
            <a:off x="2216150" y="1871091"/>
            <a:ext cx="5867400" cy="1215009"/>
          </a:xfrm>
          <a:prstGeom prst="rect">
            <a:avLst/>
          </a:prstGeom>
        </p:spPr>
      </p:pic>
      <p:sp>
        <p:nvSpPr>
          <p:cNvPr id="4" name="object 4"/>
          <p:cNvSpPr txBox="1"/>
          <p:nvPr/>
        </p:nvSpPr>
        <p:spPr>
          <a:xfrm>
            <a:off x="234950" y="4023245"/>
            <a:ext cx="10058400" cy="1544317"/>
          </a:xfrm>
          <a:prstGeom prst="rect">
            <a:avLst/>
          </a:prstGeom>
        </p:spPr>
        <p:txBody>
          <a:bodyPr vert="horz" wrap="square" lIns="0" tIns="5382" rIns="0" bIns="0" rtlCol="0">
            <a:spAutoFit/>
          </a:bodyPr>
          <a:lstStyle/>
          <a:p>
            <a:pPr marL="71756" marR="66375" algn="just">
              <a:spcBef>
                <a:spcPts val="42"/>
              </a:spcBef>
            </a:pPr>
            <a:r>
              <a:rPr lang="en-US" sz="2000" spc="-4" dirty="0" smtClean="0">
                <a:latin typeface="Times New Roman"/>
                <a:cs typeface="Times New Roman"/>
              </a:rPr>
              <a:t>                   </a:t>
            </a:r>
            <a:r>
              <a:rPr sz="2000" spc="-4" dirty="0" smtClean="0">
                <a:latin typeface="Times New Roman"/>
                <a:cs typeface="Times New Roman"/>
              </a:rPr>
              <a:t>To </a:t>
            </a:r>
            <a:r>
              <a:rPr sz="2000" spc="-4" dirty="0">
                <a:latin typeface="Times New Roman"/>
                <a:cs typeface="Times New Roman"/>
              </a:rPr>
              <a:t>get to the next state,</a:t>
            </a:r>
            <a:r>
              <a:rPr sz="2000" dirty="0">
                <a:latin typeface="Times New Roman"/>
                <a:cs typeface="Times New Roman"/>
              </a:rPr>
              <a:t> </a:t>
            </a:r>
            <a:r>
              <a:rPr sz="2000" i="1" spc="28" dirty="0">
                <a:latin typeface="Times New Roman"/>
                <a:cs typeface="Times New Roman"/>
              </a:rPr>
              <a:t>S</a:t>
            </a:r>
            <a:r>
              <a:rPr sz="2000" spc="42" baseline="-24305" dirty="0">
                <a:latin typeface="Times New Roman"/>
                <a:cs typeface="Times New Roman"/>
              </a:rPr>
              <a:t>1 </a:t>
            </a:r>
            <a:r>
              <a:rPr sz="2000" spc="-4" dirty="0">
                <a:latin typeface="Times New Roman"/>
                <a:cs typeface="Times New Roman"/>
              </a:rPr>
              <a:t>, you simply calculate the matrix product</a:t>
            </a:r>
            <a:r>
              <a:rPr sz="2000" dirty="0">
                <a:latin typeface="Times New Roman"/>
                <a:cs typeface="Times New Roman"/>
              </a:rPr>
              <a:t> </a:t>
            </a:r>
            <a:r>
              <a:rPr sz="2000" i="1" spc="28" dirty="0">
                <a:latin typeface="Times New Roman"/>
                <a:cs typeface="Times New Roman"/>
              </a:rPr>
              <a:t>S</a:t>
            </a:r>
            <a:r>
              <a:rPr sz="2000" spc="42" baseline="-24305" dirty="0">
                <a:latin typeface="Times New Roman"/>
                <a:cs typeface="Times New Roman"/>
              </a:rPr>
              <a:t>1 </a:t>
            </a:r>
            <a:r>
              <a:rPr sz="2000" spc="-4" dirty="0">
                <a:latin typeface="Times New Roman"/>
                <a:cs typeface="Times New Roman"/>
              </a:rPr>
              <a:t>= </a:t>
            </a:r>
            <a:r>
              <a:rPr sz="2000" i="1" spc="28" dirty="0">
                <a:latin typeface="Times New Roman"/>
                <a:cs typeface="Times New Roman"/>
              </a:rPr>
              <a:t>S</a:t>
            </a:r>
            <a:r>
              <a:rPr sz="2000" spc="42" baseline="-24305" dirty="0">
                <a:latin typeface="Times New Roman"/>
                <a:cs typeface="Times New Roman"/>
              </a:rPr>
              <a:t>0 </a:t>
            </a:r>
            <a:r>
              <a:rPr sz="2000" i="1" spc="-4" dirty="0">
                <a:latin typeface="Times New Roman"/>
                <a:cs typeface="Times New Roman"/>
              </a:rPr>
              <a:t>P </a:t>
            </a:r>
            <a:r>
              <a:rPr sz="2000" spc="-4" dirty="0">
                <a:latin typeface="Times New Roman"/>
                <a:cs typeface="Times New Roman"/>
              </a:rPr>
              <a:t>. Since </a:t>
            </a:r>
            <a:r>
              <a:rPr sz="2000" dirty="0">
                <a:latin typeface="Times New Roman"/>
                <a:cs typeface="Times New Roman"/>
              </a:rPr>
              <a:t> </a:t>
            </a:r>
            <a:r>
              <a:rPr sz="2000" spc="-4" dirty="0">
                <a:latin typeface="Times New Roman"/>
                <a:cs typeface="Times New Roman"/>
              </a:rPr>
              <a:t>calculations for successive states of S is only of the type</a:t>
            </a:r>
            <a:r>
              <a:rPr sz="2000" dirty="0">
                <a:latin typeface="Times New Roman"/>
                <a:cs typeface="Times New Roman"/>
              </a:rPr>
              <a:t> </a:t>
            </a:r>
            <a:r>
              <a:rPr sz="2000" i="1" spc="28" dirty="0">
                <a:latin typeface="Times New Roman"/>
                <a:cs typeface="Times New Roman"/>
              </a:rPr>
              <a:t>S</a:t>
            </a:r>
            <a:r>
              <a:rPr sz="2000" i="1" spc="42" baseline="-13888" dirty="0">
                <a:latin typeface="Times New Roman"/>
                <a:cs typeface="Times New Roman"/>
              </a:rPr>
              <a:t>n</a:t>
            </a:r>
            <a:r>
              <a:rPr sz="2000" i="1" spc="47" baseline="-13888" dirty="0">
                <a:latin typeface="Times New Roman"/>
                <a:cs typeface="Times New Roman"/>
              </a:rPr>
              <a:t> </a:t>
            </a:r>
            <a:r>
              <a:rPr sz="2000" spc="-4" dirty="0">
                <a:latin typeface="Times New Roman"/>
                <a:cs typeface="Times New Roman"/>
              </a:rPr>
              <a:t>= </a:t>
            </a:r>
            <a:r>
              <a:rPr sz="2000" i="1" spc="18" dirty="0">
                <a:latin typeface="Times New Roman"/>
                <a:cs typeface="Times New Roman"/>
              </a:rPr>
              <a:t>S</a:t>
            </a:r>
            <a:r>
              <a:rPr sz="2000" i="1" spc="26" baseline="-24305" dirty="0">
                <a:latin typeface="Times New Roman"/>
                <a:cs typeface="Times New Roman"/>
              </a:rPr>
              <a:t>n</a:t>
            </a:r>
            <a:r>
              <a:rPr sz="2000" spc="26" baseline="-24305" dirty="0">
                <a:latin typeface="Times New Roman"/>
                <a:cs typeface="Times New Roman"/>
              </a:rPr>
              <a:t>−1 </a:t>
            </a:r>
            <a:r>
              <a:rPr sz="2000" i="1" spc="-4" dirty="0">
                <a:latin typeface="Times New Roman"/>
                <a:cs typeface="Times New Roman"/>
              </a:rPr>
              <a:t>P </a:t>
            </a:r>
            <a:r>
              <a:rPr sz="2000" spc="-4" dirty="0">
                <a:latin typeface="Times New Roman"/>
                <a:cs typeface="Times New Roman"/>
              </a:rPr>
              <a:t>, the general formula for </a:t>
            </a:r>
            <a:r>
              <a:rPr sz="2000" spc="-201" dirty="0">
                <a:latin typeface="Times New Roman"/>
                <a:cs typeface="Times New Roman"/>
              </a:rPr>
              <a:t> </a:t>
            </a:r>
            <a:r>
              <a:rPr sz="2000" spc="-4" dirty="0">
                <a:latin typeface="Times New Roman"/>
                <a:cs typeface="Times New Roman"/>
              </a:rPr>
              <a:t>computing</a:t>
            </a:r>
            <a:r>
              <a:rPr sz="2000" dirty="0">
                <a:latin typeface="Times New Roman"/>
                <a:cs typeface="Times New Roman"/>
              </a:rPr>
              <a:t> </a:t>
            </a:r>
            <a:r>
              <a:rPr sz="2000" spc="-4" dirty="0">
                <a:latin typeface="Times New Roman"/>
                <a:cs typeface="Times New Roman"/>
              </a:rPr>
              <a:t>the</a:t>
            </a:r>
            <a:r>
              <a:rPr sz="2000" spc="4" dirty="0">
                <a:latin typeface="Times New Roman"/>
                <a:cs typeface="Times New Roman"/>
              </a:rPr>
              <a:t> </a:t>
            </a:r>
            <a:r>
              <a:rPr sz="2000" spc="-4" dirty="0">
                <a:latin typeface="Times New Roman"/>
                <a:cs typeface="Times New Roman"/>
              </a:rPr>
              <a:t>probability</a:t>
            </a:r>
            <a:r>
              <a:rPr sz="2000" spc="4" dirty="0">
                <a:latin typeface="Times New Roman"/>
                <a:cs typeface="Times New Roman"/>
              </a:rPr>
              <a:t> </a:t>
            </a:r>
            <a:r>
              <a:rPr sz="2000" spc="-4" dirty="0">
                <a:latin typeface="Times New Roman"/>
                <a:cs typeface="Times New Roman"/>
              </a:rPr>
              <a:t>of</a:t>
            </a:r>
            <a:r>
              <a:rPr sz="2000" spc="4" dirty="0">
                <a:latin typeface="Times New Roman"/>
                <a:cs typeface="Times New Roman"/>
              </a:rPr>
              <a:t> </a:t>
            </a:r>
            <a:r>
              <a:rPr sz="2000" spc="-4" dirty="0">
                <a:latin typeface="Times New Roman"/>
                <a:cs typeface="Times New Roman"/>
              </a:rPr>
              <a:t>a</a:t>
            </a:r>
            <a:r>
              <a:rPr sz="2000" spc="4" dirty="0">
                <a:latin typeface="Times New Roman"/>
                <a:cs typeface="Times New Roman"/>
              </a:rPr>
              <a:t> </a:t>
            </a:r>
            <a:r>
              <a:rPr sz="2000" spc="-4" dirty="0">
                <a:latin typeface="Times New Roman"/>
                <a:cs typeface="Times New Roman"/>
              </a:rPr>
              <a:t>process</a:t>
            </a:r>
            <a:r>
              <a:rPr sz="2000" spc="4" dirty="0">
                <a:latin typeface="Times New Roman"/>
                <a:cs typeface="Times New Roman"/>
              </a:rPr>
              <a:t> </a:t>
            </a:r>
            <a:r>
              <a:rPr sz="2000" spc="-4" dirty="0">
                <a:latin typeface="Times New Roman"/>
                <a:cs typeface="Times New Roman"/>
              </a:rPr>
              <a:t>ending</a:t>
            </a:r>
            <a:r>
              <a:rPr sz="2000" dirty="0">
                <a:latin typeface="Times New Roman"/>
                <a:cs typeface="Times New Roman"/>
              </a:rPr>
              <a:t> </a:t>
            </a:r>
            <a:r>
              <a:rPr sz="2000" spc="-4" dirty="0">
                <a:latin typeface="Times New Roman"/>
                <a:cs typeface="Times New Roman"/>
              </a:rPr>
              <a:t>up</a:t>
            </a:r>
            <a:r>
              <a:rPr sz="2000" spc="4" dirty="0">
                <a:latin typeface="Times New Roman"/>
                <a:cs typeface="Times New Roman"/>
              </a:rPr>
              <a:t> </a:t>
            </a:r>
            <a:r>
              <a:rPr sz="2000" spc="-4" dirty="0">
                <a:latin typeface="Times New Roman"/>
                <a:cs typeface="Times New Roman"/>
              </a:rPr>
              <a:t>in</a:t>
            </a:r>
            <a:r>
              <a:rPr sz="2000" spc="4" dirty="0">
                <a:latin typeface="Times New Roman"/>
                <a:cs typeface="Times New Roman"/>
              </a:rPr>
              <a:t> </a:t>
            </a:r>
            <a:r>
              <a:rPr sz="2000" spc="-4" dirty="0">
                <a:latin typeface="Times New Roman"/>
                <a:cs typeface="Times New Roman"/>
              </a:rPr>
              <a:t>a</a:t>
            </a:r>
            <a:r>
              <a:rPr sz="2000" spc="4" dirty="0">
                <a:latin typeface="Times New Roman"/>
                <a:cs typeface="Times New Roman"/>
              </a:rPr>
              <a:t> </a:t>
            </a:r>
            <a:r>
              <a:rPr sz="2000" spc="-4" dirty="0">
                <a:latin typeface="Times New Roman"/>
                <a:cs typeface="Times New Roman"/>
              </a:rPr>
              <a:t>certain</a:t>
            </a:r>
            <a:r>
              <a:rPr sz="2000" spc="4" dirty="0">
                <a:latin typeface="Times New Roman"/>
                <a:cs typeface="Times New Roman"/>
              </a:rPr>
              <a:t> </a:t>
            </a:r>
            <a:r>
              <a:rPr sz="2000" spc="-4" dirty="0">
                <a:latin typeface="Times New Roman"/>
                <a:cs typeface="Times New Roman"/>
              </a:rPr>
              <a:t>state</a:t>
            </a:r>
            <a:r>
              <a:rPr sz="2000" spc="4" dirty="0">
                <a:latin typeface="Times New Roman"/>
                <a:cs typeface="Times New Roman"/>
              </a:rPr>
              <a:t> </a:t>
            </a:r>
            <a:r>
              <a:rPr sz="2000" spc="-4" dirty="0">
                <a:latin typeface="Times New Roman"/>
                <a:cs typeface="Times New Roman"/>
              </a:rPr>
              <a:t>is</a:t>
            </a:r>
            <a:r>
              <a:rPr sz="2000" spc="148" dirty="0">
                <a:latin typeface="Times New Roman"/>
                <a:cs typeface="Times New Roman"/>
              </a:rPr>
              <a:t> </a:t>
            </a:r>
            <a:r>
              <a:rPr sz="2000" i="1" spc="28" dirty="0">
                <a:latin typeface="Times New Roman"/>
                <a:cs typeface="Times New Roman"/>
              </a:rPr>
              <a:t>S</a:t>
            </a:r>
            <a:r>
              <a:rPr sz="2000" i="1" spc="42" baseline="-13888" dirty="0">
                <a:latin typeface="Times New Roman"/>
                <a:cs typeface="Times New Roman"/>
              </a:rPr>
              <a:t>n</a:t>
            </a:r>
            <a:r>
              <a:rPr sz="2000" i="1" spc="212" baseline="-13888" dirty="0">
                <a:latin typeface="Times New Roman"/>
                <a:cs typeface="Times New Roman"/>
              </a:rPr>
              <a:t> </a:t>
            </a:r>
            <a:r>
              <a:rPr sz="2000" spc="-4" dirty="0">
                <a:latin typeface="Times New Roman"/>
                <a:cs typeface="Times New Roman"/>
              </a:rPr>
              <a:t>=</a:t>
            </a:r>
            <a:r>
              <a:rPr sz="2000" spc="28" dirty="0">
                <a:latin typeface="Times New Roman"/>
                <a:cs typeface="Times New Roman"/>
              </a:rPr>
              <a:t> </a:t>
            </a:r>
            <a:r>
              <a:rPr sz="2000" i="1" spc="53" dirty="0">
                <a:latin typeface="Times New Roman"/>
                <a:cs typeface="Times New Roman"/>
              </a:rPr>
              <a:t>S</a:t>
            </a:r>
            <a:r>
              <a:rPr sz="2000" spc="79" baseline="-24305" dirty="0">
                <a:latin typeface="Times New Roman"/>
                <a:cs typeface="Times New Roman"/>
              </a:rPr>
              <a:t>0</a:t>
            </a:r>
            <a:r>
              <a:rPr sz="2000" i="1" spc="53" dirty="0">
                <a:latin typeface="Times New Roman"/>
                <a:cs typeface="Times New Roman"/>
              </a:rPr>
              <a:t>P</a:t>
            </a:r>
            <a:r>
              <a:rPr sz="2000" i="1" spc="79" baseline="34722" dirty="0">
                <a:latin typeface="Times New Roman"/>
                <a:cs typeface="Times New Roman"/>
              </a:rPr>
              <a:t>n</a:t>
            </a:r>
            <a:r>
              <a:rPr sz="2000" i="1" spc="73" baseline="34722" dirty="0">
                <a:latin typeface="Times New Roman"/>
                <a:cs typeface="Times New Roman"/>
              </a:rPr>
              <a:t> </a:t>
            </a:r>
            <a:r>
              <a:rPr sz="2000" spc="-4" dirty="0">
                <a:latin typeface="Times New Roman"/>
                <a:cs typeface="Times New Roman"/>
              </a:rPr>
              <a:t>.</a:t>
            </a:r>
            <a:endParaRPr lang="en-IN" sz="2000" spc="-4" dirty="0">
              <a:latin typeface="Times New Roman"/>
              <a:cs typeface="Times New Roman"/>
            </a:endParaRPr>
          </a:p>
          <a:p>
            <a:pPr marL="71756" marR="66375" algn="just">
              <a:spcBef>
                <a:spcPts val="42"/>
              </a:spcBef>
            </a:pPr>
            <a:endParaRPr lang="en-IN" sz="2000" spc="-4" dirty="0">
              <a:latin typeface="Times New Roman"/>
              <a:cs typeface="Times New Roman"/>
            </a:endParaRPr>
          </a:p>
          <a:p>
            <a:pPr marL="280298" lvl="1" indent="-208990" algn="just">
              <a:buAutoNum type="arabicPeriod" startAt="2"/>
              <a:tabLst>
                <a:tab pos="280746" algn="l"/>
              </a:tabLst>
            </a:pPr>
            <a:endParaRPr sz="2000" dirty="0">
              <a:solidFill>
                <a:srgbClr val="FF0000"/>
              </a:solidFill>
              <a:latin typeface="Arial"/>
              <a:cs typeface="Arial"/>
            </a:endParaRPr>
          </a:p>
        </p:txBody>
      </p:sp>
      <p:sp>
        <p:nvSpPr>
          <p:cNvPr id="5" name="object 5"/>
          <p:cNvSpPr txBox="1">
            <a:spLocks noGrp="1"/>
          </p:cNvSpPr>
          <p:nvPr>
            <p:ph type="sldNum" sz="quarter" idx="12"/>
          </p:nvPr>
        </p:nvSpPr>
        <p:spPr>
          <a:xfrm>
            <a:off x="13895892" y="1054350"/>
            <a:ext cx="691720" cy="115416"/>
          </a:xfrm>
          <a:prstGeom prst="rect">
            <a:avLst/>
          </a:prstGeom>
        </p:spPr>
        <p:txBody>
          <a:bodyPr vert="horz" wrap="square" lIns="0" tIns="0" rIns="0" bIns="0" rtlCol="0" anchor="b">
            <a:spAutoFit/>
          </a:bodyPr>
          <a:lstStyle/>
          <a:p>
            <a:pPr marL="26909">
              <a:lnSpc>
                <a:spcPts val="929"/>
              </a:lnSpc>
            </a:pPr>
            <a:r>
              <a:rPr spc="-4" dirty="0"/>
              <a:t>3</a:t>
            </a:r>
          </a:p>
        </p:txBody>
      </p:sp>
      <p:sp>
        <p:nvSpPr>
          <p:cNvPr id="2" name="TextBox 1">
            <a:extLst>
              <a:ext uri="{FF2B5EF4-FFF2-40B4-BE49-F238E27FC236}">
                <a16:creationId xmlns:a16="http://schemas.microsoft.com/office/drawing/2014/main" id="{99774BCD-04A6-1047-9AF4-55D20A4457A2}"/>
              </a:ext>
            </a:extLst>
          </p:cNvPr>
          <p:cNvSpPr txBox="1"/>
          <p:nvPr/>
        </p:nvSpPr>
        <p:spPr>
          <a:xfrm>
            <a:off x="6380018" y="2966604"/>
            <a:ext cx="1828800" cy="1828800"/>
          </a:xfrm>
          <a:prstGeom prst="rect">
            <a:avLst/>
          </a:prstGeom>
          <a:noFill/>
        </p:spPr>
        <p:txBody>
          <a:bodyPr wrap="square" rtlCol="0">
            <a:spAutoFit/>
          </a:bodyPr>
          <a:lstStyle/>
          <a:p>
            <a:pPr algn="l"/>
            <a:endParaRPr lang="en-US"/>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D0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359</TotalTime>
  <Words>1704</Words>
  <Application>Microsoft Office PowerPoint</Application>
  <PresentationFormat>Custom</PresentationFormat>
  <Paragraphs>135</Paragraphs>
  <Slides>27</Slides>
  <Notes>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27</vt:i4>
      </vt:variant>
    </vt:vector>
  </HeadingPairs>
  <TitlesOfParts>
    <vt:vector size="36" baseType="lpstr">
      <vt:lpstr>Agency FB</vt:lpstr>
      <vt:lpstr>Algerian</vt:lpstr>
      <vt:lpstr>Arial</vt:lpstr>
      <vt:lpstr>Calibri</vt:lpstr>
      <vt:lpstr>Century Gothic</vt:lpstr>
      <vt:lpstr>Symbol</vt:lpstr>
      <vt:lpstr>Times New Roman</vt:lpstr>
      <vt:lpstr>Wingdings 3</vt:lpstr>
      <vt:lpstr>Ion</vt:lpstr>
      <vt:lpstr>An introduction to Markov chains and  its application to predict market trend using R</vt:lpstr>
      <vt:lpstr>CONTENTS………..</vt:lpstr>
      <vt:lpstr>ACKNOWLEDGEMENT</vt:lpstr>
      <vt:lpstr>PowerPoint Presentation</vt:lpstr>
      <vt:lpstr>PowerPoint Presentation</vt:lpstr>
      <vt:lpstr>PowerPoint Presentation</vt:lpstr>
      <vt:lpstr>PowerPoint Presentation</vt:lpstr>
      <vt:lpstr>        In our weather  example, we define S = [Sunny Rainy] . Where S is called our state space, in which all the  elements are all the possible states that the process can attain. If, for example, today is a  sunny day, then the S0 vector will be S0  = [1 0] , because there is 100% chance of a sunny  day and zero chance of it being a rainy day. To get to the next state, the transition probability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introduction to Markov chains and  their applications within finance</dc:title>
  <dc:creator>Admin</dc:creator>
  <cp:lastModifiedBy>pournima kore</cp:lastModifiedBy>
  <cp:revision>52</cp:revision>
  <dcterms:created xsi:type="dcterms:W3CDTF">2021-04-03T10:28:26Z</dcterms:created>
  <dcterms:modified xsi:type="dcterms:W3CDTF">2021-08-01T05:52:47Z</dcterms:modified>
</cp:coreProperties>
</file>