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  <p:sldMasterId id="2147483679" r:id="rId2"/>
  </p:sldMasterIdLst>
  <p:notesMasterIdLst>
    <p:notesMasterId r:id="rId23"/>
  </p:notesMasterIdLst>
  <p:sldIdLst>
    <p:sldId id="256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  <p:sldId id="27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Lato" panose="020B0604020202020204" charset="0"/>
      <p:regular r:id="rId28"/>
      <p:bold r:id="rId29"/>
      <p:italic r:id="rId30"/>
      <p:boldItalic r:id="rId31"/>
    </p:embeddedFont>
    <p:embeddedFont>
      <p:font typeface="Lato Regular" panose="020B0604020202020204" charset="0"/>
      <p:regular r:id="rId32"/>
    </p:embeddedFont>
    <p:embeddedFont>
      <p:font typeface="Lato Semibold" panose="020B0604020202020204" charset="0"/>
      <p:regular r:id="rId33"/>
      <p:bold r:id="rId34"/>
    </p:embeddedFont>
    <p:embeddedFont>
      <p:font typeface="Proxima Nova" panose="020B0604020202020204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24" userDrawn="1">
          <p15:clr>
            <a:srgbClr val="A4A3A4"/>
          </p15:clr>
        </p15:guide>
        <p15:guide id="2" pos="4464" userDrawn="1">
          <p15:clr>
            <a:srgbClr val="A4A3A4"/>
          </p15:clr>
        </p15:guide>
        <p15:guide id="3" pos="53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hriansh Nauriyal" initials="" lastIdx="1" clrIdx="0"/>
  <p:cmAuthor id="1" name="Vishwa Mohan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83C"/>
    <a:srgbClr val="5A5A5A"/>
    <a:srgbClr val="F4AB35"/>
    <a:srgbClr val="4890E4"/>
    <a:srgbClr val="EF2C3C"/>
    <a:srgbClr val="0EC1C1"/>
    <a:srgbClr val="23AE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1458770-BF9F-4DF8-A21B-7559EE5C7266}">
  <a:tblStyle styleId="{E1458770-BF9F-4DF8-A21B-7559EE5C7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44" autoAdjust="0"/>
    <p:restoredTop sz="89981" autoAdjust="0"/>
  </p:normalViewPr>
  <p:slideViewPr>
    <p:cSldViewPr snapToGrid="0">
      <p:cViewPr varScale="1">
        <p:scale>
          <a:sx n="114" d="100"/>
          <a:sy n="114" d="100"/>
        </p:scale>
        <p:origin x="960" y="102"/>
      </p:cViewPr>
      <p:guideLst>
        <p:guide orient="horz" pos="1424"/>
        <p:guide pos="4464"/>
        <p:guide pos="531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commentAuthors" Target="commentAuthor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font" Target="fonts/font18.fntdata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0-08-18T11:46:32.765" idx="1">
    <p:pos x="274" y="687"/>
    <p:text>+kankvish@gmail.com please add the points if any here</p:text>
  </p:cm>
  <p:cm authorId="1" dt="2020-08-18T11:46:32.765" idx="1">
    <p:pos x="274" y="687"/>
    <p:text>I think we have covered all the points here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15" name="Google Shape;41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920717d5f5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6" name="Google Shape;546;g920717d5f5_0_2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47" name="Google Shape;547;g920717d5f5_0_26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10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920717d5f5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7" name="Google Shape;577;g920717d5f5_0_2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78" name="Google Shape;578;g920717d5f5_0_2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11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g920717d5f5_0_3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4" name="Google Shape;604;g920717d5f5_0_3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05" name="Google Shape;605;g920717d5f5_0_3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12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9053d4394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3" name="Google Shape;613;g9053d4394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14" name="Google Shape;614;g9053d43943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13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920717d5f5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0" name="Google Shape;620;g920717d5f5_0_37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21" name="Google Shape;621;g920717d5f5_0_37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14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g920717d5f5_0_3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9" name="Google Shape;629;g920717d5f5_0_3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30" name="Google Shape;630;g920717d5f5_0_38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15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920717d5f5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4" name="Google Shape;644;g920717d5f5_0_39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45" name="Google Shape;645;g920717d5f5_0_39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16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920717d5f5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0" name="Google Shape;660;g920717d5f5_0_4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61" name="Google Shape;661;g920717d5f5_0_4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17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920717d5f5_0_4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1" name="Google Shape;681;g920717d5f5_0_4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682" name="Google Shape;682;g920717d5f5_0_45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18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920717d5f5_0_4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3" name="Google Shape;703;g920717d5f5_0_4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04" name="Google Shape;704;g920717d5f5_0_49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19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/>
          </a:p>
        </p:txBody>
      </p:sp>
      <p:sp>
        <p:nvSpPr>
          <p:cNvPr id="427" name="Google Shape;4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g9053d4394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5" name="Google Shape;725;g9053d43943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26" name="Google Shape;726;g9053d43943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20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920717d5f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37" name="Google Shape;437;g920717d5f5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38" name="Google Shape;438;g920717d5f5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3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920717d5f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3" name="Google Shape;453;g920717d5f5_0_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54" name="Google Shape;454;g920717d5f5_0_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4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920717d5f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2" name="Google Shape;472;g920717d5f5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73" name="Google Shape;473;g920717d5f5_0_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5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920717d5f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5" name="Google Shape;465;g920717d5f5_0_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66" name="Google Shape;466;g920717d5f5_0_5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6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920717d5f5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2" name="Google Shape;482;g920717d5f5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83" name="Google Shape;483;g920717d5f5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7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920717d5f5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7" name="Google Shape;507;g920717d5f5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08" name="Google Shape;508;g920717d5f5_0_10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8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920717d5f5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1" name="Google Shape;531;g920717d5f5_0_17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532" name="Google Shape;532;g920717d5f5_0_17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N">
                <a:latin typeface="Lato"/>
                <a:ea typeface="Lato"/>
                <a:cs typeface="Lato"/>
                <a:sym typeface="Lato"/>
              </a:rPr>
              <a:t>9</a:t>
            </a:fld>
            <a:endParaRPr dirty="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5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dt" idx="10"/>
          </p:nvPr>
        </p:nvSpPr>
        <p:spPr>
          <a:xfrm>
            <a:off x="885228" y="6205183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E72D40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822635" y="5349875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E72D40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9" name="Google Shape;19;p2"/>
          <p:cNvSpPr/>
          <p:nvPr/>
        </p:nvSpPr>
        <p:spPr>
          <a:xfrm>
            <a:off x="0" y="0"/>
            <a:ext cx="12192000" cy="6205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5230" y="762517"/>
            <a:ext cx="2743201" cy="731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504" userDrawn="1">
          <p15:clr>
            <a:srgbClr val="FBAE40"/>
          </p15:clr>
        </p15:guide>
        <p15:guide id="3" orient="horz" pos="1231" userDrawn="1">
          <p15:clr>
            <a:srgbClr val="FBAE40"/>
          </p15:clr>
        </p15:guide>
        <p15:guide id="4" orient="horz" pos="2341" userDrawn="1">
          <p15:clr>
            <a:srgbClr val="FBAE40"/>
          </p15:clr>
        </p15:guide>
        <p15:guide id="5" pos="4431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5_Section Header">
  <p:cSld name="5_Section Header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1"/>
          <p:cNvSpPr/>
          <p:nvPr/>
        </p:nvSpPr>
        <p:spPr>
          <a:xfrm>
            <a:off x="839788" y="3409244"/>
            <a:ext cx="10522400" cy="1102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11"/>
          <p:cNvGrpSpPr/>
          <p:nvPr/>
        </p:nvGrpSpPr>
        <p:grpSpPr>
          <a:xfrm>
            <a:off x="1326433" y="4027921"/>
            <a:ext cx="1033456" cy="233043"/>
            <a:chOff x="1326382" y="4041646"/>
            <a:chExt cx="2597494" cy="653145"/>
          </a:xfrm>
        </p:grpSpPr>
        <p:sp>
          <p:nvSpPr>
            <p:cNvPr id="129" name="Google Shape;129;p11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1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597306" y="4041650"/>
              <a:ext cx="326570" cy="653141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4" name="Google Shape;134;p11"/>
          <p:cNvSpPr txBox="1">
            <a:spLocks noGrp="1"/>
          </p:cNvSpPr>
          <p:nvPr>
            <p:ph type="body" idx="1"/>
          </p:nvPr>
        </p:nvSpPr>
        <p:spPr>
          <a:xfrm>
            <a:off x="1372541" y="3628271"/>
            <a:ext cx="11288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5" name="Google Shape;135;p11"/>
          <p:cNvSpPr txBox="1">
            <a:spLocks noGrp="1"/>
          </p:cNvSpPr>
          <p:nvPr>
            <p:ph type="body" idx="2"/>
          </p:nvPr>
        </p:nvSpPr>
        <p:spPr>
          <a:xfrm>
            <a:off x="2562459" y="4021352"/>
            <a:ext cx="1262000" cy="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11"/>
          <p:cNvSpPr txBox="1">
            <a:spLocks noGrp="1"/>
          </p:cNvSpPr>
          <p:nvPr>
            <p:ph type="body" idx="3"/>
          </p:nvPr>
        </p:nvSpPr>
        <p:spPr>
          <a:xfrm>
            <a:off x="3824572" y="4952909"/>
            <a:ext cx="3295600" cy="1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7" name="Google Shape;137;p11"/>
          <p:cNvSpPr txBox="1">
            <a:spLocks noGrp="1"/>
          </p:cNvSpPr>
          <p:nvPr>
            <p:ph type="dt" idx="10"/>
          </p:nvPr>
        </p:nvSpPr>
        <p:spPr>
          <a:xfrm>
            <a:off x="848989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38" name="Google Shape;138;p11"/>
          <p:cNvSpPr txBox="1">
            <a:spLocks noGrp="1"/>
          </p:cNvSpPr>
          <p:nvPr>
            <p:ph type="sldNum" idx="12"/>
          </p:nvPr>
        </p:nvSpPr>
        <p:spPr>
          <a:xfrm>
            <a:off x="8621389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9" name="Google Shape;139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1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1"/>
          <p:cNvSpPr/>
          <p:nvPr/>
        </p:nvSpPr>
        <p:spPr>
          <a:xfrm>
            <a:off x="839788" y="3380319"/>
            <a:ext cx="10585600" cy="1131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2" name="Google Shape;142;p11"/>
          <p:cNvGrpSpPr/>
          <p:nvPr/>
        </p:nvGrpSpPr>
        <p:grpSpPr>
          <a:xfrm>
            <a:off x="1231603" y="4027921"/>
            <a:ext cx="1033456" cy="233043"/>
            <a:chOff x="1326382" y="4041646"/>
            <a:chExt cx="2597494" cy="653145"/>
          </a:xfrm>
        </p:grpSpPr>
        <p:sp>
          <p:nvSpPr>
            <p:cNvPr id="143" name="Google Shape;143;p11"/>
            <p:cNvSpPr/>
            <p:nvPr/>
          </p:nvSpPr>
          <p:spPr>
            <a:xfrm>
              <a:off x="1326382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1"/>
            <p:cNvSpPr/>
            <p:nvPr/>
          </p:nvSpPr>
          <p:spPr>
            <a:xfrm>
              <a:off x="1974500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11"/>
            <p:cNvSpPr/>
            <p:nvPr/>
          </p:nvSpPr>
          <p:spPr>
            <a:xfrm>
              <a:off x="2622617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3270737" y="4041646"/>
              <a:ext cx="653100" cy="653100"/>
            </a:xfrm>
            <a:prstGeom prst="star5">
              <a:avLst>
                <a:gd name="adj" fmla="val 19098"/>
                <a:gd name="hf" fmla="val 105146"/>
                <a:gd name="vf" fmla="val 110557"/>
              </a:avLst>
            </a:prstGeom>
            <a:solidFill>
              <a:srgbClr val="F5333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3597306" y="4041650"/>
              <a:ext cx="326570" cy="653141"/>
            </a:xfrm>
            <a:custGeom>
              <a:avLst/>
              <a:gdLst/>
              <a:ahLst/>
              <a:cxnLst/>
              <a:rect l="l" t="t" r="r" b="b"/>
              <a:pathLst>
                <a:path w="326570" h="653141" extrusionOk="0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endParaRPr sz="1351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8" name="Google Shape;148;p11"/>
          <p:cNvSpPr txBox="1">
            <a:spLocks noGrp="1"/>
          </p:cNvSpPr>
          <p:nvPr>
            <p:ph type="body" idx="4"/>
          </p:nvPr>
        </p:nvSpPr>
        <p:spPr>
          <a:xfrm>
            <a:off x="1277711" y="3628271"/>
            <a:ext cx="11288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9" name="Google Shape;149;p11"/>
          <p:cNvSpPr txBox="1">
            <a:spLocks noGrp="1"/>
          </p:cNvSpPr>
          <p:nvPr>
            <p:ph type="body" idx="5"/>
          </p:nvPr>
        </p:nvSpPr>
        <p:spPr>
          <a:xfrm>
            <a:off x="2467628" y="4021352"/>
            <a:ext cx="1262000" cy="2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840317" y="800100"/>
            <a:ext cx="8329200" cy="59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51" name="Google Shape;151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2947" userDrawn="1">
          <p15:clr>
            <a:srgbClr val="FBAE40"/>
          </p15:clr>
        </p15:guide>
        <p15:guide id="3" orient="horz" pos="2840" userDrawn="1">
          <p15:clr>
            <a:srgbClr val="FBAE40"/>
          </p15:clr>
        </p15:guide>
        <p15:guide id="4" orient="horz" pos="2129" userDrawn="1">
          <p15:clr>
            <a:srgbClr val="FBAE40"/>
          </p15:clr>
        </p15:guide>
        <p15:guide id="5" orient="horz" pos="3521" userDrawn="1">
          <p15:clr>
            <a:srgbClr val="FBAE40"/>
          </p15:clr>
        </p15:guide>
        <p15:guide id="6" pos="1512" userDrawn="1">
          <p15:clr>
            <a:srgbClr val="FBAE40"/>
          </p15:clr>
        </p15:guide>
        <p15:guide id="7" pos="577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TImeline Infographic">
  <p:cSld name="Title and TImeline Infographic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54" name="Google Shape;154;p1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55" name="Google Shape;15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3333" y="3964830"/>
            <a:ext cx="10254900" cy="89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 txBox="1">
            <a:spLocks noGrp="1"/>
          </p:cNvSpPr>
          <p:nvPr>
            <p:ph type="body" idx="1"/>
          </p:nvPr>
        </p:nvSpPr>
        <p:spPr>
          <a:xfrm>
            <a:off x="1322333" y="2328535"/>
            <a:ext cx="9872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"/>
          </p:nvPr>
        </p:nvSpPr>
        <p:spPr>
          <a:xfrm>
            <a:off x="1322333" y="2741921"/>
            <a:ext cx="17664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8" name="Google Shape;158;p12"/>
          <p:cNvSpPr txBox="1">
            <a:spLocks noGrp="1"/>
          </p:cNvSpPr>
          <p:nvPr>
            <p:ph type="body" idx="3"/>
          </p:nvPr>
        </p:nvSpPr>
        <p:spPr>
          <a:xfrm>
            <a:off x="1322333" y="3042255"/>
            <a:ext cx="15328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9" name="Google Shape;159;p12"/>
          <p:cNvSpPr txBox="1">
            <a:spLocks noGrp="1"/>
          </p:cNvSpPr>
          <p:nvPr>
            <p:ph type="body" idx="4"/>
          </p:nvPr>
        </p:nvSpPr>
        <p:spPr>
          <a:xfrm>
            <a:off x="3253983" y="2328535"/>
            <a:ext cx="9872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0" name="Google Shape;160;p12"/>
          <p:cNvSpPr txBox="1">
            <a:spLocks noGrp="1"/>
          </p:cNvSpPr>
          <p:nvPr>
            <p:ph type="body" idx="5"/>
          </p:nvPr>
        </p:nvSpPr>
        <p:spPr>
          <a:xfrm>
            <a:off x="3253983" y="2741921"/>
            <a:ext cx="17664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1" name="Google Shape;161;p12"/>
          <p:cNvSpPr txBox="1">
            <a:spLocks noGrp="1"/>
          </p:cNvSpPr>
          <p:nvPr>
            <p:ph type="body" idx="6"/>
          </p:nvPr>
        </p:nvSpPr>
        <p:spPr>
          <a:xfrm>
            <a:off x="3253983" y="3042255"/>
            <a:ext cx="15328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2" name="Google Shape;162;p12"/>
          <p:cNvSpPr txBox="1">
            <a:spLocks noGrp="1"/>
          </p:cNvSpPr>
          <p:nvPr>
            <p:ph type="body" idx="7"/>
          </p:nvPr>
        </p:nvSpPr>
        <p:spPr>
          <a:xfrm>
            <a:off x="5189729" y="2328535"/>
            <a:ext cx="9872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67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3" name="Google Shape;163;p12"/>
          <p:cNvSpPr txBox="1">
            <a:spLocks noGrp="1"/>
          </p:cNvSpPr>
          <p:nvPr>
            <p:ph type="body" idx="8"/>
          </p:nvPr>
        </p:nvSpPr>
        <p:spPr>
          <a:xfrm>
            <a:off x="5189729" y="2741921"/>
            <a:ext cx="17664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12"/>
          <p:cNvSpPr txBox="1">
            <a:spLocks noGrp="1"/>
          </p:cNvSpPr>
          <p:nvPr>
            <p:ph type="body" idx="9"/>
          </p:nvPr>
        </p:nvSpPr>
        <p:spPr>
          <a:xfrm>
            <a:off x="5189729" y="3042255"/>
            <a:ext cx="15328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5" name="Google Shape;165;p12"/>
          <p:cNvSpPr txBox="1">
            <a:spLocks noGrp="1"/>
          </p:cNvSpPr>
          <p:nvPr>
            <p:ph type="body" idx="13"/>
          </p:nvPr>
        </p:nvSpPr>
        <p:spPr>
          <a:xfrm>
            <a:off x="7102532" y="2328535"/>
            <a:ext cx="9872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6" name="Google Shape;166;p12"/>
          <p:cNvSpPr txBox="1">
            <a:spLocks noGrp="1"/>
          </p:cNvSpPr>
          <p:nvPr>
            <p:ph type="body" idx="14"/>
          </p:nvPr>
        </p:nvSpPr>
        <p:spPr>
          <a:xfrm>
            <a:off x="7102532" y="2741921"/>
            <a:ext cx="17664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7" name="Google Shape;167;p12"/>
          <p:cNvSpPr txBox="1">
            <a:spLocks noGrp="1"/>
          </p:cNvSpPr>
          <p:nvPr>
            <p:ph type="body" idx="15"/>
          </p:nvPr>
        </p:nvSpPr>
        <p:spPr>
          <a:xfrm>
            <a:off x="7102532" y="3042255"/>
            <a:ext cx="15328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8" name="Google Shape;168;p12"/>
          <p:cNvSpPr txBox="1">
            <a:spLocks noGrp="1"/>
          </p:cNvSpPr>
          <p:nvPr>
            <p:ph type="body" idx="16"/>
          </p:nvPr>
        </p:nvSpPr>
        <p:spPr>
          <a:xfrm>
            <a:off x="8980215" y="2328535"/>
            <a:ext cx="987200" cy="3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9" name="Google Shape;169;p12"/>
          <p:cNvSpPr txBox="1">
            <a:spLocks noGrp="1"/>
          </p:cNvSpPr>
          <p:nvPr>
            <p:ph type="body" idx="17"/>
          </p:nvPr>
        </p:nvSpPr>
        <p:spPr>
          <a:xfrm>
            <a:off x="8980215" y="2741921"/>
            <a:ext cx="17664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12"/>
          <p:cNvSpPr txBox="1">
            <a:spLocks noGrp="1"/>
          </p:cNvSpPr>
          <p:nvPr>
            <p:ph type="body" idx="18"/>
          </p:nvPr>
        </p:nvSpPr>
        <p:spPr>
          <a:xfrm>
            <a:off x="8980215" y="3042255"/>
            <a:ext cx="1532800" cy="2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1" name="Google Shape;171;p12"/>
          <p:cNvSpPr txBox="1">
            <a:spLocks noGrp="1"/>
          </p:cNvSpPr>
          <p:nvPr>
            <p:ph type="body" idx="19"/>
          </p:nvPr>
        </p:nvSpPr>
        <p:spPr>
          <a:xfrm>
            <a:off x="1205421" y="4708865"/>
            <a:ext cx="17664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2" name="Google Shape;172;p12"/>
          <p:cNvSpPr txBox="1">
            <a:spLocks noGrp="1"/>
          </p:cNvSpPr>
          <p:nvPr>
            <p:ph type="body" idx="20"/>
          </p:nvPr>
        </p:nvSpPr>
        <p:spPr>
          <a:xfrm>
            <a:off x="3137069" y="4708865"/>
            <a:ext cx="18040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3" name="Google Shape;173;p12"/>
          <p:cNvSpPr txBox="1">
            <a:spLocks noGrp="1"/>
          </p:cNvSpPr>
          <p:nvPr>
            <p:ph type="body" idx="21"/>
          </p:nvPr>
        </p:nvSpPr>
        <p:spPr>
          <a:xfrm>
            <a:off x="5106161" y="4708864"/>
            <a:ext cx="18040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133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4" name="Google Shape;174;p12"/>
          <p:cNvSpPr txBox="1">
            <a:spLocks noGrp="1"/>
          </p:cNvSpPr>
          <p:nvPr>
            <p:ph type="body" idx="22"/>
          </p:nvPr>
        </p:nvSpPr>
        <p:spPr>
          <a:xfrm>
            <a:off x="7075253" y="4708864"/>
            <a:ext cx="17664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DDDD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DDDDDD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5" name="Google Shape;175;p12"/>
          <p:cNvSpPr txBox="1">
            <a:spLocks noGrp="1"/>
          </p:cNvSpPr>
          <p:nvPr>
            <p:ph type="body" idx="23"/>
          </p:nvPr>
        </p:nvSpPr>
        <p:spPr>
          <a:xfrm>
            <a:off x="9006901" y="4708863"/>
            <a:ext cx="1804000" cy="46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 flipH="1">
            <a:off x="843333" y="3964830"/>
            <a:ext cx="10254900" cy="89058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2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2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9" name="Google Shape;17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">
  <p:cSld name="Title and Doughnut Chart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2" name="Google Shape;182;p1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3" name="Google Shape;183;p13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3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85" name="Google Shape;18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Line Chart">
  <p:cSld name="Title and Line Char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8" name="Google Shape;188;p1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189" name="Google Shape;189;p14"/>
          <p:cNvSpPr/>
          <p:nvPr/>
        </p:nvSpPr>
        <p:spPr>
          <a:xfrm>
            <a:off x="4227172" y="5474500"/>
            <a:ext cx="201640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01620" y="4379011"/>
            <a:ext cx="1759723" cy="56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2626" y="4309881"/>
            <a:ext cx="1778335" cy="57598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4"/>
          <p:cNvSpPr txBox="1">
            <a:spLocks noGrp="1"/>
          </p:cNvSpPr>
          <p:nvPr>
            <p:ph type="body" idx="1"/>
          </p:nvPr>
        </p:nvSpPr>
        <p:spPr>
          <a:xfrm>
            <a:off x="840317" y="2133599"/>
            <a:ext cx="4242800" cy="4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3" name="Google Shape;193;p14"/>
          <p:cNvSpPr txBox="1">
            <a:spLocks noGrp="1"/>
          </p:cNvSpPr>
          <p:nvPr>
            <p:ph type="body" idx="2"/>
          </p:nvPr>
        </p:nvSpPr>
        <p:spPr>
          <a:xfrm>
            <a:off x="7075705" y="4078916"/>
            <a:ext cx="895600" cy="4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4" name="Google Shape;194;p14"/>
          <p:cNvSpPr txBox="1">
            <a:spLocks noGrp="1"/>
          </p:cNvSpPr>
          <p:nvPr>
            <p:ph type="body" idx="3"/>
          </p:nvPr>
        </p:nvSpPr>
        <p:spPr>
          <a:xfrm>
            <a:off x="9192148" y="4070304"/>
            <a:ext cx="895600" cy="4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CCCCC"/>
              </a:buClr>
              <a:buSzPts val="2000"/>
              <a:buFont typeface="Arial"/>
              <a:buNone/>
              <a:defRPr sz="2667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5" name="Google Shape;195;p14"/>
          <p:cNvSpPr txBox="1">
            <a:spLocks noGrp="1"/>
          </p:cNvSpPr>
          <p:nvPr>
            <p:ph type="body" idx="4"/>
          </p:nvPr>
        </p:nvSpPr>
        <p:spPr>
          <a:xfrm>
            <a:off x="7075704" y="4745952"/>
            <a:ext cx="14372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6" name="Google Shape;196;p14"/>
          <p:cNvSpPr txBox="1">
            <a:spLocks noGrp="1"/>
          </p:cNvSpPr>
          <p:nvPr>
            <p:ph type="body" idx="5"/>
          </p:nvPr>
        </p:nvSpPr>
        <p:spPr>
          <a:xfrm>
            <a:off x="7065792" y="5085056"/>
            <a:ext cx="14372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7" name="Google Shape;197;p14"/>
          <p:cNvSpPr txBox="1">
            <a:spLocks noGrp="1"/>
          </p:cNvSpPr>
          <p:nvPr>
            <p:ph type="body" idx="6"/>
          </p:nvPr>
        </p:nvSpPr>
        <p:spPr>
          <a:xfrm>
            <a:off x="9186785" y="4745952"/>
            <a:ext cx="1437200" cy="2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03E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630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8" name="Google Shape;198;p14"/>
          <p:cNvSpPr txBox="1">
            <a:spLocks noGrp="1"/>
          </p:cNvSpPr>
          <p:nvPr>
            <p:ph type="body" idx="7"/>
          </p:nvPr>
        </p:nvSpPr>
        <p:spPr>
          <a:xfrm>
            <a:off x="9176873" y="5085056"/>
            <a:ext cx="1437200" cy="10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9" name="Google Shape;199;p14"/>
          <p:cNvSpPr>
            <a:spLocks noGrp="1"/>
          </p:cNvSpPr>
          <p:nvPr>
            <p:ph type="chart" idx="8"/>
          </p:nvPr>
        </p:nvSpPr>
        <p:spPr>
          <a:xfrm>
            <a:off x="7061200" y="2133600"/>
            <a:ext cx="4301200" cy="17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00" name="Google Shape;200;p14"/>
          <p:cNvSpPr/>
          <p:nvPr/>
        </p:nvSpPr>
        <p:spPr>
          <a:xfrm>
            <a:off x="4227172" y="5474500"/>
            <a:ext cx="2016400" cy="5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01620" y="4379011"/>
            <a:ext cx="1759723" cy="5636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812626" y="4309881"/>
            <a:ext cx="1778335" cy="57598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4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05" name="Google Shape;20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orient="horz" pos="1344" userDrawn="1">
          <p15:clr>
            <a:srgbClr val="FBAE40"/>
          </p15:clr>
        </p15:guide>
        <p15:guide id="3" orient="horz" pos="3672" userDrawn="1">
          <p15:clr>
            <a:srgbClr val="FBAE40"/>
          </p15:clr>
        </p15:guide>
        <p15:guide id="4" pos="3205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ghnut Chart 2">
  <p:cSld name="Title and Doughnut Chart 2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08" name="Google Shape;208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09" name="Google Shape;209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4159" y="2623521"/>
            <a:ext cx="3672408" cy="187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212" y="2273968"/>
            <a:ext cx="5630485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3396" y="2262789"/>
            <a:ext cx="5630485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5"/>
          <p:cNvSpPr txBox="1">
            <a:spLocks noGrp="1"/>
          </p:cNvSpPr>
          <p:nvPr>
            <p:ph type="body" idx="1"/>
          </p:nvPr>
        </p:nvSpPr>
        <p:spPr>
          <a:xfrm>
            <a:off x="3048928" y="3429000"/>
            <a:ext cx="17664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42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3" name="Google Shape;213;p15"/>
          <p:cNvSpPr txBox="1">
            <a:spLocks noGrp="1"/>
          </p:cNvSpPr>
          <p:nvPr>
            <p:ph type="body" idx="2"/>
          </p:nvPr>
        </p:nvSpPr>
        <p:spPr>
          <a:xfrm>
            <a:off x="3048928" y="3919160"/>
            <a:ext cx="17664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4" name="Google Shape;214;p15"/>
          <p:cNvSpPr txBox="1">
            <a:spLocks noGrp="1"/>
          </p:cNvSpPr>
          <p:nvPr>
            <p:ph type="body" idx="3"/>
          </p:nvPr>
        </p:nvSpPr>
        <p:spPr>
          <a:xfrm>
            <a:off x="6631113" y="3429000"/>
            <a:ext cx="17664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3200"/>
              <a:buFont typeface="Arial"/>
              <a:buNone/>
              <a:defRPr sz="42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5" name="Google Shape;215;p15"/>
          <p:cNvSpPr txBox="1">
            <a:spLocks noGrp="1"/>
          </p:cNvSpPr>
          <p:nvPr>
            <p:ph type="body" idx="4"/>
          </p:nvPr>
        </p:nvSpPr>
        <p:spPr>
          <a:xfrm>
            <a:off x="6631113" y="3919160"/>
            <a:ext cx="1766400" cy="3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614159" y="2623521"/>
            <a:ext cx="3672408" cy="1878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4212" y="2273968"/>
            <a:ext cx="5630485" cy="2880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23396" y="2262789"/>
            <a:ext cx="5630485" cy="288032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15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5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21" name="Google Shape;221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hic">
  <p:cSld name="Title and Infograhic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4" name="Google Shape;224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9469" y="3421744"/>
            <a:ext cx="3384376" cy="173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014" y="2108675"/>
            <a:ext cx="9908207" cy="39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>
            <a:spLocks noGrp="1"/>
          </p:cNvSpPr>
          <p:nvPr>
            <p:ph type="body" idx="1"/>
          </p:nvPr>
        </p:nvSpPr>
        <p:spPr>
          <a:xfrm>
            <a:off x="1684055" y="2806133"/>
            <a:ext cx="11072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8" name="Google Shape;228;p16"/>
          <p:cNvSpPr txBox="1">
            <a:spLocks noGrp="1"/>
          </p:cNvSpPr>
          <p:nvPr>
            <p:ph type="body" idx="2"/>
          </p:nvPr>
        </p:nvSpPr>
        <p:spPr>
          <a:xfrm>
            <a:off x="3293808" y="5038651"/>
            <a:ext cx="1045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3"/>
          </p:nvPr>
        </p:nvSpPr>
        <p:spPr>
          <a:xfrm>
            <a:off x="4707720" y="2811948"/>
            <a:ext cx="1099200" cy="38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0" name="Google Shape;230;p16"/>
          <p:cNvSpPr txBox="1">
            <a:spLocks noGrp="1"/>
          </p:cNvSpPr>
          <p:nvPr>
            <p:ph type="body" idx="4"/>
          </p:nvPr>
        </p:nvSpPr>
        <p:spPr>
          <a:xfrm>
            <a:off x="6306189" y="5028044"/>
            <a:ext cx="9940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1" name="Google Shape;231;p16"/>
          <p:cNvSpPr txBox="1">
            <a:spLocks noGrp="1"/>
          </p:cNvSpPr>
          <p:nvPr>
            <p:ph type="body" idx="5"/>
          </p:nvPr>
        </p:nvSpPr>
        <p:spPr>
          <a:xfrm>
            <a:off x="7872132" y="2810243"/>
            <a:ext cx="1011600" cy="3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2" name="Google Shape;232;p16"/>
          <p:cNvSpPr txBox="1">
            <a:spLocks noGrp="1"/>
          </p:cNvSpPr>
          <p:nvPr>
            <p:ph type="body" idx="6"/>
          </p:nvPr>
        </p:nvSpPr>
        <p:spPr>
          <a:xfrm>
            <a:off x="9365143" y="5017145"/>
            <a:ext cx="1045600" cy="4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6323E"/>
              </a:buClr>
              <a:buSzPts val="1800"/>
              <a:buFont typeface="Arial"/>
              <a:buNone/>
              <a:defRPr sz="2400" b="1" i="0" u="none" strike="noStrike" cap="none">
                <a:solidFill>
                  <a:srgbClr val="F6323E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body" idx="7"/>
          </p:nvPr>
        </p:nvSpPr>
        <p:spPr>
          <a:xfrm>
            <a:off x="2874895" y="1677327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4" name="Google Shape;234;p16"/>
          <p:cNvSpPr txBox="1">
            <a:spLocks noGrp="1"/>
          </p:cNvSpPr>
          <p:nvPr>
            <p:ph type="body" idx="8"/>
          </p:nvPr>
        </p:nvSpPr>
        <p:spPr>
          <a:xfrm>
            <a:off x="2874895" y="2031549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5" name="Google Shape;235;p16"/>
          <p:cNvSpPr txBox="1">
            <a:spLocks noGrp="1"/>
          </p:cNvSpPr>
          <p:nvPr>
            <p:ph type="body" idx="9"/>
          </p:nvPr>
        </p:nvSpPr>
        <p:spPr>
          <a:xfrm>
            <a:off x="6018544" y="1677327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6" name="Google Shape;236;p16"/>
          <p:cNvSpPr txBox="1">
            <a:spLocks noGrp="1"/>
          </p:cNvSpPr>
          <p:nvPr>
            <p:ph type="body" idx="13"/>
          </p:nvPr>
        </p:nvSpPr>
        <p:spPr>
          <a:xfrm>
            <a:off x="6018544" y="2031549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7" name="Google Shape;237;p16"/>
          <p:cNvSpPr txBox="1">
            <a:spLocks noGrp="1"/>
          </p:cNvSpPr>
          <p:nvPr>
            <p:ph type="body" idx="14"/>
          </p:nvPr>
        </p:nvSpPr>
        <p:spPr>
          <a:xfrm>
            <a:off x="8961036" y="1677327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8" name="Google Shape;238;p16"/>
          <p:cNvSpPr txBox="1">
            <a:spLocks noGrp="1"/>
          </p:cNvSpPr>
          <p:nvPr>
            <p:ph type="body" idx="15"/>
          </p:nvPr>
        </p:nvSpPr>
        <p:spPr>
          <a:xfrm>
            <a:off x="8961036" y="2031549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9" name="Google Shape;239;p16"/>
          <p:cNvSpPr txBox="1">
            <a:spLocks noGrp="1"/>
          </p:cNvSpPr>
          <p:nvPr>
            <p:ph type="body" idx="16"/>
          </p:nvPr>
        </p:nvSpPr>
        <p:spPr>
          <a:xfrm>
            <a:off x="1327020" y="5055835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0" name="Google Shape;240;p16"/>
          <p:cNvSpPr txBox="1">
            <a:spLocks noGrp="1"/>
          </p:cNvSpPr>
          <p:nvPr>
            <p:ph type="body" idx="17"/>
          </p:nvPr>
        </p:nvSpPr>
        <p:spPr>
          <a:xfrm>
            <a:off x="1327020" y="5410057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1" name="Google Shape;241;p16"/>
          <p:cNvSpPr txBox="1">
            <a:spLocks noGrp="1"/>
          </p:cNvSpPr>
          <p:nvPr>
            <p:ph type="body" idx="18"/>
          </p:nvPr>
        </p:nvSpPr>
        <p:spPr>
          <a:xfrm>
            <a:off x="4435047" y="5039588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2" name="Google Shape;242;p16"/>
          <p:cNvSpPr txBox="1">
            <a:spLocks noGrp="1"/>
          </p:cNvSpPr>
          <p:nvPr>
            <p:ph type="body" idx="19"/>
          </p:nvPr>
        </p:nvSpPr>
        <p:spPr>
          <a:xfrm>
            <a:off x="4435047" y="5393811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3" name="Google Shape;243;p16"/>
          <p:cNvSpPr txBox="1">
            <a:spLocks noGrp="1"/>
          </p:cNvSpPr>
          <p:nvPr>
            <p:ph type="body" idx="20"/>
          </p:nvPr>
        </p:nvSpPr>
        <p:spPr>
          <a:xfrm>
            <a:off x="7466661" y="5011963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body" idx="21"/>
          </p:nvPr>
        </p:nvSpPr>
        <p:spPr>
          <a:xfrm>
            <a:off x="7466661" y="5366185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45" name="Google Shape;245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219469" y="3421744"/>
            <a:ext cx="3384376" cy="17313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5014" y="2108675"/>
            <a:ext cx="9908207" cy="3998944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16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6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49" name="Google Shape;24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2">
  <p:cSld name="Title and Infographic 2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52" name="Google Shape;252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53" name="Google Shape;253;p17" descr="C:\Users\diyajoseph\Desktop\New folder (3)\Infographics-01-01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98912" y="1775501"/>
            <a:ext cx="4859808" cy="485981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 txBox="1">
            <a:spLocks noGrp="1"/>
          </p:cNvSpPr>
          <p:nvPr>
            <p:ph type="body" idx="1"/>
          </p:nvPr>
        </p:nvSpPr>
        <p:spPr>
          <a:xfrm>
            <a:off x="840317" y="1797051"/>
            <a:ext cx="4242800" cy="36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5" name="Google Shape;255;p17"/>
          <p:cNvSpPr txBox="1">
            <a:spLocks noGrp="1"/>
          </p:cNvSpPr>
          <p:nvPr>
            <p:ph type="body" idx="2"/>
          </p:nvPr>
        </p:nvSpPr>
        <p:spPr>
          <a:xfrm>
            <a:off x="8578604" y="2296139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6" name="Google Shape;256;p17"/>
          <p:cNvSpPr txBox="1">
            <a:spLocks noGrp="1"/>
          </p:cNvSpPr>
          <p:nvPr>
            <p:ph type="body" idx="3"/>
          </p:nvPr>
        </p:nvSpPr>
        <p:spPr>
          <a:xfrm>
            <a:off x="8578604" y="2650361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7" name="Google Shape;257;p17"/>
          <p:cNvSpPr txBox="1">
            <a:spLocks noGrp="1"/>
          </p:cNvSpPr>
          <p:nvPr>
            <p:ph type="body" idx="4"/>
          </p:nvPr>
        </p:nvSpPr>
        <p:spPr>
          <a:xfrm>
            <a:off x="6171416" y="4034877"/>
            <a:ext cx="1577200" cy="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8" name="Google Shape;258;p17"/>
          <p:cNvSpPr txBox="1">
            <a:spLocks noGrp="1"/>
          </p:cNvSpPr>
          <p:nvPr>
            <p:ph type="body" idx="5"/>
          </p:nvPr>
        </p:nvSpPr>
        <p:spPr>
          <a:xfrm>
            <a:off x="9337929" y="3711647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9" name="Google Shape;259;p17"/>
          <p:cNvSpPr txBox="1">
            <a:spLocks noGrp="1"/>
          </p:cNvSpPr>
          <p:nvPr>
            <p:ph type="body" idx="6"/>
          </p:nvPr>
        </p:nvSpPr>
        <p:spPr>
          <a:xfrm>
            <a:off x="9346124" y="4405023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7"/>
          </p:nvPr>
        </p:nvSpPr>
        <p:spPr>
          <a:xfrm>
            <a:off x="9346124" y="4759245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8"/>
          </p:nvPr>
        </p:nvSpPr>
        <p:spPr>
          <a:xfrm>
            <a:off x="8578604" y="5379081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9"/>
          </p:nvPr>
        </p:nvSpPr>
        <p:spPr>
          <a:xfrm>
            <a:off x="8578604" y="5733304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body" idx="13"/>
          </p:nvPr>
        </p:nvSpPr>
        <p:spPr>
          <a:xfrm>
            <a:off x="9334843" y="3366604"/>
            <a:ext cx="1775600" cy="2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200"/>
              <a:buFont typeface="Arial"/>
              <a:buNone/>
              <a:defRPr sz="1600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4" name="Google Shape;264;p17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5" name="Google Shape;265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orient="horz" pos="1132" userDrawn="1">
          <p15:clr>
            <a:srgbClr val="FBAE40"/>
          </p15:clr>
        </p15:guide>
        <p15:guide id="3" orient="horz" pos="3551" userDrawn="1">
          <p15:clr>
            <a:srgbClr val="FBAE40"/>
          </p15:clr>
        </p15:guide>
        <p15:guide id="4" pos="338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nfographic 3">
  <p:cSld name="Title and Infographic 3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68" name="Google Shape;268;p1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1"/>
          </p:nvPr>
        </p:nvSpPr>
        <p:spPr>
          <a:xfrm>
            <a:off x="2913044" y="1755835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2"/>
          </p:nvPr>
        </p:nvSpPr>
        <p:spPr>
          <a:xfrm>
            <a:off x="2913044" y="1995340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3"/>
          </p:nvPr>
        </p:nvSpPr>
        <p:spPr>
          <a:xfrm>
            <a:off x="2913044" y="2278059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4"/>
          </p:nvPr>
        </p:nvSpPr>
        <p:spPr>
          <a:xfrm>
            <a:off x="2197751" y="2880712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3" name="Google Shape;273;p18"/>
          <p:cNvSpPr txBox="1">
            <a:spLocks noGrp="1"/>
          </p:cNvSpPr>
          <p:nvPr>
            <p:ph type="body" idx="5"/>
          </p:nvPr>
        </p:nvSpPr>
        <p:spPr>
          <a:xfrm>
            <a:off x="2197751" y="3120217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4" name="Google Shape;274;p18"/>
          <p:cNvSpPr txBox="1">
            <a:spLocks noGrp="1"/>
          </p:cNvSpPr>
          <p:nvPr>
            <p:ph type="body" idx="6"/>
          </p:nvPr>
        </p:nvSpPr>
        <p:spPr>
          <a:xfrm>
            <a:off x="2197751" y="3402936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7"/>
          </p:nvPr>
        </p:nvSpPr>
        <p:spPr>
          <a:xfrm>
            <a:off x="2227593" y="4151988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8"/>
          </p:nvPr>
        </p:nvSpPr>
        <p:spPr>
          <a:xfrm>
            <a:off x="2227593" y="4391493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7" name="Google Shape;277;p18"/>
          <p:cNvSpPr txBox="1">
            <a:spLocks noGrp="1"/>
          </p:cNvSpPr>
          <p:nvPr>
            <p:ph type="body" idx="9"/>
          </p:nvPr>
        </p:nvSpPr>
        <p:spPr>
          <a:xfrm>
            <a:off x="2227593" y="4674212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8" name="Google Shape;278;p18"/>
          <p:cNvSpPr txBox="1">
            <a:spLocks noGrp="1"/>
          </p:cNvSpPr>
          <p:nvPr>
            <p:ph type="body" idx="13"/>
          </p:nvPr>
        </p:nvSpPr>
        <p:spPr>
          <a:xfrm>
            <a:off x="2872335" y="5110889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9" name="Google Shape;279;p18"/>
          <p:cNvSpPr txBox="1">
            <a:spLocks noGrp="1"/>
          </p:cNvSpPr>
          <p:nvPr>
            <p:ph type="body" idx="14"/>
          </p:nvPr>
        </p:nvSpPr>
        <p:spPr>
          <a:xfrm>
            <a:off x="2872335" y="5350395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0" name="Google Shape;280;p18"/>
          <p:cNvSpPr txBox="1">
            <a:spLocks noGrp="1"/>
          </p:cNvSpPr>
          <p:nvPr>
            <p:ph type="body" idx="15"/>
          </p:nvPr>
        </p:nvSpPr>
        <p:spPr>
          <a:xfrm>
            <a:off x="2872335" y="5633113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1" name="Google Shape;281;p18"/>
          <p:cNvSpPr txBox="1">
            <a:spLocks noGrp="1"/>
          </p:cNvSpPr>
          <p:nvPr>
            <p:ph type="body" idx="16"/>
          </p:nvPr>
        </p:nvSpPr>
        <p:spPr>
          <a:xfrm>
            <a:off x="7615792" y="1699579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2" name="Google Shape;282;p18"/>
          <p:cNvSpPr txBox="1">
            <a:spLocks noGrp="1"/>
          </p:cNvSpPr>
          <p:nvPr>
            <p:ph type="body" idx="17"/>
          </p:nvPr>
        </p:nvSpPr>
        <p:spPr>
          <a:xfrm>
            <a:off x="7615792" y="1939084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3" name="Google Shape;283;p18"/>
          <p:cNvSpPr txBox="1">
            <a:spLocks noGrp="1"/>
          </p:cNvSpPr>
          <p:nvPr>
            <p:ph type="body" idx="18"/>
          </p:nvPr>
        </p:nvSpPr>
        <p:spPr>
          <a:xfrm>
            <a:off x="7615792" y="2221803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4" name="Google Shape;284;p18"/>
          <p:cNvSpPr txBox="1">
            <a:spLocks noGrp="1"/>
          </p:cNvSpPr>
          <p:nvPr>
            <p:ph type="body" idx="19"/>
          </p:nvPr>
        </p:nvSpPr>
        <p:spPr>
          <a:xfrm>
            <a:off x="8330120" y="2775617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18"/>
          <p:cNvSpPr txBox="1">
            <a:spLocks noGrp="1"/>
          </p:cNvSpPr>
          <p:nvPr>
            <p:ph type="body" idx="20"/>
          </p:nvPr>
        </p:nvSpPr>
        <p:spPr>
          <a:xfrm>
            <a:off x="8330120" y="3015123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6" name="Google Shape;286;p18"/>
          <p:cNvSpPr txBox="1">
            <a:spLocks noGrp="1"/>
          </p:cNvSpPr>
          <p:nvPr>
            <p:ph type="body" idx="21"/>
          </p:nvPr>
        </p:nvSpPr>
        <p:spPr>
          <a:xfrm>
            <a:off x="8330120" y="3297841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7" name="Google Shape;287;p18"/>
          <p:cNvSpPr txBox="1">
            <a:spLocks noGrp="1"/>
          </p:cNvSpPr>
          <p:nvPr>
            <p:ph type="body" idx="22"/>
          </p:nvPr>
        </p:nvSpPr>
        <p:spPr>
          <a:xfrm>
            <a:off x="8330120" y="4012892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1333F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F1333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8" name="Google Shape;288;p18"/>
          <p:cNvSpPr txBox="1">
            <a:spLocks noGrp="1"/>
          </p:cNvSpPr>
          <p:nvPr>
            <p:ph type="body" idx="23"/>
          </p:nvPr>
        </p:nvSpPr>
        <p:spPr>
          <a:xfrm>
            <a:off x="8330120" y="4252397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9" name="Google Shape;289;p18"/>
          <p:cNvSpPr txBox="1">
            <a:spLocks noGrp="1"/>
          </p:cNvSpPr>
          <p:nvPr>
            <p:ph type="body" idx="24"/>
          </p:nvPr>
        </p:nvSpPr>
        <p:spPr>
          <a:xfrm>
            <a:off x="8330120" y="4535116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0" name="Google Shape;290;p18"/>
          <p:cNvSpPr txBox="1">
            <a:spLocks noGrp="1"/>
          </p:cNvSpPr>
          <p:nvPr>
            <p:ph type="body" idx="25"/>
          </p:nvPr>
        </p:nvSpPr>
        <p:spPr>
          <a:xfrm>
            <a:off x="7881377" y="5103624"/>
            <a:ext cx="1775600" cy="19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000"/>
              <a:buFont typeface="Arial"/>
              <a:buNone/>
              <a:defRPr sz="13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body" idx="26"/>
          </p:nvPr>
        </p:nvSpPr>
        <p:spPr>
          <a:xfrm>
            <a:off x="7881377" y="5343129"/>
            <a:ext cx="1775600" cy="2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  <a:defRPr sz="10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body" idx="27"/>
          </p:nvPr>
        </p:nvSpPr>
        <p:spPr>
          <a:xfrm>
            <a:off x="7881377" y="5625848"/>
            <a:ext cx="1775600" cy="2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600"/>
              <a:buFont typeface="Arial"/>
              <a:buNone/>
              <a:defRPr sz="2133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grpSp>
        <p:nvGrpSpPr>
          <p:cNvPr id="293" name="Google Shape;293;p18"/>
          <p:cNvGrpSpPr/>
          <p:nvPr/>
        </p:nvGrpSpPr>
        <p:grpSpPr>
          <a:xfrm>
            <a:off x="4085375" y="1763319"/>
            <a:ext cx="4173525" cy="4173525"/>
            <a:chOff x="1725851" y="197234"/>
            <a:chExt cx="4799362" cy="4799363"/>
          </a:xfrm>
        </p:grpSpPr>
        <p:sp>
          <p:nvSpPr>
            <p:cNvPr id="294" name="Google Shape;294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 w="9525" cap="flat" cmpd="sng">
              <a:solidFill>
                <a:srgbClr val="A8A8A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24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2160294" y="631678"/>
              <a:ext cx="3930600" cy="3930600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867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/>
              <a:ahLst/>
              <a:cxnLst/>
              <a:rect l="l" t="t" r="r" b="b"/>
              <a:pathLst>
                <a:path w="1993614" h="1993614" extrusionOk="0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 cap="flat" cmpd="sng">
              <a:solidFill>
                <a:srgbClr val="4C4C4C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8100000" algn="tr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307175" tIns="307175" rIns="307175" bIns="3071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600" b="0" i="0" u="none" strike="noStrike" cap="none" dirty="0">
                <a:solidFill>
                  <a:srgbClr val="4C4C4C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CCCCC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9D9D9D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63775" tIns="163775" rIns="163775" bIns="1637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F6323E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rgbClr val="A8A8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/>
              <a:ahLst/>
              <a:cxnLst/>
              <a:rect l="l" t="t" r="r" b="b"/>
              <a:pathLst>
                <a:path w="936302" h="936302" extrusionOk="0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 cap="flat" cmpd="sng">
              <a:solidFill>
                <a:srgbClr val="98989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87900" tIns="187900" rIns="187900" bIns="187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4000"/>
                <a:buFont typeface="Arial"/>
                <a:buNone/>
              </a:pPr>
              <a:endParaRPr sz="5333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11" name="Google Shape;311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8691" y="2097027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496" y="5120947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81045" y="430615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346839" y="304548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494751" y="2025033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1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475840" y="2910179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1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7521807" y="4193376"/>
            <a:ext cx="487755" cy="487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18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52852" y="5170392"/>
            <a:ext cx="487755" cy="48775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8"/>
          <p:cNvSpPr txBox="1">
            <a:spLocks noGrp="1"/>
          </p:cNvSpPr>
          <p:nvPr>
            <p:ph type="body" idx="28"/>
          </p:nvPr>
        </p:nvSpPr>
        <p:spPr>
          <a:xfrm>
            <a:off x="5403567" y="3630875"/>
            <a:ext cx="1577200" cy="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89898"/>
              </a:buClr>
              <a:buSzPts val="1100"/>
              <a:buFont typeface="Arial"/>
              <a:buNone/>
              <a:defRPr sz="1467" b="1" i="0" u="none" strike="noStrike" cap="none">
                <a:solidFill>
                  <a:srgbClr val="98989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18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22" name="Google Shape;322;p18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Custom Layout">
  <p:cSld name="9_Custom Layout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25" name="Google Shape;325;p1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26" name="Google Shape;326;p19"/>
          <p:cNvSpPr txBox="1">
            <a:spLocks noGrp="1"/>
          </p:cNvSpPr>
          <p:nvPr>
            <p:ph type="body" idx="1"/>
          </p:nvPr>
        </p:nvSpPr>
        <p:spPr>
          <a:xfrm>
            <a:off x="840317" y="1940984"/>
            <a:ext cx="3911600" cy="40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20"/>
              <a:buFont typeface="Arial"/>
              <a:buNone/>
              <a:defRPr sz="242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19"/>
          <p:cNvSpPr>
            <a:spLocks noGrp="1"/>
          </p:cNvSpPr>
          <p:nvPr>
            <p:ph type="chart" idx="2"/>
          </p:nvPr>
        </p:nvSpPr>
        <p:spPr>
          <a:xfrm>
            <a:off x="4902200" y="1955800"/>
            <a:ext cx="6460000" cy="40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28" name="Google Shape;328;p19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19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30" name="Google Shape;330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7" userDrawn="1">
          <p15:clr>
            <a:srgbClr val="FBAE40"/>
          </p15:clr>
        </p15:guide>
        <p15:guide id="2" pos="2993" userDrawn="1">
          <p15:clr>
            <a:srgbClr val="FBAE40"/>
          </p15:clr>
        </p15:guide>
        <p15:guide id="3" orient="horz" pos="1223" userDrawn="1">
          <p15:clr>
            <a:srgbClr val="FBAE40"/>
          </p15:clr>
        </p15:guide>
        <p15:guide id="4" orient="horz" pos="3793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47" name="Google Shape;347;p2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48" name="Google Shape;348;p2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49" name="Google Shape;349;p2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Proxima Nova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Proxima Nova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25" name="Google Shape;2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728134"/>
            <a:ext cx="4346357" cy="537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/>
        </p:nvSpPr>
        <p:spPr>
          <a:xfrm>
            <a:off x="1295400" y="1680839"/>
            <a:ext cx="3404000" cy="2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728134"/>
            <a:ext cx="4346357" cy="5378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3"/>
          <p:cNvSpPr txBox="1"/>
          <p:nvPr/>
        </p:nvSpPr>
        <p:spPr>
          <a:xfrm>
            <a:off x="1295400" y="1680839"/>
            <a:ext cx="3404000" cy="2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53" userDrawn="1">
          <p15:clr>
            <a:srgbClr val="FBAE40"/>
          </p15:clr>
        </p15:guide>
        <p15:guide id="2" pos="816" userDrawn="1">
          <p15:clr>
            <a:srgbClr val="FBAE40"/>
          </p15:clr>
        </p15:guide>
        <p15:guide id="3" pos="2963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2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53" name="Google Shape;353;p2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54" name="Google Shape;354;p2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4"/>
          <p:cNvSpPr txBox="1"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endParaRPr/>
          </a:p>
        </p:txBody>
      </p:sp>
      <p:sp>
        <p:nvSpPr>
          <p:cNvPr id="358" name="Google Shape;358;p2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59" name="Google Shape;359;p2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0" name="Google Shape;360;p2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5"/>
          <p:cNvSpPr txBox="1">
            <a:spLocks noGrp="1"/>
          </p:cNvSpPr>
          <p:nvPr>
            <p:ph type="title"/>
          </p:nvPr>
        </p:nvSpPr>
        <p:spPr>
          <a:xfrm>
            <a:off x="831851" y="1709739"/>
            <a:ext cx="10515600" cy="28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Lato"/>
              <a:buNone/>
              <a:defRPr sz="60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25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4" name="Google Shape;364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5" name="Google Shape;365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66" name="Google Shape;366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0" name="Google Shape;370;p2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1" name="Google Shape;371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72" name="Google Shape;372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73" name="Google Shape;373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76" name="Google Shape;376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80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377" name="Google Shape;377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80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78" name="Google Shape;378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200" cy="8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>
                <a:latin typeface="Lato"/>
                <a:ea typeface="Lato"/>
                <a:cs typeface="Lato"/>
                <a:sym typeface="Lato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endParaRPr/>
          </a:p>
        </p:txBody>
      </p:sp>
      <p:sp>
        <p:nvSpPr>
          <p:cNvPr id="379" name="Google Shape;379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200" cy="36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80" name="Google Shape;38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81" name="Google Shape;38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82" name="Google Shape;38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85" name="Google Shape;385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86" name="Google Shape;386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9" name="Google Shape;389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507987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>
                <a:latin typeface="Lato"/>
                <a:ea typeface="Lato"/>
                <a:cs typeface="Lato"/>
                <a:sym typeface="Lato"/>
              </a:defRPr>
            </a:lvl1pPr>
            <a:lvl2pPr marL="1219170" lvl="1" indent="-48258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>
                <a:latin typeface="Lato"/>
                <a:ea typeface="Lato"/>
                <a:cs typeface="Lato"/>
                <a:sym typeface="Lato"/>
              </a:defRPr>
            </a:lvl2pPr>
            <a:lvl3pPr marL="1828754" lvl="2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>
                <a:latin typeface="Lato"/>
                <a:ea typeface="Lato"/>
                <a:cs typeface="Lato"/>
                <a:sym typeface="Lato"/>
              </a:defRPr>
            </a:lvl3pPr>
            <a:lvl4pPr marL="2438339" lvl="3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4pPr>
            <a:lvl5pPr marL="3047924" lvl="4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>
                <a:latin typeface="Lato"/>
                <a:ea typeface="Lato"/>
                <a:cs typeface="Lato"/>
                <a:sym typeface="Lato"/>
              </a:defRPr>
            </a:lvl5pPr>
            <a:lvl6pPr marL="3657509" lvl="5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endParaRPr/>
          </a:p>
        </p:txBody>
      </p:sp>
      <p:sp>
        <p:nvSpPr>
          <p:cNvPr id="390" name="Google Shape;390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391" name="Google Shape;391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92" name="Google Shape;392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93" name="Google Shape;393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000" cy="16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None/>
              <a:defRPr sz="3200"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96" name="Google Shape;396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400" cy="48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R="0" lvl="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R="0" lvl="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R="0" lvl="4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R="0" lvl="5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97" name="Google Shape;397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000" cy="38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30479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marL="1219170" lvl="1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endParaRPr/>
          </a:p>
        </p:txBody>
      </p:sp>
      <p:sp>
        <p:nvSpPr>
          <p:cNvPr id="398" name="Google Shape;398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399" name="Google Shape;399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00" name="Google Shape;400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3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4" name="Google Shape;404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05" name="Google Shape;405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06" name="Google Shape;406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2"/>
          <p:cNvSpPr txBox="1">
            <a:spLocks noGrp="1"/>
          </p:cNvSpPr>
          <p:nvPr>
            <p:ph type="title"/>
          </p:nvPr>
        </p:nvSpPr>
        <p:spPr>
          <a:xfrm rot="5400000">
            <a:off x="7133400" y="1956725"/>
            <a:ext cx="5812000" cy="2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09" name="Google Shape;409;p32"/>
          <p:cNvSpPr txBox="1">
            <a:spLocks noGrp="1"/>
          </p:cNvSpPr>
          <p:nvPr>
            <p:ph type="body" idx="1"/>
          </p:nvPr>
        </p:nvSpPr>
        <p:spPr>
          <a:xfrm rot="5400000">
            <a:off x="1799300" y="-596075"/>
            <a:ext cx="5812000" cy="7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609585" lvl="0" indent="-482588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>
                <a:latin typeface="Lato"/>
                <a:ea typeface="Lato"/>
                <a:cs typeface="Lato"/>
                <a:sym typeface="Lato"/>
              </a:defRPr>
            </a:lvl1pPr>
            <a:lvl2pPr marL="1219170" lvl="1" indent="-4571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Lato"/>
                <a:ea typeface="Lato"/>
                <a:cs typeface="Lato"/>
                <a:sym typeface="Lato"/>
              </a:defRPr>
            </a:lvl2pPr>
            <a:lvl3pPr marL="1828754" lvl="2" indent="-431789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>
                <a:latin typeface="Lato"/>
                <a:ea typeface="Lato"/>
                <a:cs typeface="Lato"/>
                <a:sym typeface="Lato"/>
              </a:defRPr>
            </a:lvl3pPr>
            <a:lvl4pPr marL="2438339" lvl="3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4pPr>
            <a:lvl5pPr marL="3047924" lvl="4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Lato"/>
                <a:ea typeface="Lato"/>
                <a:cs typeface="Lato"/>
                <a:sym typeface="Lato"/>
              </a:defRPr>
            </a:lvl5pPr>
            <a:lvl6pPr marL="3657509" lvl="5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10" name="Google Shape;410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11" name="Google Shape;411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latin typeface="Lato"/>
                <a:ea typeface="Lato"/>
                <a:cs typeface="Lato"/>
                <a:sym typeface="Lato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 dirty="0"/>
          </a:p>
        </p:txBody>
      </p:sp>
      <p:sp>
        <p:nvSpPr>
          <p:cNvPr id="412" name="Google Shape;412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">
  <p:cSld name="Divi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>
            <a:off x="-575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40317" y="725997"/>
            <a:ext cx="79876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3" name="Google Shape;33;p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" name="Google Shape;34;p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35" name="Google Shape;35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2 Line Title, Infographics and Caption">
  <p:cSld name="2_2 Line Title, Infographics and Ca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1" y="800101"/>
            <a:ext cx="12192000" cy="60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-4" y="-26732"/>
            <a:ext cx="12192000" cy="6858000"/>
          </a:xfrm>
          <a:prstGeom prst="rect">
            <a:avLst/>
          </a:prstGeom>
          <a:blipFill rotWithShape="1">
            <a:blip r:embed="rId2">
              <a:alphaModFix amt="17000"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5"/>
          <p:cNvSpPr>
            <a:spLocks noGrp="1"/>
          </p:cNvSpPr>
          <p:nvPr>
            <p:ph type="pic" idx="2"/>
          </p:nvPr>
        </p:nvSpPr>
        <p:spPr>
          <a:xfrm>
            <a:off x="-3" y="-16149"/>
            <a:ext cx="12192000" cy="6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2" name="Google Shape;42;p5"/>
          <p:cNvSpPr>
            <a:spLocks noGrp="1"/>
          </p:cNvSpPr>
          <p:nvPr>
            <p:ph type="pic" idx="3"/>
          </p:nvPr>
        </p:nvSpPr>
        <p:spPr>
          <a:xfrm>
            <a:off x="13627645" y="-5142547"/>
            <a:ext cx="12192000" cy="68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3" name="Google Shape;43;p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4285131" y="4652963"/>
            <a:ext cx="7140000" cy="11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40639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5130" y="2979683"/>
            <a:ext cx="7164684" cy="1481067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5"/>
          <p:cNvSpPr txBox="1"/>
          <p:nvPr/>
        </p:nvSpPr>
        <p:spPr>
          <a:xfrm>
            <a:off x="856223" y="813647"/>
            <a:ext cx="7324400" cy="1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5333F"/>
              </a:buClr>
              <a:buSzPts val="3600"/>
              <a:buFont typeface="Arial"/>
              <a:buNone/>
            </a:pPr>
            <a:r>
              <a:rPr lang="en-IN" sz="4800" b="0" i="0" u="none" strike="noStrike" cap="none" dirty="0">
                <a:solidFill>
                  <a:srgbClr val="F5333F"/>
                </a:solidFill>
                <a:latin typeface="Arial"/>
                <a:ea typeface="Arial"/>
                <a:cs typeface="Arial"/>
                <a:sym typeface="Arial"/>
              </a:rPr>
              <a:t>Click to add Title</a:t>
            </a:r>
            <a:endParaRPr sz="4800" b="0" i="0" u="none" strike="noStrike" cap="none" dirty="0">
              <a:solidFill>
                <a:srgbClr val="F533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15624793" y="4920411"/>
            <a:ext cx="1160" cy="1428"/>
          </a:xfrm>
          <a:custGeom>
            <a:avLst/>
            <a:gdLst/>
            <a:ahLst/>
            <a:cxnLst/>
            <a:rect l="l" t="t" r="r" b="b"/>
            <a:pathLst>
              <a:path w="870" h="1071" extrusionOk="0">
                <a:moveTo>
                  <a:pt x="0" y="0"/>
                </a:moveTo>
                <a:lnTo>
                  <a:pt x="870" y="0"/>
                </a:lnTo>
                <a:lnTo>
                  <a:pt x="870" y="10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3641" userDrawn="1">
          <p15:clr>
            <a:srgbClr val="FBAE40"/>
          </p15:clr>
        </p15:guide>
        <p15:guide id="3" orient="horz" pos="293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2 Line Title and Content">
  <p:cSld name="1_2 Line Title and Conten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4404784" y="2421467"/>
            <a:ext cx="7020800" cy="34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6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29" userDrawn="1">
          <p15:clr>
            <a:srgbClr val="FBAE40"/>
          </p15:clr>
        </p15:guide>
        <p15:guide id="2" orient="horz" pos="504" userDrawn="1">
          <p15:clr>
            <a:srgbClr val="FBAE40"/>
          </p15:clr>
        </p15:guide>
        <p15:guide id="3" orient="horz" pos="1231" userDrawn="1">
          <p15:clr>
            <a:srgbClr val="FBAE40"/>
          </p15:clr>
        </p15:guide>
        <p15:guide id="4" orient="horz" pos="3725" userDrawn="1">
          <p15:clr>
            <a:srgbClr val="FBAE40"/>
          </p15:clr>
        </p15:guide>
        <p15:guide id="5" pos="2775" userDrawn="1">
          <p15:clr>
            <a:srgbClr val="FBAE40"/>
          </p15:clr>
        </p15:guide>
        <p15:guide id="6" orient="horz" pos="152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1_Divi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8" name="Google Shape;58;p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60" name="Google Shape;6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728134"/>
            <a:ext cx="4346357" cy="537865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/>
        </p:nvSpPr>
        <p:spPr>
          <a:xfrm>
            <a:off x="1295400" y="1680839"/>
            <a:ext cx="3404000" cy="2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" name="Google Shape;62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38200" y="728134"/>
            <a:ext cx="4346357" cy="537865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7"/>
          <p:cNvSpPr txBox="1"/>
          <p:nvPr/>
        </p:nvSpPr>
        <p:spPr>
          <a:xfrm>
            <a:off x="1295400" y="1680839"/>
            <a:ext cx="3404000" cy="21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867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 sz="1867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53" userDrawn="1">
          <p15:clr>
            <a:srgbClr val="FBAE40"/>
          </p15:clr>
        </p15:guide>
        <p15:guide id="2" pos="816" userDrawn="1">
          <p15:clr>
            <a:srgbClr val="FBAE40"/>
          </p15:clr>
        </p15:guide>
        <p15:guide id="3" pos="2963" userDrawn="1">
          <p15:clr>
            <a:srgbClr val="FBAE40"/>
          </p15:clr>
        </p15:guide>
        <p15:guide id="4" orient="horz" pos="216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3 picture with caption">
  <p:cSld name="Title and 3 picture with caption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8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8"/>
          <p:cNvSpPr txBox="1">
            <a:spLocks noGrp="1"/>
          </p:cNvSpPr>
          <p:nvPr>
            <p:ph type="title"/>
          </p:nvPr>
        </p:nvSpPr>
        <p:spPr>
          <a:xfrm>
            <a:off x="839788" y="800100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>
            <a:spLocks noGrp="1"/>
          </p:cNvSpPr>
          <p:nvPr>
            <p:ph type="pic" idx="2"/>
          </p:nvPr>
        </p:nvSpPr>
        <p:spPr>
          <a:xfrm>
            <a:off x="1927151" y="1843024"/>
            <a:ext cx="2224000" cy="259560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8"/>
          <p:cNvSpPr>
            <a:spLocks noGrp="1"/>
          </p:cNvSpPr>
          <p:nvPr>
            <p:ph type="pic" idx="3"/>
          </p:nvPr>
        </p:nvSpPr>
        <p:spPr>
          <a:xfrm>
            <a:off x="4993312" y="1843024"/>
            <a:ext cx="2205200" cy="259560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0" name="Google Shape;70;p8"/>
          <p:cNvSpPr>
            <a:spLocks noGrp="1"/>
          </p:cNvSpPr>
          <p:nvPr>
            <p:ph type="pic" idx="4"/>
          </p:nvPr>
        </p:nvSpPr>
        <p:spPr>
          <a:xfrm>
            <a:off x="8073924" y="1843024"/>
            <a:ext cx="2205200" cy="2595600"/>
          </a:xfrm>
          <a:prstGeom prst="rect">
            <a:avLst/>
          </a:prstGeom>
          <a:noFill/>
          <a:ln>
            <a:noFill/>
          </a:ln>
          <a:effectLst>
            <a:outerShdw blurRad="50800" dist="38100" dir="10800000" algn="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71" name="Google Shape;71;p8"/>
          <p:cNvSpPr txBox="1">
            <a:spLocks noGrp="1"/>
          </p:cNvSpPr>
          <p:nvPr>
            <p:ph type="body" idx="1"/>
          </p:nvPr>
        </p:nvSpPr>
        <p:spPr>
          <a:xfrm>
            <a:off x="1919288" y="4692299"/>
            <a:ext cx="22320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62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8"/>
          <p:cNvSpPr txBox="1">
            <a:spLocks noGrp="1"/>
          </p:cNvSpPr>
          <p:nvPr>
            <p:ph type="body" idx="5"/>
          </p:nvPr>
        </p:nvSpPr>
        <p:spPr>
          <a:xfrm>
            <a:off x="4993313" y="4692299"/>
            <a:ext cx="2205200" cy="3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62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8"/>
          <p:cNvSpPr txBox="1">
            <a:spLocks noGrp="1"/>
          </p:cNvSpPr>
          <p:nvPr>
            <p:ph type="body" idx="6"/>
          </p:nvPr>
        </p:nvSpPr>
        <p:spPr>
          <a:xfrm>
            <a:off x="8067337" y="4692297"/>
            <a:ext cx="22052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215"/>
              <a:buFont typeface="Arial"/>
              <a:buNone/>
              <a:defRPr sz="162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8"/>
          <p:cNvSpPr txBox="1">
            <a:spLocks noGrp="1"/>
          </p:cNvSpPr>
          <p:nvPr>
            <p:ph type="body" idx="7"/>
          </p:nvPr>
        </p:nvSpPr>
        <p:spPr>
          <a:xfrm>
            <a:off x="1919817" y="5150027"/>
            <a:ext cx="22320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125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8"/>
          <p:cNvSpPr txBox="1">
            <a:spLocks noGrp="1"/>
          </p:cNvSpPr>
          <p:nvPr>
            <p:ph type="body" idx="8"/>
          </p:nvPr>
        </p:nvSpPr>
        <p:spPr>
          <a:xfrm>
            <a:off x="4980517" y="5150027"/>
            <a:ext cx="22320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125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8"/>
          <p:cNvSpPr txBox="1">
            <a:spLocks noGrp="1"/>
          </p:cNvSpPr>
          <p:nvPr>
            <p:ph type="body" idx="9"/>
          </p:nvPr>
        </p:nvSpPr>
        <p:spPr>
          <a:xfrm>
            <a:off x="8067336" y="5150027"/>
            <a:ext cx="2212000" cy="8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940"/>
              <a:buFont typeface="Arial"/>
              <a:buNone/>
              <a:defRPr sz="1252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7" name="Google Shape;77;p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8" name="Google Shape;78;p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9" name="Google Shape;7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947" userDrawn="1">
          <p15:clr>
            <a:srgbClr val="FBAE40"/>
          </p15:clr>
        </p15:guide>
        <p15:guide id="2" orient="horz" pos="3188" userDrawn="1">
          <p15:clr>
            <a:srgbClr val="FBAE40"/>
          </p15:clr>
        </p15:guide>
        <p15:guide id="3" orient="horz" pos="2795" userDrawn="1">
          <p15:clr>
            <a:srgbClr val="FBAE40"/>
          </p15:clr>
        </p15:guide>
        <p15:guide id="4" orient="horz" pos="504" userDrawn="1">
          <p15:clr>
            <a:srgbClr val="FBAE40"/>
          </p15:clr>
        </p15:guide>
        <p15:guide id="5" pos="1209" userDrawn="1">
          <p15:clr>
            <a:srgbClr val="FBAE40"/>
          </p15:clr>
        </p15:guide>
        <p15:guide id="6" orient="horz" pos="1163" userDrawn="1">
          <p15:clr>
            <a:srgbClr val="FBAE40"/>
          </p15:clr>
        </p15:guide>
        <p15:guide id="7" pos="2615" userDrawn="1">
          <p15:clr>
            <a:srgbClr val="FBAE40"/>
          </p15:clr>
        </p15:guide>
        <p15:guide id="8" pos="3137" userDrawn="1">
          <p15:clr>
            <a:srgbClr val="FBAE40"/>
          </p15:clr>
        </p15:guide>
        <p15:guide id="9" pos="4543" userDrawn="1">
          <p15:clr>
            <a:srgbClr val="FBAE40"/>
          </p15:clr>
        </p15:guide>
        <p15:guide id="10" pos="5080" userDrawn="1">
          <p15:clr>
            <a:srgbClr val="FBAE40"/>
          </p15:clr>
        </p15:guide>
        <p15:guide id="11" pos="6471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and 2 pictures">
  <p:cSld name="Title and 2 picture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9"/>
          <p:cNvSpPr txBox="1">
            <a:spLocks noGrp="1"/>
          </p:cNvSpPr>
          <p:nvPr>
            <p:ph type="title"/>
          </p:nvPr>
        </p:nvSpPr>
        <p:spPr>
          <a:xfrm>
            <a:off x="856631" y="728664"/>
            <a:ext cx="7870400" cy="7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4800"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/>
          <p:nvPr/>
        </p:nvSpPr>
        <p:spPr>
          <a:xfrm>
            <a:off x="6133239" y="2493648"/>
            <a:ext cx="5229200" cy="309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9"/>
          <p:cNvSpPr>
            <a:spLocks noGrp="1"/>
          </p:cNvSpPr>
          <p:nvPr>
            <p:ph type="pic" idx="2"/>
          </p:nvPr>
        </p:nvSpPr>
        <p:spPr>
          <a:xfrm>
            <a:off x="6133239" y="2490789"/>
            <a:ext cx="5229200" cy="31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5" name="Google Shape;85;p9"/>
          <p:cNvSpPr>
            <a:spLocks noGrp="1"/>
          </p:cNvSpPr>
          <p:nvPr>
            <p:ph type="pic" idx="3"/>
          </p:nvPr>
        </p:nvSpPr>
        <p:spPr>
          <a:xfrm>
            <a:off x="829131" y="2490788"/>
            <a:ext cx="3456000" cy="104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sz="146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1"/>
          </p:nvPr>
        </p:nvSpPr>
        <p:spPr>
          <a:xfrm>
            <a:off x="839788" y="4194176"/>
            <a:ext cx="44576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15"/>
              <a:buFont typeface="Arial"/>
              <a:buNone/>
              <a:defRPr sz="1620" b="1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4"/>
          </p:nvPr>
        </p:nvSpPr>
        <p:spPr>
          <a:xfrm>
            <a:off x="846667" y="4687488"/>
            <a:ext cx="4457600" cy="3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310"/>
              <a:buFont typeface="Arial"/>
              <a:buNone/>
              <a:defRPr sz="1747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9"/>
          <p:cNvSpPr txBox="1">
            <a:spLocks noGrp="1"/>
          </p:cNvSpPr>
          <p:nvPr>
            <p:ph type="dt" idx="10"/>
          </p:nvPr>
        </p:nvSpPr>
        <p:spPr>
          <a:xfrm>
            <a:off x="856631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9" name="Google Shape;89;p9"/>
          <p:cNvSpPr txBox="1">
            <a:spLocks noGrp="1"/>
          </p:cNvSpPr>
          <p:nvPr>
            <p:ph type="sldNum" idx="12"/>
          </p:nvPr>
        </p:nvSpPr>
        <p:spPr>
          <a:xfrm>
            <a:off x="8621389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90" name="Google Shape;90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149227" y="404813"/>
            <a:ext cx="1213040" cy="323851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9"/>
          <p:cNvSpPr/>
          <p:nvPr/>
        </p:nvSpPr>
        <p:spPr>
          <a:xfrm>
            <a:off x="0" y="0"/>
            <a:ext cx="12192000" cy="40416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9"/>
          <p:cNvSpPr/>
          <p:nvPr/>
        </p:nvSpPr>
        <p:spPr>
          <a:xfrm>
            <a:off x="6133239" y="2493648"/>
            <a:ext cx="5292000" cy="30960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3" name="Google Shape;93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 userDrawn="1">
          <p15:clr>
            <a:srgbClr val="FBAE40"/>
          </p15:clr>
        </p15:guide>
        <p15:guide id="2" orient="horz" pos="1571" userDrawn="1">
          <p15:clr>
            <a:srgbClr val="FBAE40"/>
          </p15:clr>
        </p15:guide>
        <p15:guide id="3" orient="horz" pos="2228" userDrawn="1">
          <p15:clr>
            <a:srgbClr val="FBAE40"/>
          </p15:clr>
        </p15:guide>
        <p15:guide id="4" orient="horz" pos="2636" userDrawn="1">
          <p15:clr>
            <a:srgbClr val="FBAE40"/>
          </p15:clr>
        </p15:guide>
        <p15:guide id="5" orient="horz" pos="3907" userDrawn="1">
          <p15:clr>
            <a:srgbClr val="FBAE40"/>
          </p15:clr>
        </p15:guide>
        <p15:guide id="6" orient="horz" pos="3521" userDrawn="1">
          <p15:clr>
            <a:srgbClr val="FBAE40"/>
          </p15:clr>
        </p15:guide>
        <p15:guide id="7" pos="386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Icons and Content">
  <p:cSld name="Title, Icons and Conten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57160" y="1318468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7160" y="1958721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7160" y="2598433"/>
            <a:ext cx="536449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7160" y="3236224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57158" y="3877064"/>
            <a:ext cx="536449" cy="5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0"/>
          <p:cNvSpPr txBox="1">
            <a:spLocks noGrp="1"/>
          </p:cNvSpPr>
          <p:nvPr>
            <p:ph type="body" idx="1"/>
          </p:nvPr>
        </p:nvSpPr>
        <p:spPr>
          <a:xfrm>
            <a:off x="1170991" y="2096675"/>
            <a:ext cx="32956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0"/>
          <p:cNvSpPr txBox="1">
            <a:spLocks noGrp="1"/>
          </p:cNvSpPr>
          <p:nvPr>
            <p:ph type="body" idx="2"/>
          </p:nvPr>
        </p:nvSpPr>
        <p:spPr>
          <a:xfrm>
            <a:off x="1170991" y="1450853"/>
            <a:ext cx="32956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10"/>
          <p:cNvSpPr txBox="1">
            <a:spLocks noGrp="1"/>
          </p:cNvSpPr>
          <p:nvPr>
            <p:ph type="body" idx="3"/>
          </p:nvPr>
        </p:nvSpPr>
        <p:spPr>
          <a:xfrm>
            <a:off x="1170991" y="2729295"/>
            <a:ext cx="32956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3" name="Google Shape;103;p10"/>
          <p:cNvSpPr txBox="1">
            <a:spLocks noGrp="1"/>
          </p:cNvSpPr>
          <p:nvPr>
            <p:ph type="body" idx="4"/>
          </p:nvPr>
        </p:nvSpPr>
        <p:spPr>
          <a:xfrm>
            <a:off x="1170991" y="3371939"/>
            <a:ext cx="32956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4" name="Google Shape;104;p10"/>
          <p:cNvSpPr txBox="1">
            <a:spLocks noGrp="1"/>
          </p:cNvSpPr>
          <p:nvPr>
            <p:ph type="body" idx="5"/>
          </p:nvPr>
        </p:nvSpPr>
        <p:spPr>
          <a:xfrm>
            <a:off x="1170991" y="4007192"/>
            <a:ext cx="32956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0"/>
          <p:cNvSpPr txBox="1">
            <a:spLocks noGrp="1"/>
          </p:cNvSpPr>
          <p:nvPr>
            <p:ph type="body" idx="6"/>
          </p:nvPr>
        </p:nvSpPr>
        <p:spPr>
          <a:xfrm>
            <a:off x="5812648" y="2096676"/>
            <a:ext cx="3218000" cy="3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0"/>
          <p:cNvSpPr txBox="1">
            <a:spLocks noGrp="1"/>
          </p:cNvSpPr>
          <p:nvPr>
            <p:ph type="body" idx="7"/>
          </p:nvPr>
        </p:nvSpPr>
        <p:spPr>
          <a:xfrm>
            <a:off x="5812648" y="1450853"/>
            <a:ext cx="3218000" cy="3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8"/>
          </p:nvPr>
        </p:nvSpPr>
        <p:spPr>
          <a:xfrm>
            <a:off x="5812648" y="2729295"/>
            <a:ext cx="32180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body" idx="9"/>
          </p:nvPr>
        </p:nvSpPr>
        <p:spPr>
          <a:xfrm>
            <a:off x="5812648" y="3371939"/>
            <a:ext cx="32180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9" name="Google Shape;109;p10"/>
          <p:cNvSpPr txBox="1">
            <a:spLocks noGrp="1"/>
          </p:cNvSpPr>
          <p:nvPr>
            <p:ph type="body" idx="13"/>
          </p:nvPr>
        </p:nvSpPr>
        <p:spPr>
          <a:xfrm>
            <a:off x="5812648" y="4007192"/>
            <a:ext cx="3218000" cy="2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marR="0" lvl="0" indent="-304792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1219170" marR="0" lvl="1" indent="-4571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828754" marR="0" lvl="2" indent="-43178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2438339" marR="0" lvl="3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3047924" marR="0" lvl="4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3657509" marR="0" lvl="5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4267093" marR="0" lvl="6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4876678" marR="0" lvl="7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5486263" marR="0" lvl="8" indent="-41909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0" name="Google Shape;110;p1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1" name="Google Shape;111;p1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12" name="Google Shape;112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570" y="1329648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570" y="1969901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0570" y="2609613"/>
            <a:ext cx="536449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0570" y="3247404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0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0569" y="3888244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0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165541" y="1329648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0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165540" y="1969901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165538" y="2609613"/>
            <a:ext cx="536449" cy="53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0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165538" y="3246276"/>
            <a:ext cx="536449" cy="536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0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165538" y="3885986"/>
            <a:ext cx="536449" cy="536449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0"/>
          <p:cNvSpPr/>
          <p:nvPr/>
        </p:nvSpPr>
        <p:spPr>
          <a:xfrm>
            <a:off x="0" y="0"/>
            <a:ext cx="12192000" cy="849200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13"/>
              <a:buFont typeface="Arial"/>
              <a:buNone/>
            </a:pPr>
            <a:endParaRPr sz="1351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422239" y="162621"/>
            <a:ext cx="4981200" cy="51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Proxima Nova"/>
              <a:buNone/>
              <a:defRPr sz="3200" b="0" i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24" name="Google Shape;124;p10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171" userDrawn="1">
          <p15:clr>
            <a:srgbClr val="FBAE40"/>
          </p15:clr>
        </p15:guide>
        <p15:guide id="2" pos="529" userDrawn="1">
          <p15:clr>
            <a:srgbClr val="FBAE40"/>
          </p15:clr>
        </p15:guide>
        <p15:guide id="3" orient="horz" pos="504" userDrawn="1">
          <p15:clr>
            <a:srgbClr val="FBAE40"/>
          </p15:clr>
        </p15:guide>
        <p15:guide id="4" orient="horz" pos="1231" userDrawn="1">
          <p15:clr>
            <a:srgbClr val="FBAE40"/>
          </p15:clr>
        </p15:guide>
        <p15:guide id="5" pos="2184" userDrawn="1">
          <p15:clr>
            <a:srgbClr val="FBAE40"/>
          </p15:clr>
        </p15:guide>
        <p15:guide id="6" pos="4771" userDrawn="1">
          <p15:clr>
            <a:srgbClr val="FBAE40"/>
          </p15:clr>
        </p15:guide>
        <p15:guide id="7" orient="horz" pos="1857" userDrawn="1">
          <p15:clr>
            <a:srgbClr val="FBAE40"/>
          </p15:clr>
        </p15:guide>
        <p15:guide id="8" pos="2503" userDrawn="1">
          <p15:clr>
            <a:srgbClr val="FBAE40"/>
          </p15:clr>
        </p15:guide>
        <p15:guide id="9" pos="2571" userDrawn="1">
          <p15:clr>
            <a:srgbClr val="FBAE40"/>
          </p15:clr>
        </p15:guide>
        <p15:guide id="10" pos="5111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40317" y="725997"/>
            <a:ext cx="8262400" cy="7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10573016" y="279313"/>
            <a:ext cx="1085395" cy="28962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197" userDrawn="1">
          <p15:clr>
            <a:srgbClr val="F26B43"/>
          </p15:clr>
        </p15:guide>
        <p15:guide id="2" orient="horz" pos="255" userDrawn="1">
          <p15:clr>
            <a:srgbClr val="F26B43"/>
          </p15:clr>
        </p15:guide>
        <p15:guide id="3" orient="horz" pos="459" userDrawn="1">
          <p15:clr>
            <a:srgbClr val="F26B43"/>
          </p15:clr>
        </p15:guide>
        <p15:guide id="4" pos="5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Lato"/>
              <a:buNone/>
              <a:defRPr sz="33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1" name="Google Shape;341;p2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2" name="Google Shape;342;p2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343" name="Google Shape;343;p2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en-IN" smtClean="0"/>
              <a:pPr/>
              <a:t>‹#›</a:t>
            </a:fld>
            <a:endParaRPr lang="en-IN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9828" y="0"/>
            <a:ext cx="1808721" cy="21033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211;p37">
            <a:extLst>
              <a:ext uri="{FF2B5EF4-FFF2-40B4-BE49-F238E27FC236}">
                <a16:creationId xmlns:a16="http://schemas.microsoft.com/office/drawing/2014/main" id="{7BB0715C-3717-4E99-9C7E-044F4A34CF27}"/>
              </a:ext>
            </a:extLst>
          </p:cNvPr>
          <p:cNvSpPr txBox="1"/>
          <p:nvPr/>
        </p:nvSpPr>
        <p:spPr>
          <a:xfrm>
            <a:off x="415599" y="2644188"/>
            <a:ext cx="11360802" cy="15696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3" tIns="91423" rIns="91423" bIns="91423" anchor="ctr">
            <a:spAutoFit/>
          </a:bodyPr>
          <a:lstStyle>
            <a:lvl1pPr algn="ctr">
              <a:defRPr sz="4500">
                <a:solidFill>
                  <a:srgbClr val="F4AB35"/>
                </a:solidFill>
                <a:latin typeface="Lato Regular"/>
                <a:ea typeface="Lato Regular"/>
                <a:cs typeface="Lato Regular"/>
                <a:sym typeface="Lato Regular"/>
              </a:defRPr>
            </a:lvl1pPr>
          </a:lstStyle>
          <a:p>
            <a:pPr lvl="0" hangingPunct="0">
              <a:buClrTx/>
            </a:pPr>
            <a:r>
              <a:rPr lang="en-US" dirty="0"/>
              <a:t>Optimising Spark for</a:t>
            </a:r>
            <a:br>
              <a:rPr lang="en-US" dirty="0"/>
            </a:br>
            <a:r>
              <a:rPr lang="en-US" dirty="0"/>
              <a:t>Large-Scale Data Processing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Heading">
            <a:extLst>
              <a:ext uri="{FF2B5EF4-FFF2-40B4-BE49-F238E27FC236}">
                <a16:creationId xmlns:a16="http://schemas.microsoft.com/office/drawing/2014/main" id="{70264729-CE91-4AB6-A627-6B79F24C3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SHUFFLES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1F6ECAB-D6DA-41C7-9073-D3A9DA888049}"/>
              </a:ext>
            </a:extLst>
          </p:cNvPr>
          <p:cNvGrpSpPr/>
          <p:nvPr/>
        </p:nvGrpSpPr>
        <p:grpSpPr>
          <a:xfrm>
            <a:off x="2095467" y="1160983"/>
            <a:ext cx="2520000" cy="1980000"/>
            <a:chOff x="2095467" y="1160983"/>
            <a:chExt cx="2520000" cy="1980000"/>
          </a:xfrm>
        </p:grpSpPr>
        <p:sp>
          <p:nvSpPr>
            <p:cNvPr id="550" name="Google Shape;550;p43"/>
            <p:cNvSpPr/>
            <p:nvPr/>
          </p:nvSpPr>
          <p:spPr>
            <a:xfrm>
              <a:off x="2095467" y="1160983"/>
              <a:ext cx="2520000" cy="1980000"/>
            </a:xfrm>
            <a:prstGeom prst="roundRect">
              <a:avLst>
                <a:gd name="adj" fmla="val 4522"/>
              </a:avLst>
            </a:prstGeom>
            <a:noFill/>
            <a:ln w="19050" cap="flat" cmpd="sng">
              <a:solidFill>
                <a:srgbClr val="5A5A5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43"/>
            <p:cNvSpPr/>
            <p:nvPr/>
          </p:nvSpPr>
          <p:spPr>
            <a:xfrm>
              <a:off x="2095467" y="1160983"/>
              <a:ext cx="2520000" cy="535335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  <a:ln w="19050" cap="flat" cmpd="sng">
              <a:solidFill>
                <a:srgbClr val="5A5A5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IN" sz="1800" b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rPr>
                <a:t>Worker Node</a:t>
              </a:r>
              <a:endParaRPr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12A6A-E98E-4E6E-88B1-566320428798}"/>
              </a:ext>
            </a:extLst>
          </p:cNvPr>
          <p:cNvGrpSpPr/>
          <p:nvPr/>
        </p:nvGrpSpPr>
        <p:grpSpPr>
          <a:xfrm>
            <a:off x="4836000" y="1160983"/>
            <a:ext cx="2520000" cy="1980000"/>
            <a:chOff x="4836000" y="1160983"/>
            <a:chExt cx="2520000" cy="1980000"/>
          </a:xfrm>
        </p:grpSpPr>
        <p:sp>
          <p:nvSpPr>
            <p:cNvPr id="552" name="Google Shape;552;p43"/>
            <p:cNvSpPr/>
            <p:nvPr/>
          </p:nvSpPr>
          <p:spPr>
            <a:xfrm>
              <a:off x="4836000" y="1160983"/>
              <a:ext cx="2520000" cy="1980000"/>
            </a:xfrm>
            <a:prstGeom prst="roundRect">
              <a:avLst>
                <a:gd name="adj" fmla="val 4522"/>
              </a:avLst>
            </a:prstGeom>
            <a:noFill/>
            <a:ln w="19050" cap="flat" cmpd="sng">
              <a:solidFill>
                <a:srgbClr val="5A5A5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43"/>
            <p:cNvSpPr/>
            <p:nvPr/>
          </p:nvSpPr>
          <p:spPr>
            <a:xfrm>
              <a:off x="4836000" y="1160983"/>
              <a:ext cx="2520000" cy="535335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  <a:ln w="19050" cap="flat" cmpd="sng">
              <a:solidFill>
                <a:srgbClr val="5A5A5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IN" sz="1800" b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rPr>
                <a:t>Worker Node</a:t>
              </a:r>
              <a:endParaRPr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55AAEC6-2A3C-417F-9011-1CA65B09FCFA}"/>
              </a:ext>
            </a:extLst>
          </p:cNvPr>
          <p:cNvGrpSpPr/>
          <p:nvPr/>
        </p:nvGrpSpPr>
        <p:grpSpPr>
          <a:xfrm>
            <a:off x="7576533" y="1160983"/>
            <a:ext cx="2520000" cy="1980000"/>
            <a:chOff x="7576533" y="1160983"/>
            <a:chExt cx="2520000" cy="1980000"/>
          </a:xfrm>
        </p:grpSpPr>
        <p:sp>
          <p:nvSpPr>
            <p:cNvPr id="554" name="Google Shape;554;p43"/>
            <p:cNvSpPr/>
            <p:nvPr/>
          </p:nvSpPr>
          <p:spPr>
            <a:xfrm>
              <a:off x="7576533" y="1160983"/>
              <a:ext cx="2520000" cy="1980000"/>
            </a:xfrm>
            <a:prstGeom prst="roundRect">
              <a:avLst>
                <a:gd name="adj" fmla="val 4522"/>
              </a:avLst>
            </a:prstGeom>
            <a:noFill/>
            <a:ln w="19050" cap="flat" cmpd="sng">
              <a:solidFill>
                <a:srgbClr val="5A5A5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43"/>
            <p:cNvSpPr/>
            <p:nvPr/>
          </p:nvSpPr>
          <p:spPr>
            <a:xfrm>
              <a:off x="7576533" y="1160983"/>
              <a:ext cx="2520000" cy="535335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  <a:ln w="19050" cap="flat" cmpd="sng">
              <a:solidFill>
                <a:srgbClr val="5A5A5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IN" sz="1800" b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rPr>
                <a:t>Worker Node</a:t>
              </a:r>
              <a:endParaRPr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endParaRPr>
            </a:p>
          </p:txBody>
        </p:sp>
      </p:grpSp>
      <p:sp>
        <p:nvSpPr>
          <p:cNvPr id="556" name="Google Shape;556;p43"/>
          <p:cNvSpPr txBox="1"/>
          <p:nvPr/>
        </p:nvSpPr>
        <p:spPr>
          <a:xfrm>
            <a:off x="3099504" y="1962765"/>
            <a:ext cx="511926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36000" tIns="0" rIns="36000" bIns="0" anchor="t" anchorCtr="0">
            <a:spAutoFit/>
          </a:bodyPr>
          <a:lstStyle/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(a,1)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(a,1)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(b,1)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43"/>
          <p:cNvSpPr txBox="1"/>
          <p:nvPr/>
        </p:nvSpPr>
        <p:spPr>
          <a:xfrm>
            <a:off x="5840037" y="2101264"/>
            <a:ext cx="511926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36000" tIns="0" rIns="36000" bIns="0" anchor="t" anchorCtr="0">
            <a:spAutoFit/>
          </a:bodyPr>
          <a:lstStyle/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(a,2)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(b,1)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43"/>
          <p:cNvSpPr txBox="1"/>
          <p:nvPr/>
        </p:nvSpPr>
        <p:spPr>
          <a:xfrm>
            <a:off x="8580570" y="1824265"/>
            <a:ext cx="51192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36000" tIns="0" rIns="36000" bIns="0" anchor="t" anchorCtr="0">
            <a:spAutoFit/>
          </a:bodyPr>
          <a:lstStyle/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(a,1)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(a,5)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(b,6)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(b,4)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43"/>
          <p:cNvSpPr txBox="1"/>
          <p:nvPr/>
        </p:nvSpPr>
        <p:spPr>
          <a:xfrm>
            <a:off x="3769413" y="4853275"/>
            <a:ext cx="497499" cy="1384995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36000" tIns="0" rIns="36000" bIns="0" anchor="ctr" anchorCtr="0">
            <a:spAutoFit/>
          </a:bodyPr>
          <a:lstStyle/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(a,1)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(a,1)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(a,2)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(a,1)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(a,5)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43"/>
          <p:cNvSpPr txBox="1"/>
          <p:nvPr/>
        </p:nvSpPr>
        <p:spPr>
          <a:xfrm>
            <a:off x="6604403" y="4991774"/>
            <a:ext cx="511926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36000" tIns="0" rIns="36000" bIns="0" anchor="t" anchorCtr="0">
            <a:spAutoFit/>
          </a:bodyPr>
          <a:lstStyle/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(b,1)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(b,1)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(b,6)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(b,4)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43"/>
          <p:cNvSpPr txBox="1"/>
          <p:nvPr/>
        </p:nvSpPr>
        <p:spPr>
          <a:xfrm>
            <a:off x="7854776" y="5407273"/>
            <a:ext cx="6465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72000" tIns="0" rIns="0" bIns="0" anchor="ctr" anchorCtr="0">
            <a:spAutoFit/>
          </a:bodyPr>
          <a:lstStyle/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(b,12)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14D23CF-4A60-4345-AED7-8BEA9284F22B}"/>
              </a:ext>
            </a:extLst>
          </p:cNvPr>
          <p:cNvGrpSpPr/>
          <p:nvPr/>
        </p:nvGrpSpPr>
        <p:grpSpPr>
          <a:xfrm>
            <a:off x="3465733" y="4310583"/>
            <a:ext cx="2520000" cy="1980000"/>
            <a:chOff x="3465733" y="4310583"/>
            <a:chExt cx="2520000" cy="1980000"/>
          </a:xfrm>
        </p:grpSpPr>
        <p:sp>
          <p:nvSpPr>
            <p:cNvPr id="559" name="Google Shape;559;p43"/>
            <p:cNvSpPr/>
            <p:nvPr/>
          </p:nvSpPr>
          <p:spPr>
            <a:xfrm>
              <a:off x="3465733" y="4310583"/>
              <a:ext cx="2520000" cy="1980000"/>
            </a:xfrm>
            <a:prstGeom prst="roundRect">
              <a:avLst>
                <a:gd name="adj" fmla="val 4522"/>
              </a:avLst>
            </a:prstGeom>
            <a:noFill/>
            <a:ln w="19050" cap="flat" cmpd="sng">
              <a:solidFill>
                <a:srgbClr val="5A5A5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43"/>
            <p:cNvSpPr/>
            <p:nvPr/>
          </p:nvSpPr>
          <p:spPr>
            <a:xfrm>
              <a:off x="3465733" y="4310583"/>
              <a:ext cx="2520000" cy="535335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  <a:ln w="19050" cap="flat" cmpd="sng">
              <a:solidFill>
                <a:srgbClr val="5A5A5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IN" sz="1800" b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rPr>
                <a:t>Worker Node</a:t>
              </a:r>
              <a:endParaRPr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D23A179-5FC8-4954-9B47-E8BCA67A7759}"/>
              </a:ext>
            </a:extLst>
          </p:cNvPr>
          <p:cNvGrpSpPr/>
          <p:nvPr/>
        </p:nvGrpSpPr>
        <p:grpSpPr>
          <a:xfrm>
            <a:off x="6206266" y="4310583"/>
            <a:ext cx="2520000" cy="1980000"/>
            <a:chOff x="6206266" y="4310583"/>
            <a:chExt cx="2520000" cy="1980000"/>
          </a:xfrm>
        </p:grpSpPr>
        <p:sp>
          <p:nvSpPr>
            <p:cNvPr id="560" name="Google Shape;560;p43"/>
            <p:cNvSpPr/>
            <p:nvPr/>
          </p:nvSpPr>
          <p:spPr>
            <a:xfrm>
              <a:off x="6206266" y="4310583"/>
              <a:ext cx="2520000" cy="1980000"/>
            </a:xfrm>
            <a:prstGeom prst="roundRect">
              <a:avLst>
                <a:gd name="adj" fmla="val 4522"/>
              </a:avLst>
            </a:prstGeom>
            <a:noFill/>
            <a:ln w="19050" cap="flat" cmpd="sng">
              <a:solidFill>
                <a:srgbClr val="5A5A5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endParaRPr sz="24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43"/>
            <p:cNvSpPr/>
            <p:nvPr/>
          </p:nvSpPr>
          <p:spPr>
            <a:xfrm>
              <a:off x="6206266" y="4310583"/>
              <a:ext cx="2520000" cy="535335"/>
            </a:xfrm>
            <a:prstGeom prst="roundRect">
              <a:avLst/>
            </a:prstGeom>
            <a:solidFill>
              <a:schemeClr val="tx2">
                <a:lumMod val="90000"/>
              </a:schemeClr>
            </a:solidFill>
            <a:ln w="19050" cap="flat" cmpd="sng">
              <a:solidFill>
                <a:srgbClr val="5A5A5A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121900" tIns="60933" rIns="121900" bIns="60933" anchor="ctr" anchorCtr="0">
              <a:noAutofit/>
            </a:bodyPr>
            <a:lstStyle/>
            <a:p>
              <a:pPr algn="ctr"/>
              <a:r>
                <a:rPr lang="en-IN" sz="1800" b="1" dirty="0">
                  <a:solidFill>
                    <a:schemeClr val="tx1"/>
                  </a:solidFill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  <a:sym typeface="Calibri"/>
                </a:rPr>
                <a:t>Worker Node</a:t>
              </a:r>
              <a:endParaRPr sz="18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endParaRPr>
            </a:p>
          </p:txBody>
        </p:sp>
      </p:grpSp>
      <p:cxnSp>
        <p:nvCxnSpPr>
          <p:cNvPr id="567" name="Google Shape;567;p43"/>
          <p:cNvCxnSpPr>
            <a:stCxn id="550" idx="2"/>
          </p:cNvCxnSpPr>
          <p:nvPr/>
        </p:nvCxnSpPr>
        <p:spPr>
          <a:xfrm>
            <a:off x="3355467" y="3140983"/>
            <a:ext cx="1930400" cy="116960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68" name="Google Shape;568;p43"/>
          <p:cNvCxnSpPr>
            <a:stCxn id="552" idx="2"/>
          </p:cNvCxnSpPr>
          <p:nvPr/>
        </p:nvCxnSpPr>
        <p:spPr>
          <a:xfrm flipH="1">
            <a:off x="5285868" y="3140983"/>
            <a:ext cx="810132" cy="116960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69" name="Google Shape;569;p43"/>
          <p:cNvCxnSpPr>
            <a:stCxn id="554" idx="2"/>
          </p:cNvCxnSpPr>
          <p:nvPr/>
        </p:nvCxnSpPr>
        <p:spPr>
          <a:xfrm flipH="1">
            <a:off x="5285867" y="3140983"/>
            <a:ext cx="3550666" cy="116960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0" name="Google Shape;570;p43"/>
          <p:cNvCxnSpPr>
            <a:stCxn id="550" idx="2"/>
          </p:cNvCxnSpPr>
          <p:nvPr/>
        </p:nvCxnSpPr>
        <p:spPr>
          <a:xfrm>
            <a:off x="3355467" y="3140983"/>
            <a:ext cx="4673600" cy="116960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1" name="Google Shape;571;p43"/>
          <p:cNvCxnSpPr>
            <a:stCxn id="552" idx="2"/>
          </p:cNvCxnSpPr>
          <p:nvPr/>
        </p:nvCxnSpPr>
        <p:spPr>
          <a:xfrm>
            <a:off x="6096000" y="3140983"/>
            <a:ext cx="1933067" cy="116960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2" name="Google Shape;572;p43"/>
          <p:cNvCxnSpPr>
            <a:stCxn id="554" idx="2"/>
          </p:cNvCxnSpPr>
          <p:nvPr/>
        </p:nvCxnSpPr>
        <p:spPr>
          <a:xfrm flipH="1">
            <a:off x="8029067" y="3140983"/>
            <a:ext cx="807466" cy="116960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3" name="Google Shape;573;p43"/>
          <p:cNvCxnSpPr>
            <a:cxnSpLocks/>
            <a:stCxn id="561" idx="3"/>
            <a:endCxn id="45" idx="1"/>
          </p:cNvCxnSpPr>
          <p:nvPr/>
        </p:nvCxnSpPr>
        <p:spPr>
          <a:xfrm>
            <a:off x="4266912" y="5545773"/>
            <a:ext cx="772292" cy="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574" name="Google Shape;574;p43"/>
          <p:cNvCxnSpPr>
            <a:cxnSpLocks/>
            <a:stCxn id="562" idx="3"/>
            <a:endCxn id="564" idx="1"/>
          </p:cNvCxnSpPr>
          <p:nvPr/>
        </p:nvCxnSpPr>
        <p:spPr>
          <a:xfrm>
            <a:off x="7116329" y="5545772"/>
            <a:ext cx="738447" cy="1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45" name="Google Shape;564;p43">
            <a:extLst>
              <a:ext uri="{FF2B5EF4-FFF2-40B4-BE49-F238E27FC236}">
                <a16:creationId xmlns:a16="http://schemas.microsoft.com/office/drawing/2014/main" id="{27BF95CC-B0BB-49D2-A2B5-EFA1E93ECBC2}"/>
              </a:ext>
            </a:extLst>
          </p:cNvPr>
          <p:cNvSpPr txBox="1"/>
          <p:nvPr/>
        </p:nvSpPr>
        <p:spPr>
          <a:xfrm>
            <a:off x="5039204" y="5407273"/>
            <a:ext cx="64657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72000" tIns="0" rIns="0" bIns="0" anchor="ctr" anchorCtr="0">
            <a:spAutoFit/>
          </a:bodyPr>
          <a:lstStyle/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(a,10)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4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5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5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5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5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500"/>
                                        <p:tgtEl>
                                          <p:spTgt spid="5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5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5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5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556" grpId="0"/>
      <p:bldP spid="556" grpId="1"/>
      <p:bldP spid="557" grpId="0"/>
      <p:bldP spid="557" grpId="1"/>
      <p:bldP spid="558" grpId="0"/>
      <p:bldP spid="558" grpId="1"/>
      <p:bldP spid="561" grpId="0"/>
      <p:bldP spid="561" grpId="1"/>
      <p:bldP spid="562" grpId="0"/>
      <p:bldP spid="562" grpId="1"/>
      <p:bldP spid="564" grpId="0"/>
      <p:bldP spid="564" grpId="1"/>
      <p:bldP spid="45" grpId="0"/>
      <p:bldP spid="45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ading">
            <a:extLst>
              <a:ext uri="{FF2B5EF4-FFF2-40B4-BE49-F238E27FC236}">
                <a16:creationId xmlns:a16="http://schemas.microsoft.com/office/drawing/2014/main" id="{B2098859-1597-48DA-93D4-2BADCDFED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TECHNIQUES TO REDUCE SHUFFLING</a:t>
            </a:r>
          </a:p>
        </p:txBody>
      </p:sp>
      <p:grpSp>
        <p:nvGrpSpPr>
          <p:cNvPr id="19" name="Grey Point">
            <a:extLst>
              <a:ext uri="{FF2B5EF4-FFF2-40B4-BE49-F238E27FC236}">
                <a16:creationId xmlns:a16="http://schemas.microsoft.com/office/drawing/2014/main" id="{C697A463-4627-4A2F-B971-7E755A83BE62}"/>
              </a:ext>
            </a:extLst>
          </p:cNvPr>
          <p:cNvGrpSpPr/>
          <p:nvPr/>
        </p:nvGrpSpPr>
        <p:grpSpPr>
          <a:xfrm>
            <a:off x="2640563" y="3889243"/>
            <a:ext cx="6910875" cy="1134001"/>
            <a:chOff x="6389225" y="1006997"/>
            <a:chExt cx="4726281" cy="775532"/>
          </a:xfrm>
        </p:grpSpPr>
        <p:sp>
          <p:nvSpPr>
            <p:cNvPr id="20" name="Rectangle: Rounded Corners 8">
              <a:extLst>
                <a:ext uri="{FF2B5EF4-FFF2-40B4-BE49-F238E27FC236}">
                  <a16:creationId xmlns:a16="http://schemas.microsoft.com/office/drawing/2014/main" id="{0A89449B-5DC5-4607-A7A1-7945F80FFFD7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32581 w 4726281"/>
                <a:gd name="connsiteY1" fmla="*/ 3056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00618" y="3056"/>
                    <a:pt x="232581" y="3056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5A5A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: Rounded Corners 8">
              <a:extLst>
                <a:ext uri="{FF2B5EF4-FFF2-40B4-BE49-F238E27FC236}">
                  <a16:creationId xmlns:a16="http://schemas.microsoft.com/office/drawing/2014/main" id="{5F3DD6BB-DE27-45BE-A9D9-83B3BFCD1A57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493E43C-C6C1-4148-B507-805C600B147F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Yellow Q">
              <a:extLst>
                <a:ext uri="{FF2B5EF4-FFF2-40B4-BE49-F238E27FC236}">
                  <a16:creationId xmlns:a16="http://schemas.microsoft.com/office/drawing/2014/main" id="{CD4FC4A9-FF0C-4D11-9B9A-2ED8FD8DF860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Using reduceByKey() over groupByKey()</a:t>
              </a:r>
            </a:p>
          </p:txBody>
        </p:sp>
      </p:grpSp>
      <p:grpSp>
        <p:nvGrpSpPr>
          <p:cNvPr id="24" name="Blue Point">
            <a:extLst>
              <a:ext uri="{FF2B5EF4-FFF2-40B4-BE49-F238E27FC236}">
                <a16:creationId xmlns:a16="http://schemas.microsoft.com/office/drawing/2014/main" id="{2CFCBDD8-C6E7-4896-A2AC-003AD10B4A0A}"/>
              </a:ext>
            </a:extLst>
          </p:cNvPr>
          <p:cNvGrpSpPr/>
          <p:nvPr/>
        </p:nvGrpSpPr>
        <p:grpSpPr>
          <a:xfrm>
            <a:off x="2640563" y="2582424"/>
            <a:ext cx="6910875" cy="1134002"/>
            <a:chOff x="6389225" y="1006997"/>
            <a:chExt cx="4726281" cy="775533"/>
          </a:xfrm>
        </p:grpSpPr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8011D2F0-89B2-42D7-A383-8702882B9FCA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8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10446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44233 w 4726281"/>
                <a:gd name="connsiteY1" fmla="*/ 3057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4890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08877371-EF54-4F15-84CD-47A8573F33C9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1BDBB2E-43D1-4838-9C45-15C03F609110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Yellow Q">
              <a:extLst>
                <a:ext uri="{FF2B5EF4-FFF2-40B4-BE49-F238E27FC236}">
                  <a16:creationId xmlns:a16="http://schemas.microsoft.com/office/drawing/2014/main" id="{8F325C7C-57FD-42CE-9067-B711B36A0328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Broadcast join whenever possible</a:t>
              </a:r>
            </a:p>
          </p:txBody>
        </p:sp>
      </p:grpSp>
      <p:grpSp>
        <p:nvGrpSpPr>
          <p:cNvPr id="29" name="Yellow Point">
            <a:extLst>
              <a:ext uri="{FF2B5EF4-FFF2-40B4-BE49-F238E27FC236}">
                <a16:creationId xmlns:a16="http://schemas.microsoft.com/office/drawing/2014/main" id="{14DABB4A-22CC-4ADD-A8E7-F14C486B7B22}"/>
              </a:ext>
            </a:extLst>
          </p:cNvPr>
          <p:cNvGrpSpPr/>
          <p:nvPr/>
        </p:nvGrpSpPr>
        <p:grpSpPr>
          <a:xfrm>
            <a:off x="2640563" y="1275606"/>
            <a:ext cx="6910875" cy="1134001"/>
            <a:chOff x="6389225" y="1006997"/>
            <a:chExt cx="4726281" cy="775532"/>
          </a:xfrm>
        </p:grpSpPr>
        <p:sp>
          <p:nvSpPr>
            <p:cNvPr id="30" name="Rectangle: Rounded Corners 8">
              <a:extLst>
                <a:ext uri="{FF2B5EF4-FFF2-40B4-BE49-F238E27FC236}">
                  <a16:creationId xmlns:a16="http://schemas.microsoft.com/office/drawing/2014/main" id="{0745F0C6-64F2-4C62-A5B3-B17ABA181639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0929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177331" y="4685"/>
                    <a:pt x="209294" y="4685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F4AB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9C79DB4C-99A2-42C1-9CDE-5471E6B98502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53036E3-7E38-47F3-8417-62D3EFDA8B51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Yellow Q">
              <a:extLst>
                <a:ext uri="{FF2B5EF4-FFF2-40B4-BE49-F238E27FC236}">
                  <a16:creationId xmlns:a16="http://schemas.microsoft.com/office/drawing/2014/main" id="{C8D15E2E-B1FA-4352-ABC4-58A7BB06BC55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Partitioning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926;p58">
            <a:extLst>
              <a:ext uri="{FF2B5EF4-FFF2-40B4-BE49-F238E27FC236}">
                <a16:creationId xmlns:a16="http://schemas.microsoft.com/office/drawing/2014/main" id="{0FCAAB9F-B1AE-4998-B876-0812C569C1C9}"/>
              </a:ext>
            </a:extLst>
          </p:cNvPr>
          <p:cNvSpPr txBox="1"/>
          <p:nvPr/>
        </p:nvSpPr>
        <p:spPr>
          <a:xfrm>
            <a:off x="2709893" y="1196752"/>
            <a:ext cx="6772215" cy="780472"/>
          </a:xfrm>
          <a:prstGeom prst="roundRect">
            <a:avLst>
              <a:gd name="adj" fmla="val 19690"/>
            </a:avLst>
          </a:prstGeom>
          <a:noFill/>
          <a:ln w="28575">
            <a:solidFill>
              <a:srgbClr val="F4AB35"/>
            </a:solidFill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r>
              <a:rPr lang="en-US" sz="2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How does Joins affect Network IO?</a:t>
            </a:r>
          </a:p>
        </p:txBody>
      </p:sp>
      <p:cxnSp>
        <p:nvCxnSpPr>
          <p:cNvPr id="7" name="Google Shape;929;p58">
            <a:extLst>
              <a:ext uri="{FF2B5EF4-FFF2-40B4-BE49-F238E27FC236}">
                <a16:creationId xmlns:a16="http://schemas.microsoft.com/office/drawing/2014/main" id="{235DD0C0-6772-4051-AC28-5A415572B5E2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095693" y="1977224"/>
            <a:ext cx="308" cy="938136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" name="Google Shape;928;p58">
            <a:extLst>
              <a:ext uri="{FF2B5EF4-FFF2-40B4-BE49-F238E27FC236}">
                <a16:creationId xmlns:a16="http://schemas.microsoft.com/office/drawing/2014/main" id="{9E2A5DEE-FBB5-4366-BF10-C75CD1F48E51}"/>
              </a:ext>
            </a:extLst>
          </p:cNvPr>
          <p:cNvSpPr txBox="1"/>
          <p:nvPr/>
        </p:nvSpPr>
        <p:spPr>
          <a:xfrm>
            <a:off x="2709893" y="2915360"/>
            <a:ext cx="6771600" cy="2894890"/>
          </a:xfrm>
          <a:prstGeom prst="roundRect">
            <a:avLst>
              <a:gd name="adj" fmla="val 6796"/>
            </a:avLst>
          </a:prstGeom>
          <a:noFill/>
          <a:ln w="28575">
            <a:solidFill>
              <a:srgbClr val="4890E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Joins cause </a:t>
            </a: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shuffling of data.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In an ETL application, Joins is one of the most </a:t>
            </a: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commonly used and the heaviest in terms of compute load.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Traditionally, in Shuffle Hash Join, the data is shuffled across the partitions.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Hash Tables 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are also created in this method which is another very expensive operation.</a:t>
            </a:r>
          </a:p>
        </p:txBody>
      </p:sp>
      <p:sp>
        <p:nvSpPr>
          <p:cNvPr id="9" name="Heading">
            <a:extLst>
              <a:ext uri="{FF2B5EF4-FFF2-40B4-BE49-F238E27FC236}">
                <a16:creationId xmlns:a16="http://schemas.microsoft.com/office/drawing/2014/main" id="{46D87232-2F4B-47F6-B323-E7611709D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OPTIMISING JOINS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build="p" animBg="1"/>
      <p:bldP spid="8" grpId="1" build="allAtOnce" animBg="1"/>
      <p:bldP spid="9" grpId="0" animBg="1"/>
      <p:bldP spid="9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ading">
            <a:extLst>
              <a:ext uri="{FF2B5EF4-FFF2-40B4-BE49-F238E27FC236}">
                <a16:creationId xmlns:a16="http://schemas.microsoft.com/office/drawing/2014/main" id="{05FB56E2-A690-4698-BAA8-9F35F10CB1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OPTIMISING JOINS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F9C2FA4-326C-4A4E-B6FC-014ACE0D40BA}"/>
              </a:ext>
            </a:extLst>
          </p:cNvPr>
          <p:cNvCxnSpPr>
            <a:endCxn id="2" idx="2"/>
          </p:cNvCxnSpPr>
          <p:nvPr/>
        </p:nvCxnSpPr>
        <p:spPr>
          <a:xfrm flipH="1" flipV="1">
            <a:off x="1498488" y="2907393"/>
            <a:ext cx="624114" cy="2119086"/>
          </a:xfrm>
          <a:prstGeom prst="straightConnector1">
            <a:avLst/>
          </a:prstGeom>
          <a:ln w="19050">
            <a:solidFill>
              <a:srgbClr val="F4AB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D1A0D28-9D67-4121-B087-21D9017741D3}"/>
              </a:ext>
            </a:extLst>
          </p:cNvPr>
          <p:cNvCxnSpPr/>
          <p:nvPr/>
        </p:nvCxnSpPr>
        <p:spPr>
          <a:xfrm flipV="1">
            <a:off x="2688659" y="2888343"/>
            <a:ext cx="2554514" cy="2046514"/>
          </a:xfrm>
          <a:prstGeom prst="straightConnector1">
            <a:avLst/>
          </a:prstGeom>
          <a:ln w="19050">
            <a:solidFill>
              <a:srgbClr val="4890E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AD7767-8CE6-46A8-B03D-05B5227ED1BF}"/>
              </a:ext>
            </a:extLst>
          </p:cNvPr>
          <p:cNvCxnSpPr/>
          <p:nvPr/>
        </p:nvCxnSpPr>
        <p:spPr>
          <a:xfrm flipH="1" flipV="1">
            <a:off x="1962945" y="2888343"/>
            <a:ext cx="1538514" cy="2061028"/>
          </a:xfrm>
          <a:prstGeom prst="straightConnector1">
            <a:avLst/>
          </a:prstGeom>
          <a:ln w="19050">
            <a:solidFill>
              <a:srgbClr val="F4AB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1E8756-532B-449A-9202-F03F28FE8021}"/>
              </a:ext>
            </a:extLst>
          </p:cNvPr>
          <p:cNvCxnSpPr/>
          <p:nvPr/>
        </p:nvCxnSpPr>
        <p:spPr>
          <a:xfrm flipH="1" flipV="1">
            <a:off x="3211173" y="2917371"/>
            <a:ext cx="478972" cy="2017486"/>
          </a:xfrm>
          <a:prstGeom prst="straightConnector1">
            <a:avLst/>
          </a:prstGeom>
          <a:ln w="19050">
            <a:solidFill>
              <a:srgbClr val="F4AB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D804E97-81E3-499A-9B8C-494589493889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919700" y="2990850"/>
            <a:ext cx="1557516" cy="1786972"/>
          </a:xfrm>
          <a:prstGeom prst="straightConnector1">
            <a:avLst/>
          </a:prstGeom>
          <a:ln w="19050">
            <a:solidFill>
              <a:srgbClr val="4890E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4FC3BDF-D18F-40CC-A9FF-C27563CC4E39}"/>
              </a:ext>
            </a:extLst>
          </p:cNvPr>
          <p:cNvCxnSpPr/>
          <p:nvPr/>
        </p:nvCxnSpPr>
        <p:spPr>
          <a:xfrm flipH="1" flipV="1">
            <a:off x="3603059" y="2917371"/>
            <a:ext cx="1465943" cy="1973943"/>
          </a:xfrm>
          <a:prstGeom prst="straightConnector1">
            <a:avLst/>
          </a:prstGeom>
          <a:ln w="19050">
            <a:solidFill>
              <a:srgbClr val="F4AB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97CC0DA-0A83-49C7-B50B-EC17C6ECD38E}"/>
              </a:ext>
            </a:extLst>
          </p:cNvPr>
          <p:cNvCxnSpPr/>
          <p:nvPr/>
        </p:nvCxnSpPr>
        <p:spPr>
          <a:xfrm flipH="1" flipV="1">
            <a:off x="4357802" y="2931886"/>
            <a:ext cx="2032000" cy="1973943"/>
          </a:xfrm>
          <a:prstGeom prst="straightConnector1">
            <a:avLst/>
          </a:prstGeom>
          <a:ln w="19050">
            <a:solidFill>
              <a:srgbClr val="F4AB35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9908B463-70B0-4F79-97E6-2A6A77012F2C}"/>
              </a:ext>
            </a:extLst>
          </p:cNvPr>
          <p:cNvCxnSpPr/>
          <p:nvPr/>
        </p:nvCxnSpPr>
        <p:spPr>
          <a:xfrm flipV="1">
            <a:off x="5606030" y="2931886"/>
            <a:ext cx="261257" cy="1988457"/>
          </a:xfrm>
          <a:prstGeom prst="straightConnector1">
            <a:avLst/>
          </a:prstGeom>
          <a:ln w="19050">
            <a:solidFill>
              <a:srgbClr val="4890E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95A753C-E285-4149-9673-11CAEECCC4F7}"/>
              </a:ext>
            </a:extLst>
          </p:cNvPr>
          <p:cNvCxnSpPr/>
          <p:nvPr/>
        </p:nvCxnSpPr>
        <p:spPr>
          <a:xfrm flipH="1" flipV="1">
            <a:off x="6665573" y="2902857"/>
            <a:ext cx="116114" cy="2002972"/>
          </a:xfrm>
          <a:prstGeom prst="straightConnector1">
            <a:avLst/>
          </a:prstGeom>
          <a:ln w="19050">
            <a:solidFill>
              <a:srgbClr val="4890E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4C7A98B-D2C6-4522-8C0E-C6E998E0AE1B}"/>
              </a:ext>
            </a:extLst>
          </p:cNvPr>
          <p:cNvCxnSpPr/>
          <p:nvPr/>
        </p:nvCxnSpPr>
        <p:spPr>
          <a:xfrm flipV="1">
            <a:off x="6970373" y="2902857"/>
            <a:ext cx="1045029" cy="2032000"/>
          </a:xfrm>
          <a:prstGeom prst="straightConnector1">
            <a:avLst/>
          </a:prstGeom>
          <a:ln w="19050">
            <a:solidFill>
              <a:srgbClr val="4890E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D8E04E2-E09B-428A-B10B-EC87683FED30}"/>
              </a:ext>
            </a:extLst>
          </p:cNvPr>
          <p:cNvCxnSpPr/>
          <p:nvPr/>
        </p:nvCxnSpPr>
        <p:spPr>
          <a:xfrm flipV="1">
            <a:off x="7086487" y="2931886"/>
            <a:ext cx="2235200" cy="2046514"/>
          </a:xfrm>
          <a:prstGeom prst="straightConnector1">
            <a:avLst/>
          </a:prstGeom>
          <a:ln w="19050">
            <a:solidFill>
              <a:srgbClr val="4890E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8B35351F-764E-4D62-955F-5C7F9B7AC50C}"/>
              </a:ext>
            </a:extLst>
          </p:cNvPr>
          <p:cNvCxnSpPr/>
          <p:nvPr/>
        </p:nvCxnSpPr>
        <p:spPr>
          <a:xfrm flipV="1">
            <a:off x="4343287" y="2888343"/>
            <a:ext cx="5892800" cy="2061028"/>
          </a:xfrm>
          <a:prstGeom prst="straightConnector1">
            <a:avLst/>
          </a:prstGeom>
          <a:ln w="19050">
            <a:solidFill>
              <a:srgbClr val="4890E4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6A2CC1C-A2BD-40A2-802F-3777408C75AA}"/>
              </a:ext>
            </a:extLst>
          </p:cNvPr>
          <p:cNvSpPr/>
          <p:nvPr/>
        </p:nvSpPr>
        <p:spPr>
          <a:xfrm>
            <a:off x="1005002" y="1978479"/>
            <a:ext cx="986971" cy="928914"/>
          </a:xfrm>
          <a:prstGeom prst="roundRect">
            <a:avLst>
              <a:gd name="adj" fmla="val 15104"/>
            </a:avLst>
          </a:prstGeom>
          <a:solidFill>
            <a:schemeClr val="bg1"/>
          </a:solidFill>
          <a:ln>
            <a:solidFill>
              <a:srgbClr val="F4A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78369C-00A8-43DE-BC07-910AFFC8E0D3}"/>
              </a:ext>
            </a:extLst>
          </p:cNvPr>
          <p:cNvSpPr/>
          <p:nvPr/>
        </p:nvSpPr>
        <p:spPr>
          <a:xfrm>
            <a:off x="2254143" y="1978479"/>
            <a:ext cx="986971" cy="928914"/>
          </a:xfrm>
          <a:prstGeom prst="roundRect">
            <a:avLst>
              <a:gd name="adj" fmla="val 15104"/>
            </a:avLst>
          </a:prstGeom>
          <a:solidFill>
            <a:schemeClr val="bg1"/>
          </a:solidFill>
          <a:ln>
            <a:solidFill>
              <a:srgbClr val="F4A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3CF72B-6DB3-4825-9ABE-6FB0AA3D80CD}"/>
              </a:ext>
            </a:extLst>
          </p:cNvPr>
          <p:cNvSpPr/>
          <p:nvPr/>
        </p:nvSpPr>
        <p:spPr>
          <a:xfrm>
            <a:off x="3503284" y="1978479"/>
            <a:ext cx="986971" cy="928914"/>
          </a:xfrm>
          <a:prstGeom prst="roundRect">
            <a:avLst>
              <a:gd name="adj" fmla="val 15104"/>
            </a:avLst>
          </a:prstGeom>
          <a:solidFill>
            <a:schemeClr val="bg1"/>
          </a:solidFill>
          <a:ln>
            <a:solidFill>
              <a:srgbClr val="F4A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887F41E-D1E9-490F-9E08-439D2E8BE903}"/>
              </a:ext>
            </a:extLst>
          </p:cNvPr>
          <p:cNvSpPr/>
          <p:nvPr/>
        </p:nvSpPr>
        <p:spPr>
          <a:xfrm>
            <a:off x="5231476" y="1978479"/>
            <a:ext cx="986971" cy="928914"/>
          </a:xfrm>
          <a:prstGeom prst="roundRect">
            <a:avLst>
              <a:gd name="adj" fmla="val 15104"/>
            </a:avLst>
          </a:prstGeom>
          <a:solidFill>
            <a:schemeClr val="bg1"/>
          </a:solidFill>
          <a:ln>
            <a:solidFill>
              <a:srgbClr val="489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E88E283-1383-4F84-900B-C1F10DBAF94F}"/>
              </a:ext>
            </a:extLst>
          </p:cNvPr>
          <p:cNvSpPr/>
          <p:nvPr/>
        </p:nvSpPr>
        <p:spPr>
          <a:xfrm>
            <a:off x="6473614" y="1978479"/>
            <a:ext cx="986971" cy="928914"/>
          </a:xfrm>
          <a:prstGeom prst="roundRect">
            <a:avLst>
              <a:gd name="adj" fmla="val 15104"/>
            </a:avLst>
          </a:prstGeom>
          <a:solidFill>
            <a:schemeClr val="bg1"/>
          </a:solidFill>
          <a:ln>
            <a:solidFill>
              <a:srgbClr val="489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E3F8EBC-CD8A-4D59-AD95-7568B3DD2F18}"/>
              </a:ext>
            </a:extLst>
          </p:cNvPr>
          <p:cNvSpPr/>
          <p:nvPr/>
        </p:nvSpPr>
        <p:spPr>
          <a:xfrm>
            <a:off x="7715752" y="1978479"/>
            <a:ext cx="986971" cy="928914"/>
          </a:xfrm>
          <a:prstGeom prst="roundRect">
            <a:avLst>
              <a:gd name="adj" fmla="val 15104"/>
            </a:avLst>
          </a:prstGeom>
          <a:solidFill>
            <a:schemeClr val="bg1"/>
          </a:solidFill>
          <a:ln>
            <a:solidFill>
              <a:srgbClr val="489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96CFF54-42B5-4BD4-A745-3AF008DEA4DA}"/>
              </a:ext>
            </a:extLst>
          </p:cNvPr>
          <p:cNvSpPr/>
          <p:nvPr/>
        </p:nvSpPr>
        <p:spPr>
          <a:xfrm>
            <a:off x="8957890" y="1978479"/>
            <a:ext cx="986971" cy="928914"/>
          </a:xfrm>
          <a:prstGeom prst="roundRect">
            <a:avLst>
              <a:gd name="adj" fmla="val 15104"/>
            </a:avLst>
          </a:prstGeom>
          <a:solidFill>
            <a:schemeClr val="bg1"/>
          </a:solidFill>
          <a:ln>
            <a:solidFill>
              <a:srgbClr val="489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C78E8A-A8E2-47AD-AE49-68F9D97A5508}"/>
              </a:ext>
            </a:extLst>
          </p:cNvPr>
          <p:cNvSpPr/>
          <p:nvPr/>
        </p:nvSpPr>
        <p:spPr>
          <a:xfrm>
            <a:off x="10200028" y="1978479"/>
            <a:ext cx="986971" cy="928914"/>
          </a:xfrm>
          <a:prstGeom prst="roundRect">
            <a:avLst>
              <a:gd name="adj" fmla="val 15104"/>
            </a:avLst>
          </a:prstGeom>
          <a:solidFill>
            <a:schemeClr val="bg1"/>
          </a:solidFill>
          <a:ln>
            <a:solidFill>
              <a:srgbClr val="4890E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90AA91D-8086-4EAC-A180-D2E75A69D685}"/>
              </a:ext>
            </a:extLst>
          </p:cNvPr>
          <p:cNvGrpSpPr/>
          <p:nvPr/>
        </p:nvGrpSpPr>
        <p:grpSpPr>
          <a:xfrm>
            <a:off x="2053599" y="4773178"/>
            <a:ext cx="996496" cy="938203"/>
            <a:chOff x="2053599" y="4773178"/>
            <a:chExt cx="996496" cy="938203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26A515AF-C4EA-4931-B859-6E729B6E765F}"/>
                </a:ext>
              </a:extLst>
            </p:cNvPr>
            <p:cNvSpPr/>
            <p:nvPr/>
          </p:nvSpPr>
          <p:spPr>
            <a:xfrm>
              <a:off x="2053599" y="4773178"/>
              <a:ext cx="519241" cy="938203"/>
            </a:xfrm>
            <a:prstGeom prst="roundRect">
              <a:avLst>
                <a:gd name="adj" fmla="val 15104"/>
              </a:avLst>
            </a:prstGeom>
            <a:solidFill>
              <a:schemeClr val="bg1"/>
            </a:solidFill>
            <a:ln w="57150">
              <a:solidFill>
                <a:srgbClr val="F4AB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7F13A8D5-C09F-4F14-A46E-7EC1FB6AF87D}"/>
                </a:ext>
              </a:extLst>
            </p:cNvPr>
            <p:cNvSpPr/>
            <p:nvPr/>
          </p:nvSpPr>
          <p:spPr>
            <a:xfrm>
              <a:off x="2063124" y="4777822"/>
              <a:ext cx="986971" cy="928914"/>
            </a:xfrm>
            <a:prstGeom prst="roundRect">
              <a:avLst>
                <a:gd name="adj" fmla="val 15104"/>
              </a:avLst>
            </a:prstGeom>
            <a:solidFill>
              <a:schemeClr val="bg1"/>
            </a:solidFill>
            <a:ln>
              <a:solidFill>
                <a:srgbClr val="489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7D7DF7-A8DF-4BD9-B3D3-9855A491132D}"/>
              </a:ext>
            </a:extLst>
          </p:cNvPr>
          <p:cNvGrpSpPr/>
          <p:nvPr/>
        </p:nvGrpSpPr>
        <p:grpSpPr>
          <a:xfrm>
            <a:off x="3416689" y="4773178"/>
            <a:ext cx="996496" cy="938203"/>
            <a:chOff x="3416689" y="4773178"/>
            <a:chExt cx="996496" cy="938203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B0A8FA8-EDE8-4F0D-8015-BFFF17C7D84D}"/>
                </a:ext>
              </a:extLst>
            </p:cNvPr>
            <p:cNvSpPr/>
            <p:nvPr/>
          </p:nvSpPr>
          <p:spPr>
            <a:xfrm>
              <a:off x="3416689" y="4773178"/>
              <a:ext cx="519241" cy="938203"/>
            </a:xfrm>
            <a:prstGeom prst="roundRect">
              <a:avLst>
                <a:gd name="adj" fmla="val 15104"/>
              </a:avLst>
            </a:prstGeom>
            <a:solidFill>
              <a:schemeClr val="bg1"/>
            </a:solidFill>
            <a:ln w="57150">
              <a:solidFill>
                <a:srgbClr val="F4AB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9CDCD31-4C7D-40B9-A324-4F262A812C12}"/>
                </a:ext>
              </a:extLst>
            </p:cNvPr>
            <p:cNvSpPr/>
            <p:nvPr/>
          </p:nvSpPr>
          <p:spPr>
            <a:xfrm>
              <a:off x="3426214" y="4777822"/>
              <a:ext cx="986971" cy="928914"/>
            </a:xfrm>
            <a:prstGeom prst="roundRect">
              <a:avLst>
                <a:gd name="adj" fmla="val 15104"/>
              </a:avLst>
            </a:prstGeom>
            <a:solidFill>
              <a:schemeClr val="bg1"/>
            </a:solidFill>
            <a:ln>
              <a:solidFill>
                <a:srgbClr val="489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D6AB98B5-1F04-4A86-A75B-E2C31107F821}"/>
              </a:ext>
            </a:extLst>
          </p:cNvPr>
          <p:cNvGrpSpPr/>
          <p:nvPr/>
        </p:nvGrpSpPr>
        <p:grpSpPr>
          <a:xfrm>
            <a:off x="4779779" y="4773178"/>
            <a:ext cx="996496" cy="938203"/>
            <a:chOff x="4779779" y="4773178"/>
            <a:chExt cx="996496" cy="938203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09DFA12B-C8E4-44F6-8AB5-3F5EA572FF55}"/>
                </a:ext>
              </a:extLst>
            </p:cNvPr>
            <p:cNvSpPr/>
            <p:nvPr/>
          </p:nvSpPr>
          <p:spPr>
            <a:xfrm>
              <a:off x="4779779" y="4773178"/>
              <a:ext cx="519241" cy="938203"/>
            </a:xfrm>
            <a:prstGeom prst="roundRect">
              <a:avLst>
                <a:gd name="adj" fmla="val 15104"/>
              </a:avLst>
            </a:prstGeom>
            <a:solidFill>
              <a:schemeClr val="bg1"/>
            </a:solidFill>
            <a:ln w="57150">
              <a:solidFill>
                <a:srgbClr val="F4AB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8D49DC3-B8B8-4C00-9C29-73C8C9CA9CD6}"/>
                </a:ext>
              </a:extLst>
            </p:cNvPr>
            <p:cNvSpPr/>
            <p:nvPr/>
          </p:nvSpPr>
          <p:spPr>
            <a:xfrm>
              <a:off x="4789304" y="4777822"/>
              <a:ext cx="986971" cy="928914"/>
            </a:xfrm>
            <a:prstGeom prst="roundRect">
              <a:avLst>
                <a:gd name="adj" fmla="val 15104"/>
              </a:avLst>
            </a:prstGeom>
            <a:solidFill>
              <a:schemeClr val="bg1"/>
            </a:solidFill>
            <a:ln>
              <a:solidFill>
                <a:srgbClr val="489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5F578E0-7480-4160-8B38-AFDFBEBAC292}"/>
              </a:ext>
            </a:extLst>
          </p:cNvPr>
          <p:cNvGrpSpPr/>
          <p:nvPr/>
        </p:nvGrpSpPr>
        <p:grpSpPr>
          <a:xfrm>
            <a:off x="6142870" y="4773178"/>
            <a:ext cx="996496" cy="938203"/>
            <a:chOff x="6142870" y="4773178"/>
            <a:chExt cx="996496" cy="938203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51A6E43F-E80D-4BEE-9377-A4D568CD3182}"/>
                </a:ext>
              </a:extLst>
            </p:cNvPr>
            <p:cNvSpPr/>
            <p:nvPr/>
          </p:nvSpPr>
          <p:spPr>
            <a:xfrm>
              <a:off x="6142870" y="4773178"/>
              <a:ext cx="519241" cy="938203"/>
            </a:xfrm>
            <a:prstGeom prst="roundRect">
              <a:avLst>
                <a:gd name="adj" fmla="val 15104"/>
              </a:avLst>
            </a:prstGeom>
            <a:solidFill>
              <a:schemeClr val="bg1"/>
            </a:solidFill>
            <a:ln w="57150">
              <a:solidFill>
                <a:srgbClr val="F4AB3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A91C9F6-6A65-4A04-A338-01F05CA69045}"/>
                </a:ext>
              </a:extLst>
            </p:cNvPr>
            <p:cNvSpPr/>
            <p:nvPr/>
          </p:nvSpPr>
          <p:spPr>
            <a:xfrm>
              <a:off x="6152395" y="4777822"/>
              <a:ext cx="986971" cy="928914"/>
            </a:xfrm>
            <a:prstGeom prst="roundRect">
              <a:avLst>
                <a:gd name="adj" fmla="val 15104"/>
              </a:avLst>
            </a:prstGeom>
            <a:solidFill>
              <a:schemeClr val="bg1"/>
            </a:solidFill>
            <a:ln>
              <a:solidFill>
                <a:srgbClr val="4890E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530C9467-41E3-494D-9C94-F662D278CC42}"/>
              </a:ext>
            </a:extLst>
          </p:cNvPr>
          <p:cNvSpPr txBox="1"/>
          <p:nvPr/>
        </p:nvSpPr>
        <p:spPr>
          <a:xfrm>
            <a:off x="2397372" y="1440261"/>
            <a:ext cx="700512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RDD1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6151F95-D6C7-4FE4-A5E5-3120717A717E}"/>
              </a:ext>
            </a:extLst>
          </p:cNvPr>
          <p:cNvSpPr txBox="1"/>
          <p:nvPr/>
        </p:nvSpPr>
        <p:spPr>
          <a:xfrm>
            <a:off x="7858981" y="1440261"/>
            <a:ext cx="700512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RDD2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C10DB51-BA9C-4BE1-A922-E556B98AFD85}"/>
              </a:ext>
            </a:extLst>
          </p:cNvPr>
          <p:cNvSpPr txBox="1"/>
          <p:nvPr/>
        </p:nvSpPr>
        <p:spPr>
          <a:xfrm>
            <a:off x="8089061" y="4101061"/>
            <a:ext cx="2010166" cy="615553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Shuffle</a:t>
            </a:r>
            <a:b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RDD1.join(RDD2)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C991E8B-CC1C-4FC5-8C3D-1BFB4A8625FA}"/>
              </a:ext>
            </a:extLst>
          </p:cNvPr>
          <p:cNvSpPr txBox="1"/>
          <p:nvPr/>
        </p:nvSpPr>
        <p:spPr>
          <a:xfrm>
            <a:off x="1109293" y="5088391"/>
            <a:ext cx="580287" cy="30777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Child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500"/>
                            </p:stCondLst>
                            <p:childTnLst>
                              <p:par>
                                <p:cTn id="6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9500"/>
                            </p:stCondLst>
                            <p:childTnLst>
                              <p:par>
                                <p:cTn id="8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0"/>
                            </p:stCondLst>
                            <p:childTnLst>
                              <p:par>
                                <p:cTn id="9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500"/>
                            </p:stCondLst>
                            <p:childTnLst>
                              <p:par>
                                <p:cTn id="9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1000"/>
                            </p:stCondLst>
                            <p:childTnLst>
                              <p:par>
                                <p:cTn id="9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25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3000"/>
                            </p:stCondLst>
                            <p:childTnLst>
                              <p:par>
                                <p:cTn id="1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35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2" grpId="1" animBg="1"/>
      <p:bldP spid="6" grpId="0" animBg="1"/>
      <p:bldP spid="6" grpId="1" animBg="1"/>
      <p:bldP spid="7" grpId="0" animBg="1"/>
      <p:bldP spid="7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59" grpId="0"/>
      <p:bldP spid="59" grpId="1"/>
      <p:bldP spid="62" grpId="0"/>
      <p:bldP spid="62" grpId="1"/>
      <p:bldP spid="63" grpId="0"/>
      <p:bldP spid="63" grpId="1"/>
      <p:bldP spid="64" grpId="0"/>
      <p:bldP spid="64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42;p42">
            <a:extLst>
              <a:ext uri="{FF2B5EF4-FFF2-40B4-BE49-F238E27FC236}">
                <a16:creationId xmlns:a16="http://schemas.microsoft.com/office/drawing/2014/main" id="{AC870503-F8FE-4410-81B2-253BED9EDF57}"/>
              </a:ext>
            </a:extLst>
          </p:cNvPr>
          <p:cNvSpPr/>
          <p:nvPr/>
        </p:nvSpPr>
        <p:spPr>
          <a:xfrm>
            <a:off x="7497102" y="1902011"/>
            <a:ext cx="3075142" cy="3054245"/>
          </a:xfrm>
          <a:prstGeom prst="roundRect">
            <a:avLst>
              <a:gd name="adj" fmla="val 4522"/>
            </a:avLst>
          </a:prstGeom>
          <a:noFill/>
          <a:ln w="19050" cap="flat" cmpd="sng">
            <a:solidFill>
              <a:srgbClr val="F4AB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Inner-Join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Left-Join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Right-Join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Outer-Join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Cross-Join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Left-Semi-Join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Left-Anti-Semi-Join</a:t>
            </a:r>
          </a:p>
        </p:txBody>
      </p:sp>
      <p:cxnSp>
        <p:nvCxnSpPr>
          <p:cNvPr id="7" name="Google Shape;543;p42">
            <a:extLst>
              <a:ext uri="{FF2B5EF4-FFF2-40B4-BE49-F238E27FC236}">
                <a16:creationId xmlns:a16="http://schemas.microsoft.com/office/drawing/2014/main" id="{D2A01887-D810-47FC-A57B-344FD8EBDC2F}"/>
              </a:ext>
            </a:extLst>
          </p:cNvPr>
          <p:cNvCxnSpPr>
            <a:cxnSpLocks/>
            <a:stCxn id="8" idx="3"/>
            <a:endCxn id="6" idx="1"/>
          </p:cNvCxnSpPr>
          <p:nvPr/>
        </p:nvCxnSpPr>
        <p:spPr>
          <a:xfrm>
            <a:off x="5267913" y="3429133"/>
            <a:ext cx="2229189" cy="1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8" name="Google Shape;455;p36">
            <a:extLst>
              <a:ext uri="{FF2B5EF4-FFF2-40B4-BE49-F238E27FC236}">
                <a16:creationId xmlns:a16="http://schemas.microsoft.com/office/drawing/2014/main" id="{9168E3A9-C5CE-46B7-B057-D5E01D345579}"/>
              </a:ext>
            </a:extLst>
          </p:cNvPr>
          <p:cNvSpPr txBox="1"/>
          <p:nvPr/>
        </p:nvSpPr>
        <p:spPr>
          <a:xfrm>
            <a:off x="1886608" y="2777958"/>
            <a:ext cx="3381305" cy="1302350"/>
          </a:xfrm>
          <a:prstGeom prst="roundRect">
            <a:avLst>
              <a:gd name="adj" fmla="val 1172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Currently Spark offers the following type of Joins</a:t>
            </a:r>
          </a:p>
        </p:txBody>
      </p:sp>
      <p:sp>
        <p:nvSpPr>
          <p:cNvPr id="9" name="Heading">
            <a:extLst>
              <a:ext uri="{FF2B5EF4-FFF2-40B4-BE49-F238E27FC236}">
                <a16:creationId xmlns:a16="http://schemas.microsoft.com/office/drawing/2014/main" id="{C34D49B6-6344-4B1B-983D-020F11063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OPTIMISING JOINS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6" grpId="1" build="allAtOnce" animBg="1"/>
      <p:bldP spid="8" grpId="0" animBg="1"/>
      <p:bldP spid="8" grpId="1" animBg="1"/>
      <p:bldP spid="9" grpId="0" animBg="1"/>
      <p:bldP spid="9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3" name="Google Shape;633;p49"/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9029" y="1471622"/>
            <a:ext cx="8552042" cy="43529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Heading">
            <a:extLst>
              <a:ext uri="{FF2B5EF4-FFF2-40B4-BE49-F238E27FC236}">
                <a16:creationId xmlns:a16="http://schemas.microsoft.com/office/drawing/2014/main" id="{A993CC61-4BB5-432E-8EA3-99B8712C8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OPTIMISING JOINS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C9DC46D-3277-414F-AF86-267CEDA69497}"/>
              </a:ext>
            </a:extLst>
          </p:cNvPr>
          <p:cNvSpPr/>
          <p:nvPr/>
        </p:nvSpPr>
        <p:spPr>
          <a:xfrm>
            <a:off x="1231323" y="1093643"/>
            <a:ext cx="9767455" cy="5108864"/>
          </a:xfrm>
          <a:prstGeom prst="roundRect">
            <a:avLst>
              <a:gd name="adj" fmla="val 4125"/>
            </a:avLst>
          </a:prstGeom>
          <a:noFill/>
          <a:ln w="28575">
            <a:solidFill>
              <a:srgbClr val="F4AB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" grpId="0" animBg="1"/>
      <p:bldP spid="2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Heading">
            <a:extLst>
              <a:ext uri="{FF2B5EF4-FFF2-40B4-BE49-F238E27FC236}">
                <a16:creationId xmlns:a16="http://schemas.microsoft.com/office/drawing/2014/main" id="{6DCF4BD9-D200-4930-95F2-A0200107B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PARTITIONING IN SPARK</a:t>
            </a:r>
          </a:p>
        </p:txBody>
      </p:sp>
      <p:sp>
        <p:nvSpPr>
          <p:cNvPr id="13" name="Google Shape;441;p36">
            <a:extLst>
              <a:ext uri="{FF2B5EF4-FFF2-40B4-BE49-F238E27FC236}">
                <a16:creationId xmlns:a16="http://schemas.microsoft.com/office/drawing/2014/main" id="{BA24FD31-2900-476F-B11D-F92E9D605F0F}"/>
              </a:ext>
            </a:extLst>
          </p:cNvPr>
          <p:cNvSpPr/>
          <p:nvPr/>
        </p:nvSpPr>
        <p:spPr>
          <a:xfrm>
            <a:off x="1436453" y="1744548"/>
            <a:ext cx="4484940" cy="1311795"/>
          </a:xfrm>
          <a:prstGeom prst="roundRect">
            <a:avLst>
              <a:gd name="adj" fmla="val 9356"/>
            </a:avLst>
          </a:prstGeom>
          <a:noFill/>
          <a:ln w="28575" cap="flat" cmpd="sng">
            <a:solidFill>
              <a:srgbClr val="F4AB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Process of dividing data into number of sections </a:t>
            </a: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called as partitions</a:t>
            </a:r>
          </a:p>
        </p:txBody>
      </p:sp>
      <p:sp>
        <p:nvSpPr>
          <p:cNvPr id="16" name="Google Shape;455;p36">
            <a:extLst>
              <a:ext uri="{FF2B5EF4-FFF2-40B4-BE49-F238E27FC236}">
                <a16:creationId xmlns:a16="http://schemas.microsoft.com/office/drawing/2014/main" id="{B8A0044A-DF7F-45E9-B549-7DEAEF8B0575}"/>
              </a:ext>
            </a:extLst>
          </p:cNvPr>
          <p:cNvSpPr txBox="1"/>
          <p:nvPr/>
        </p:nvSpPr>
        <p:spPr>
          <a:xfrm>
            <a:off x="1436374" y="3680867"/>
            <a:ext cx="4486680" cy="1432585"/>
          </a:xfrm>
          <a:prstGeom prst="roundRect">
            <a:avLst>
              <a:gd name="adj" fmla="val 11722"/>
            </a:avLst>
          </a:prstGeom>
          <a:noFill/>
          <a:ln w="28575">
            <a:solidFill>
              <a:srgbClr val="4890E4"/>
            </a:solidFill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No. of executors, cores and partitions will directly affect the </a:t>
            </a: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degree of parallelism </a:t>
            </a:r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in Spark Jobs</a:t>
            </a:r>
          </a:p>
        </p:txBody>
      </p:sp>
      <p:sp>
        <p:nvSpPr>
          <p:cNvPr id="19" name="Google Shape;542;p42">
            <a:extLst>
              <a:ext uri="{FF2B5EF4-FFF2-40B4-BE49-F238E27FC236}">
                <a16:creationId xmlns:a16="http://schemas.microsoft.com/office/drawing/2014/main" id="{E1234644-9D48-4AB7-9D12-EE766C64B422}"/>
              </a:ext>
            </a:extLst>
          </p:cNvPr>
          <p:cNvSpPr/>
          <p:nvPr/>
        </p:nvSpPr>
        <p:spPr>
          <a:xfrm>
            <a:off x="6517928" y="1465222"/>
            <a:ext cx="4237698" cy="3927556"/>
          </a:xfrm>
          <a:prstGeom prst="roundRect">
            <a:avLst>
              <a:gd name="adj" fmla="val 4522"/>
            </a:avLst>
          </a:prstGeom>
          <a:noFill/>
          <a:ln w="28575" cap="flat" cmpd="sng">
            <a:solidFill>
              <a:srgbClr val="5A5A5A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</a:pPr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How does Partitioning help in reducing the network IO?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Having the correct no. of partitions and correct practitioner </a:t>
            </a: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reduces shuffling</a:t>
            </a:r>
            <a:b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in the case of wider transformations.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Using a custom practitioner</a:t>
            </a:r>
            <a:b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in case of joins helps in significantly </a:t>
            </a: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reducing the volume of data being shuffled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3" grpId="0" animBg="1"/>
      <p:bldP spid="13" grpId="1" animBg="1"/>
      <p:bldP spid="16" grpId="0" animBg="1"/>
      <p:bldP spid="16" grpId="1" animBg="1"/>
      <p:bldP spid="19" grpId="0" build="p" animBg="1"/>
      <p:bldP spid="19" grpId="1" build="allAtOnce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ading">
            <a:extLst>
              <a:ext uri="{FF2B5EF4-FFF2-40B4-BE49-F238E27FC236}">
                <a16:creationId xmlns:a16="http://schemas.microsoft.com/office/drawing/2014/main" id="{3D737226-990A-4FF5-9A23-8A7F3AC9F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BENEFITTED BY PARTITIONING</a:t>
            </a:r>
          </a:p>
        </p:txBody>
      </p:sp>
      <p:grpSp>
        <p:nvGrpSpPr>
          <p:cNvPr id="19" name="Grey Point">
            <a:extLst>
              <a:ext uri="{FF2B5EF4-FFF2-40B4-BE49-F238E27FC236}">
                <a16:creationId xmlns:a16="http://schemas.microsoft.com/office/drawing/2014/main" id="{E278A682-CD1E-4EC2-88EC-7F9A8DC9509F}"/>
              </a:ext>
            </a:extLst>
          </p:cNvPr>
          <p:cNvGrpSpPr/>
          <p:nvPr/>
        </p:nvGrpSpPr>
        <p:grpSpPr>
          <a:xfrm>
            <a:off x="2640563" y="3889243"/>
            <a:ext cx="6910875" cy="1134001"/>
            <a:chOff x="6389225" y="1006997"/>
            <a:chExt cx="4726281" cy="775532"/>
          </a:xfrm>
        </p:grpSpPr>
        <p:sp>
          <p:nvSpPr>
            <p:cNvPr id="20" name="Rectangle: Rounded Corners 8">
              <a:extLst>
                <a:ext uri="{FF2B5EF4-FFF2-40B4-BE49-F238E27FC236}">
                  <a16:creationId xmlns:a16="http://schemas.microsoft.com/office/drawing/2014/main" id="{18735F6B-A2A8-43A0-941B-5F3045DE0D1D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32581 w 4726281"/>
                <a:gd name="connsiteY1" fmla="*/ 3056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00618" y="3056"/>
                    <a:pt x="232581" y="3056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5A5A5A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Rectangle: Rounded Corners 8">
              <a:extLst>
                <a:ext uri="{FF2B5EF4-FFF2-40B4-BE49-F238E27FC236}">
                  <a16:creationId xmlns:a16="http://schemas.microsoft.com/office/drawing/2014/main" id="{8BFB027F-76DA-4032-969B-D60572C7D063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5713A0D-2773-4427-9891-9BD67E30A3F4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03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3" name="Yellow Q">
              <a:extLst>
                <a:ext uri="{FF2B5EF4-FFF2-40B4-BE49-F238E27FC236}">
                  <a16:creationId xmlns:a16="http://schemas.microsoft.com/office/drawing/2014/main" id="{9B92FA95-0FE2-48A6-AFAA-E8E2F331CB70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Join Operations</a:t>
              </a:r>
            </a:p>
          </p:txBody>
        </p:sp>
      </p:grpSp>
      <p:grpSp>
        <p:nvGrpSpPr>
          <p:cNvPr id="24" name="Blue Point">
            <a:extLst>
              <a:ext uri="{FF2B5EF4-FFF2-40B4-BE49-F238E27FC236}">
                <a16:creationId xmlns:a16="http://schemas.microsoft.com/office/drawing/2014/main" id="{F94F71CC-A2F0-4DC9-9B11-049AF552999F}"/>
              </a:ext>
            </a:extLst>
          </p:cNvPr>
          <p:cNvGrpSpPr/>
          <p:nvPr/>
        </p:nvGrpSpPr>
        <p:grpSpPr>
          <a:xfrm>
            <a:off x="2640563" y="2582424"/>
            <a:ext cx="6910875" cy="1134002"/>
            <a:chOff x="6389225" y="1006997"/>
            <a:chExt cx="4726281" cy="775533"/>
          </a:xfrm>
        </p:grpSpPr>
        <p:sp>
          <p:nvSpPr>
            <p:cNvPr id="25" name="Rectangle: Rounded Corners 8">
              <a:extLst>
                <a:ext uri="{FF2B5EF4-FFF2-40B4-BE49-F238E27FC236}">
                  <a16:creationId xmlns:a16="http://schemas.microsoft.com/office/drawing/2014/main" id="{9560F600-0952-4BC0-812D-0F954CAB4E37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8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10446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44233 w 4726281"/>
                <a:gd name="connsiteY1" fmla="*/ 3057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212270" y="3057"/>
                    <a:pt x="244233" y="3057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4890E4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6" name="Rectangle: Rounded Corners 8">
              <a:extLst>
                <a:ext uri="{FF2B5EF4-FFF2-40B4-BE49-F238E27FC236}">
                  <a16:creationId xmlns:a16="http://schemas.microsoft.com/office/drawing/2014/main" id="{A638C27D-9C9B-4304-9BBE-E540B0364205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D75DF9D-267E-47B5-A920-3AF78B36DE6F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02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8" name="Yellow Q">
              <a:extLst>
                <a:ext uri="{FF2B5EF4-FFF2-40B4-BE49-F238E27FC236}">
                  <a16:creationId xmlns:a16="http://schemas.microsoft.com/office/drawing/2014/main" id="{9290F43E-7944-4DCB-8A58-F9F25FE2577C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reduceByKey()</a:t>
              </a:r>
            </a:p>
          </p:txBody>
        </p:sp>
      </p:grpSp>
      <p:grpSp>
        <p:nvGrpSpPr>
          <p:cNvPr id="29" name="Yellow Point">
            <a:extLst>
              <a:ext uri="{FF2B5EF4-FFF2-40B4-BE49-F238E27FC236}">
                <a16:creationId xmlns:a16="http://schemas.microsoft.com/office/drawing/2014/main" id="{2B848784-EC52-47AE-B469-4B22857E625F}"/>
              </a:ext>
            </a:extLst>
          </p:cNvPr>
          <p:cNvGrpSpPr/>
          <p:nvPr/>
        </p:nvGrpSpPr>
        <p:grpSpPr>
          <a:xfrm>
            <a:off x="2640563" y="1275606"/>
            <a:ext cx="6910875" cy="1134001"/>
            <a:chOff x="6389225" y="1006997"/>
            <a:chExt cx="4726281" cy="775532"/>
          </a:xfrm>
        </p:grpSpPr>
        <p:sp>
          <p:nvSpPr>
            <p:cNvPr id="30" name="Rectangle: Rounded Corners 8">
              <a:extLst>
                <a:ext uri="{FF2B5EF4-FFF2-40B4-BE49-F238E27FC236}">
                  <a16:creationId xmlns:a16="http://schemas.microsoft.com/office/drawing/2014/main" id="{D037B942-7A96-40E2-9AE2-2CF885696FC4}"/>
                </a:ext>
              </a:extLst>
            </p:cNvPr>
            <p:cNvSpPr>
              <a:spLocks/>
            </p:cNvSpPr>
            <p:nvPr/>
          </p:nvSpPr>
          <p:spPr>
            <a:xfrm>
              <a:off x="6389225" y="1006997"/>
              <a:ext cx="660817" cy="775532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664596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45712"/>
                <a:gd name="connsiteY0" fmla="*/ 57875 h 774635"/>
                <a:gd name="connsiteX1" fmla="*/ 57875 w 4745712"/>
                <a:gd name="connsiteY1" fmla="*/ 0 h 774635"/>
                <a:gd name="connsiteX2" fmla="*/ 4726281 w 4745712"/>
                <a:gd name="connsiteY2" fmla="*/ 12155 h 774635"/>
                <a:gd name="connsiteX3" fmla="*/ 4745712 w 4745712"/>
                <a:gd name="connsiteY3" fmla="*/ 763930 h 774635"/>
                <a:gd name="connsiteX4" fmla="*/ 0 w 4745712"/>
                <a:gd name="connsiteY4" fmla="*/ 774635 h 774635"/>
                <a:gd name="connsiteX5" fmla="*/ 0 w 4745712"/>
                <a:gd name="connsiteY5" fmla="*/ 57875 h 774635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965 w 4726281"/>
                <a:gd name="connsiteY3" fmla="*/ 763930 h 774635"/>
                <a:gd name="connsiteX4" fmla="*/ 0 w 4726281"/>
                <a:gd name="connsiteY4" fmla="*/ 774635 h 774635"/>
                <a:gd name="connsiteX5" fmla="*/ 0 w 4726281"/>
                <a:gd name="connsiteY5" fmla="*/ 57875 h 774635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71872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57875 w 4726281"/>
                <a:gd name="connsiteY1" fmla="*/ 7942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  <a:gd name="connsiteX0" fmla="*/ 0 w 4726281"/>
                <a:gd name="connsiteY0" fmla="*/ 65817 h 782577"/>
                <a:gd name="connsiteX1" fmla="*/ 209294 w 4726281"/>
                <a:gd name="connsiteY1" fmla="*/ 4685 h 782577"/>
                <a:gd name="connsiteX2" fmla="*/ 4726281 w 4726281"/>
                <a:gd name="connsiteY2" fmla="*/ 0 h 782577"/>
                <a:gd name="connsiteX3" fmla="*/ 4722965 w 4726281"/>
                <a:gd name="connsiteY3" fmla="*/ 781921 h 782577"/>
                <a:gd name="connsiteX4" fmla="*/ 0 w 4726281"/>
                <a:gd name="connsiteY4" fmla="*/ 782577 h 782577"/>
                <a:gd name="connsiteX5" fmla="*/ 0 w 4726281"/>
                <a:gd name="connsiteY5" fmla="*/ 65817 h 782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726281" h="782577">
                  <a:moveTo>
                    <a:pt x="0" y="65817"/>
                  </a:moveTo>
                  <a:cubicBezTo>
                    <a:pt x="0" y="33854"/>
                    <a:pt x="177331" y="4685"/>
                    <a:pt x="209294" y="4685"/>
                  </a:cubicBezTo>
                  <a:lnTo>
                    <a:pt x="4726281" y="0"/>
                  </a:lnTo>
                  <a:cubicBezTo>
                    <a:pt x="4725176" y="250592"/>
                    <a:pt x="4724070" y="531329"/>
                    <a:pt x="4722965" y="781921"/>
                  </a:cubicBezTo>
                  <a:lnTo>
                    <a:pt x="0" y="782577"/>
                  </a:lnTo>
                  <a:lnTo>
                    <a:pt x="0" y="65817"/>
                  </a:lnTo>
                  <a:close/>
                </a:path>
              </a:pathLst>
            </a:custGeom>
            <a:solidFill>
              <a:srgbClr val="F4AB3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Rectangle: Rounded Corners 8">
              <a:extLst>
                <a:ext uri="{FF2B5EF4-FFF2-40B4-BE49-F238E27FC236}">
                  <a16:creationId xmlns:a16="http://schemas.microsoft.com/office/drawing/2014/main" id="{C4790C0A-CE89-4AC9-BA4C-6B4A021F9EDA}"/>
                </a:ext>
              </a:extLst>
            </p:cNvPr>
            <p:cNvSpPr/>
            <p:nvPr/>
          </p:nvSpPr>
          <p:spPr>
            <a:xfrm>
              <a:off x="6389225" y="1006997"/>
              <a:ext cx="4726281" cy="774635"/>
            </a:xfrm>
            <a:custGeom>
              <a:avLst/>
              <a:gdLst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664596 w 4722471"/>
                <a:gd name="connsiteY2" fmla="*/ 0 h 763930"/>
                <a:gd name="connsiteX3" fmla="*/ 4722471 w 4722471"/>
                <a:gd name="connsiteY3" fmla="*/ 57875 h 763930"/>
                <a:gd name="connsiteX4" fmla="*/ 4722471 w 4722471"/>
                <a:gd name="connsiteY4" fmla="*/ 706055 h 763930"/>
                <a:gd name="connsiteX5" fmla="*/ 4664596 w 4722471"/>
                <a:gd name="connsiteY5" fmla="*/ 763930 h 763930"/>
                <a:gd name="connsiteX6" fmla="*/ 57875 w 4722471"/>
                <a:gd name="connsiteY6" fmla="*/ 763930 h 763930"/>
                <a:gd name="connsiteX7" fmla="*/ 0 w 4722471"/>
                <a:gd name="connsiteY7" fmla="*/ 706055 h 763930"/>
                <a:gd name="connsiteX8" fmla="*/ 0 w 4722471"/>
                <a:gd name="connsiteY8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57875 w 4722471"/>
                <a:gd name="connsiteY5" fmla="*/ 763930 h 763930"/>
                <a:gd name="connsiteX6" fmla="*/ 0 w 4722471"/>
                <a:gd name="connsiteY6" fmla="*/ 706055 h 763930"/>
                <a:gd name="connsiteX7" fmla="*/ 0 w 4722471"/>
                <a:gd name="connsiteY7" fmla="*/ 57875 h 763930"/>
                <a:gd name="connsiteX0" fmla="*/ 0 w 4722471"/>
                <a:gd name="connsiteY0" fmla="*/ 57875 h 763930"/>
                <a:gd name="connsiteX1" fmla="*/ 57875 w 4722471"/>
                <a:gd name="connsiteY1" fmla="*/ 0 h 763930"/>
                <a:gd name="connsiteX2" fmla="*/ 4722471 w 4722471"/>
                <a:gd name="connsiteY2" fmla="*/ 57875 h 763930"/>
                <a:gd name="connsiteX3" fmla="*/ 4722471 w 4722471"/>
                <a:gd name="connsiteY3" fmla="*/ 706055 h 763930"/>
                <a:gd name="connsiteX4" fmla="*/ 4664596 w 4722471"/>
                <a:gd name="connsiteY4" fmla="*/ 763930 h 763930"/>
                <a:gd name="connsiteX5" fmla="*/ 0 w 4722471"/>
                <a:gd name="connsiteY5" fmla="*/ 706055 h 763930"/>
                <a:gd name="connsiteX6" fmla="*/ 0 w 4722471"/>
                <a:gd name="connsiteY6" fmla="*/ 57875 h 763930"/>
                <a:gd name="connsiteX0" fmla="*/ 0 w 4726281"/>
                <a:gd name="connsiteY0" fmla="*/ 57875 h 763930"/>
                <a:gd name="connsiteX1" fmla="*/ 57875 w 4726281"/>
                <a:gd name="connsiteY1" fmla="*/ 0 h 763930"/>
                <a:gd name="connsiteX2" fmla="*/ 4726281 w 4726281"/>
                <a:gd name="connsiteY2" fmla="*/ 12155 h 763930"/>
                <a:gd name="connsiteX3" fmla="*/ 4722471 w 4726281"/>
                <a:gd name="connsiteY3" fmla="*/ 706055 h 763930"/>
                <a:gd name="connsiteX4" fmla="*/ 4664596 w 4726281"/>
                <a:gd name="connsiteY4" fmla="*/ 763930 h 763930"/>
                <a:gd name="connsiteX5" fmla="*/ 0 w 4726281"/>
                <a:gd name="connsiteY5" fmla="*/ 706055 h 763930"/>
                <a:gd name="connsiteX6" fmla="*/ 0 w 4726281"/>
                <a:gd name="connsiteY6" fmla="*/ 57875 h 763930"/>
                <a:gd name="connsiteX0" fmla="*/ 0 w 4726281"/>
                <a:gd name="connsiteY0" fmla="*/ 57875 h 774635"/>
                <a:gd name="connsiteX1" fmla="*/ 57875 w 4726281"/>
                <a:gd name="connsiteY1" fmla="*/ 0 h 774635"/>
                <a:gd name="connsiteX2" fmla="*/ 4726281 w 4726281"/>
                <a:gd name="connsiteY2" fmla="*/ 12155 h 774635"/>
                <a:gd name="connsiteX3" fmla="*/ 4722471 w 4726281"/>
                <a:gd name="connsiteY3" fmla="*/ 706055 h 774635"/>
                <a:gd name="connsiteX4" fmla="*/ 4664596 w 4726281"/>
                <a:gd name="connsiteY4" fmla="*/ 763930 h 774635"/>
                <a:gd name="connsiteX5" fmla="*/ 0 w 4726281"/>
                <a:gd name="connsiteY5" fmla="*/ 774635 h 774635"/>
                <a:gd name="connsiteX6" fmla="*/ 0 w 4726281"/>
                <a:gd name="connsiteY6" fmla="*/ 57875 h 774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26281" h="774635">
                  <a:moveTo>
                    <a:pt x="0" y="57875"/>
                  </a:moveTo>
                  <a:cubicBezTo>
                    <a:pt x="0" y="25912"/>
                    <a:pt x="25912" y="0"/>
                    <a:pt x="57875" y="0"/>
                  </a:cubicBezTo>
                  <a:lnTo>
                    <a:pt x="4726281" y="12155"/>
                  </a:lnTo>
                  <a:lnTo>
                    <a:pt x="4722471" y="706055"/>
                  </a:lnTo>
                  <a:cubicBezTo>
                    <a:pt x="4722471" y="738018"/>
                    <a:pt x="4696559" y="763930"/>
                    <a:pt x="4664596" y="763930"/>
                  </a:cubicBezTo>
                  <a:lnTo>
                    <a:pt x="0" y="774635"/>
                  </a:lnTo>
                  <a:lnTo>
                    <a:pt x="0" y="57875"/>
                  </a:lnTo>
                  <a:close/>
                </a:path>
              </a:pathLst>
            </a:custGeom>
            <a:noFill/>
            <a:ln w="15875" cap="flat" cmpd="sng" algn="ctr">
              <a:solidFill>
                <a:srgbClr val="E7E6E6">
                  <a:lumMod val="7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DAF9983-C980-4A4B-ACD1-4F47E09DE002}"/>
                </a:ext>
              </a:extLst>
            </p:cNvPr>
            <p:cNvSpPr txBox="1"/>
            <p:nvPr/>
          </p:nvSpPr>
          <p:spPr>
            <a:xfrm>
              <a:off x="6399275" y="1219373"/>
              <a:ext cx="660817" cy="35782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01</a:t>
              </a:r>
              <a:endPara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3" name="Yellow Q">
              <a:extLst>
                <a:ext uri="{FF2B5EF4-FFF2-40B4-BE49-F238E27FC236}">
                  <a16:creationId xmlns:a16="http://schemas.microsoft.com/office/drawing/2014/main" id="{2D973B0C-7348-4A06-91A7-1E36F2D25F19}"/>
                </a:ext>
              </a:extLst>
            </p:cNvPr>
            <p:cNvSpPr txBox="1"/>
            <p:nvPr/>
          </p:nvSpPr>
          <p:spPr>
            <a:xfrm>
              <a:off x="7100477" y="1160981"/>
              <a:ext cx="3910423" cy="466667"/>
            </a:xfrm>
            <a:prstGeom prst="rect">
              <a:avLst/>
            </a:prstGeom>
            <a:noFill/>
            <a:ln w="6350">
              <a:noFill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>
                <a:lnSpc>
                  <a:spcPct val="107000"/>
                </a:lnSpc>
                <a:spcAft>
                  <a:spcPts val="200"/>
                </a:spcAft>
                <a:buClrTx/>
              </a:pPr>
              <a:r>
                <a:rPr lang="en-US" sz="2000" b="1" kern="12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groupByKey()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Blue Q Box">
            <a:extLst>
              <a:ext uri="{FF2B5EF4-FFF2-40B4-BE49-F238E27FC236}">
                <a16:creationId xmlns:a16="http://schemas.microsoft.com/office/drawing/2014/main" id="{3ED6E778-C85F-4D44-B45B-D01155BF4CA2}"/>
              </a:ext>
            </a:extLst>
          </p:cNvPr>
          <p:cNvGrpSpPr/>
          <p:nvPr/>
        </p:nvGrpSpPr>
        <p:grpSpPr>
          <a:xfrm>
            <a:off x="2978593" y="3485609"/>
            <a:ext cx="674497" cy="640080"/>
            <a:chOff x="6207157" y="838366"/>
            <a:chExt cx="674497" cy="783222"/>
          </a:xfrm>
        </p:grpSpPr>
        <p:sp>
          <p:nvSpPr>
            <p:cNvPr id="40" name="Yellow Q Box">
              <a:extLst>
                <a:ext uri="{FF2B5EF4-FFF2-40B4-BE49-F238E27FC236}">
                  <a16:creationId xmlns:a16="http://schemas.microsoft.com/office/drawing/2014/main" id="{23CF3D5F-74A3-4D15-9834-1F8816FC7958}"/>
                </a:ext>
              </a:extLst>
            </p:cNvPr>
            <p:cNvSpPr/>
            <p:nvPr/>
          </p:nvSpPr>
          <p:spPr>
            <a:xfrm>
              <a:off x="6207157" y="838366"/>
              <a:ext cx="662179" cy="783222"/>
            </a:xfrm>
            <a:custGeom>
              <a:avLst/>
              <a:gdLst>
                <a:gd name="connsiteX0" fmla="*/ 662179 w 662178"/>
                <a:gd name="connsiteY0" fmla="*/ 783222 h 783222"/>
                <a:gd name="connsiteX1" fmla="*/ 0 w 662178"/>
                <a:gd name="connsiteY1" fmla="*/ 783222 h 783222"/>
                <a:gd name="connsiteX2" fmla="*/ 0 w 662178"/>
                <a:gd name="connsiteY2" fmla="*/ 0 h 783222"/>
                <a:gd name="connsiteX3" fmla="*/ 583785 w 662178"/>
                <a:gd name="connsiteY3" fmla="*/ 0 h 783222"/>
                <a:gd name="connsiteX4" fmla="*/ 662179 w 662178"/>
                <a:gd name="connsiteY4" fmla="*/ 78393 h 783222"/>
                <a:gd name="connsiteX5" fmla="*/ 662179 w 662178"/>
                <a:gd name="connsiteY5" fmla="*/ 783222 h 7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78" h="783222">
                  <a:moveTo>
                    <a:pt x="662179" y="783222"/>
                  </a:moveTo>
                  <a:lnTo>
                    <a:pt x="0" y="783222"/>
                  </a:lnTo>
                  <a:lnTo>
                    <a:pt x="0" y="0"/>
                  </a:lnTo>
                  <a:lnTo>
                    <a:pt x="583785" y="0"/>
                  </a:lnTo>
                  <a:cubicBezTo>
                    <a:pt x="627076" y="0"/>
                    <a:pt x="662179" y="35103"/>
                    <a:pt x="662179" y="78393"/>
                  </a:cubicBezTo>
                  <a:lnTo>
                    <a:pt x="662179" y="783222"/>
                  </a:lnTo>
                  <a:close/>
                </a:path>
              </a:pathLst>
            </a:custGeom>
            <a:solidFill>
              <a:srgbClr val="4890E4"/>
            </a:solidFill>
            <a:ln w="711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IN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1" name="Yellow Heading">
              <a:extLst>
                <a:ext uri="{FF2B5EF4-FFF2-40B4-BE49-F238E27FC236}">
                  <a16:creationId xmlns:a16="http://schemas.microsoft.com/office/drawing/2014/main" id="{E60795FC-7899-43EB-8DF7-B08C4A1C2830}"/>
                </a:ext>
              </a:extLst>
            </p:cNvPr>
            <p:cNvSpPr/>
            <p:nvPr/>
          </p:nvSpPr>
          <p:spPr>
            <a:xfrm>
              <a:off x="6219475" y="983380"/>
              <a:ext cx="662179" cy="466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200"/>
                </a:spcAft>
                <a:buClrTx/>
                <a:buFontTx/>
                <a:buNone/>
              </a:pPr>
              <a:r>
                <a:rPr lang="en-US" sz="2400" b="1" kern="1200" dirty="0">
                  <a:solidFill>
                    <a:prstClr val="white"/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Q2</a:t>
              </a:r>
              <a:endParaRPr lang="en-IN" sz="2400" b="1" kern="12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2" name="Blue Q">
            <a:extLst>
              <a:ext uri="{FF2B5EF4-FFF2-40B4-BE49-F238E27FC236}">
                <a16:creationId xmlns:a16="http://schemas.microsoft.com/office/drawing/2014/main" id="{1A609FC3-0027-4CF3-B479-CDB180871051}"/>
              </a:ext>
            </a:extLst>
          </p:cNvPr>
          <p:cNvSpPr txBox="1"/>
          <p:nvPr/>
        </p:nvSpPr>
        <p:spPr>
          <a:xfrm>
            <a:off x="3641196" y="3572316"/>
            <a:ext cx="5388503" cy="46666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200"/>
              </a:spcAft>
              <a:buClrTx/>
              <a:buFontTx/>
              <a:buNone/>
            </a:pPr>
            <a:r>
              <a:rPr lang="en-US" sz="18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Coalesce</a:t>
            </a:r>
          </a:p>
        </p:txBody>
      </p:sp>
      <p:grpSp>
        <p:nvGrpSpPr>
          <p:cNvPr id="43" name="Blue Ans Box">
            <a:extLst>
              <a:ext uri="{FF2B5EF4-FFF2-40B4-BE49-F238E27FC236}">
                <a16:creationId xmlns:a16="http://schemas.microsoft.com/office/drawing/2014/main" id="{351A0FF7-1FED-4577-BB68-5791C53F0639}"/>
              </a:ext>
            </a:extLst>
          </p:cNvPr>
          <p:cNvGrpSpPr/>
          <p:nvPr/>
        </p:nvGrpSpPr>
        <p:grpSpPr>
          <a:xfrm>
            <a:off x="2978592" y="4109724"/>
            <a:ext cx="7008372" cy="747621"/>
            <a:chOff x="6207156" y="1593107"/>
            <a:chExt cx="6643641" cy="747621"/>
          </a:xfrm>
        </p:grpSpPr>
        <p:grpSp>
          <p:nvGrpSpPr>
            <p:cNvPr id="44" name="Yellow Ans Box">
              <a:extLst>
                <a:ext uri="{FF2B5EF4-FFF2-40B4-BE49-F238E27FC236}">
                  <a16:creationId xmlns:a16="http://schemas.microsoft.com/office/drawing/2014/main" id="{E216F4A1-4DED-4187-8127-BDA8D7BC11E3}"/>
                </a:ext>
              </a:extLst>
            </p:cNvPr>
            <p:cNvGrpSpPr/>
            <p:nvPr/>
          </p:nvGrpSpPr>
          <p:grpSpPr>
            <a:xfrm>
              <a:off x="6207156" y="1593107"/>
              <a:ext cx="6643641" cy="747621"/>
              <a:chOff x="6207156" y="1593107"/>
              <a:chExt cx="6643641" cy="747621"/>
            </a:xfrm>
            <a:solidFill>
              <a:srgbClr val="4472C4"/>
            </a:solidFill>
          </p:grpSpPr>
          <p:sp>
            <p:nvSpPr>
              <p:cNvPr id="46" name="Freeform: Shape 20">
                <a:extLst>
                  <a:ext uri="{FF2B5EF4-FFF2-40B4-BE49-F238E27FC236}">
                    <a16:creationId xmlns:a16="http://schemas.microsoft.com/office/drawing/2014/main" id="{BF68A338-4D1E-4BC9-81C4-BBFD4161B9E2}"/>
                  </a:ext>
                </a:extLst>
              </p:cNvPr>
              <p:cNvSpPr/>
              <p:nvPr/>
            </p:nvSpPr>
            <p:spPr>
              <a:xfrm>
                <a:off x="6221397" y="1607348"/>
                <a:ext cx="6629400" cy="719140"/>
              </a:xfrm>
              <a:custGeom>
                <a:avLst/>
                <a:gdLst>
                  <a:gd name="connsiteX0" fmla="*/ 0 w 5596478"/>
                  <a:gd name="connsiteY0" fmla="*/ 719140 h 719140"/>
                  <a:gd name="connsiteX1" fmla="*/ 0 w 5596478"/>
                  <a:gd name="connsiteY1" fmla="*/ 0 h 719140"/>
                  <a:gd name="connsiteX2" fmla="*/ 5516162 w 5596478"/>
                  <a:gd name="connsiteY2" fmla="*/ 0 h 719140"/>
                  <a:gd name="connsiteX3" fmla="*/ 5596478 w 5596478"/>
                  <a:gd name="connsiteY3" fmla="*/ 80316 h 719140"/>
                  <a:gd name="connsiteX4" fmla="*/ 5596478 w 5596478"/>
                  <a:gd name="connsiteY4" fmla="*/ 638825 h 719140"/>
                  <a:gd name="connsiteX5" fmla="*/ 5516162 w 5596478"/>
                  <a:gd name="connsiteY5" fmla="*/ 719140 h 719140"/>
                  <a:gd name="connsiteX6" fmla="*/ 0 w 5596478"/>
                  <a:gd name="connsiteY6" fmla="*/ 719140 h 71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6478" h="719140">
                    <a:moveTo>
                      <a:pt x="0" y="719140"/>
                    </a:moveTo>
                    <a:lnTo>
                      <a:pt x="0" y="0"/>
                    </a:lnTo>
                    <a:lnTo>
                      <a:pt x="5516162" y="0"/>
                    </a:lnTo>
                    <a:cubicBezTo>
                      <a:pt x="5560450" y="0"/>
                      <a:pt x="5596478" y="36028"/>
                      <a:pt x="5596478" y="80316"/>
                    </a:cubicBezTo>
                    <a:lnTo>
                      <a:pt x="5596478" y="638825"/>
                    </a:lnTo>
                    <a:cubicBezTo>
                      <a:pt x="5596478" y="683112"/>
                      <a:pt x="5560450" y="719140"/>
                      <a:pt x="5516162" y="719140"/>
                    </a:cubicBezTo>
                    <a:lnTo>
                      <a:pt x="0" y="719140"/>
                    </a:lnTo>
                    <a:close/>
                  </a:path>
                </a:pathLst>
              </a:custGeom>
              <a:solidFill>
                <a:srgbClr val="FFFFFF"/>
              </a:solidFill>
              <a:ln w="7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47" name="Freeform: Shape 21">
                <a:extLst>
                  <a:ext uri="{FF2B5EF4-FFF2-40B4-BE49-F238E27FC236}">
                    <a16:creationId xmlns:a16="http://schemas.microsoft.com/office/drawing/2014/main" id="{24F4D3A1-DEC9-46D8-8CE4-4548D2775263}"/>
                  </a:ext>
                </a:extLst>
              </p:cNvPr>
              <p:cNvSpPr/>
              <p:nvPr/>
            </p:nvSpPr>
            <p:spPr>
              <a:xfrm>
                <a:off x="6207156" y="1593107"/>
                <a:ext cx="6629400" cy="747621"/>
              </a:xfrm>
              <a:custGeom>
                <a:avLst/>
                <a:gdLst>
                  <a:gd name="connsiteX0" fmla="*/ 5530403 w 5624959"/>
                  <a:gd name="connsiteY0" fmla="*/ 28481 h 747621"/>
                  <a:gd name="connsiteX1" fmla="*/ 5596478 w 5624959"/>
                  <a:gd name="connsiteY1" fmla="*/ 94556 h 747621"/>
                  <a:gd name="connsiteX2" fmla="*/ 5596478 w 5624959"/>
                  <a:gd name="connsiteY2" fmla="*/ 653065 h 747621"/>
                  <a:gd name="connsiteX3" fmla="*/ 5530403 w 5624959"/>
                  <a:gd name="connsiteY3" fmla="*/ 719140 h 747621"/>
                  <a:gd name="connsiteX4" fmla="*/ 28481 w 5624959"/>
                  <a:gd name="connsiteY4" fmla="*/ 719140 h 747621"/>
                  <a:gd name="connsiteX5" fmla="*/ 28481 w 5624959"/>
                  <a:gd name="connsiteY5" fmla="*/ 28481 h 747621"/>
                  <a:gd name="connsiteX6" fmla="*/ 5530403 w 5624959"/>
                  <a:gd name="connsiteY6" fmla="*/ 28481 h 747621"/>
                  <a:gd name="connsiteX7" fmla="*/ 5530403 w 5624959"/>
                  <a:gd name="connsiteY7" fmla="*/ 0 h 747621"/>
                  <a:gd name="connsiteX8" fmla="*/ 28481 w 5624959"/>
                  <a:gd name="connsiteY8" fmla="*/ 0 h 747621"/>
                  <a:gd name="connsiteX9" fmla="*/ 0 w 5624959"/>
                  <a:gd name="connsiteY9" fmla="*/ 0 h 747621"/>
                  <a:gd name="connsiteX10" fmla="*/ 0 w 5624959"/>
                  <a:gd name="connsiteY10" fmla="*/ 28481 h 747621"/>
                  <a:gd name="connsiteX11" fmla="*/ 0 w 5624959"/>
                  <a:gd name="connsiteY11" fmla="*/ 719140 h 747621"/>
                  <a:gd name="connsiteX12" fmla="*/ 0 w 5624959"/>
                  <a:gd name="connsiteY12" fmla="*/ 747621 h 747621"/>
                  <a:gd name="connsiteX13" fmla="*/ 28481 w 5624959"/>
                  <a:gd name="connsiteY13" fmla="*/ 747621 h 747621"/>
                  <a:gd name="connsiteX14" fmla="*/ 5530403 w 5624959"/>
                  <a:gd name="connsiteY14" fmla="*/ 747621 h 747621"/>
                  <a:gd name="connsiteX15" fmla="*/ 5624959 w 5624959"/>
                  <a:gd name="connsiteY15" fmla="*/ 653065 h 747621"/>
                  <a:gd name="connsiteX16" fmla="*/ 5624959 w 5624959"/>
                  <a:gd name="connsiteY16" fmla="*/ 94556 h 747621"/>
                  <a:gd name="connsiteX17" fmla="*/ 5530403 w 5624959"/>
                  <a:gd name="connsiteY17" fmla="*/ 0 h 747621"/>
                  <a:gd name="connsiteX18" fmla="*/ 5530403 w 5624959"/>
                  <a:gd name="connsiteY18" fmla="*/ 0 h 74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624959" h="747621">
                    <a:moveTo>
                      <a:pt x="5530403" y="28481"/>
                    </a:moveTo>
                    <a:cubicBezTo>
                      <a:pt x="5566859" y="28481"/>
                      <a:pt x="5596478" y="58030"/>
                      <a:pt x="5596478" y="94556"/>
                    </a:cubicBezTo>
                    <a:lnTo>
                      <a:pt x="5596478" y="653065"/>
                    </a:lnTo>
                    <a:cubicBezTo>
                      <a:pt x="5596478" y="689520"/>
                      <a:pt x="5566929" y="719140"/>
                      <a:pt x="5530403" y="719140"/>
                    </a:cubicBezTo>
                    <a:lnTo>
                      <a:pt x="28481" y="719140"/>
                    </a:lnTo>
                    <a:lnTo>
                      <a:pt x="28481" y="28481"/>
                    </a:lnTo>
                    <a:lnTo>
                      <a:pt x="5530403" y="28481"/>
                    </a:lnTo>
                    <a:moveTo>
                      <a:pt x="5530403" y="0"/>
                    </a:moveTo>
                    <a:lnTo>
                      <a:pt x="28481" y="0"/>
                    </a:lnTo>
                    <a:lnTo>
                      <a:pt x="0" y="0"/>
                    </a:lnTo>
                    <a:lnTo>
                      <a:pt x="0" y="28481"/>
                    </a:lnTo>
                    <a:lnTo>
                      <a:pt x="0" y="719140"/>
                    </a:lnTo>
                    <a:lnTo>
                      <a:pt x="0" y="747621"/>
                    </a:lnTo>
                    <a:lnTo>
                      <a:pt x="28481" y="747621"/>
                    </a:lnTo>
                    <a:lnTo>
                      <a:pt x="5530403" y="747621"/>
                    </a:lnTo>
                    <a:cubicBezTo>
                      <a:pt x="5582523" y="747621"/>
                      <a:pt x="5624959" y="705185"/>
                      <a:pt x="5624959" y="653065"/>
                    </a:cubicBezTo>
                    <a:lnTo>
                      <a:pt x="5624959" y="94556"/>
                    </a:lnTo>
                    <a:cubicBezTo>
                      <a:pt x="5624959" y="42436"/>
                      <a:pt x="5582523" y="0"/>
                      <a:pt x="5530403" y="0"/>
                    </a:cubicBezTo>
                    <a:lnTo>
                      <a:pt x="5530403" y="0"/>
                    </a:lnTo>
                    <a:close/>
                  </a:path>
                </a:pathLst>
              </a:custGeom>
              <a:solidFill>
                <a:srgbClr val="4890E4"/>
              </a:solidFill>
              <a:ln w="7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45" name="Yellow Heading">
              <a:extLst>
                <a:ext uri="{FF2B5EF4-FFF2-40B4-BE49-F238E27FC236}">
                  <a16:creationId xmlns:a16="http://schemas.microsoft.com/office/drawing/2014/main" id="{6FAB4326-EBD6-448C-A210-216026282B7F}"/>
                </a:ext>
              </a:extLst>
            </p:cNvPr>
            <p:cNvSpPr/>
            <p:nvPr/>
          </p:nvSpPr>
          <p:spPr>
            <a:xfrm>
              <a:off x="6285532" y="1729782"/>
              <a:ext cx="561769" cy="466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4890E4"/>
                  </a:solidFill>
                  <a:effectLst/>
                  <a:uLnTx/>
                  <a:uFillTx/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A:</a:t>
              </a: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4890E4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8" name="Blue A">
            <a:extLst>
              <a:ext uri="{FF2B5EF4-FFF2-40B4-BE49-F238E27FC236}">
                <a16:creationId xmlns:a16="http://schemas.microsoft.com/office/drawing/2014/main" id="{F3ABA809-A907-4376-AB60-E0090E772AE0}"/>
              </a:ext>
            </a:extLst>
          </p:cNvPr>
          <p:cNvSpPr txBox="1"/>
          <p:nvPr/>
        </p:nvSpPr>
        <p:spPr>
          <a:xfrm>
            <a:off x="3641197" y="4108482"/>
            <a:ext cx="6302903" cy="74762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200"/>
              </a:spcAft>
              <a:buClrTx/>
              <a:buFontTx/>
              <a:buNone/>
            </a:pPr>
            <a:r>
              <a:rPr lang="en-US" sz="1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Reduces the number of partitions but the movement of data across partitions is lower as compared to Repartitioning</a:t>
            </a:r>
          </a:p>
        </p:txBody>
      </p:sp>
      <p:grpSp>
        <p:nvGrpSpPr>
          <p:cNvPr id="49" name="Yellow Q Box">
            <a:extLst>
              <a:ext uri="{FF2B5EF4-FFF2-40B4-BE49-F238E27FC236}">
                <a16:creationId xmlns:a16="http://schemas.microsoft.com/office/drawing/2014/main" id="{E5DA8B19-EC4D-456F-A5D2-02F743E3A6A4}"/>
              </a:ext>
            </a:extLst>
          </p:cNvPr>
          <p:cNvGrpSpPr/>
          <p:nvPr/>
        </p:nvGrpSpPr>
        <p:grpSpPr>
          <a:xfrm>
            <a:off x="2978593" y="1820001"/>
            <a:ext cx="674497" cy="640080"/>
            <a:chOff x="6207157" y="838366"/>
            <a:chExt cx="674497" cy="783222"/>
          </a:xfrm>
        </p:grpSpPr>
        <p:sp>
          <p:nvSpPr>
            <p:cNvPr id="50" name="Yellow Q Box">
              <a:extLst>
                <a:ext uri="{FF2B5EF4-FFF2-40B4-BE49-F238E27FC236}">
                  <a16:creationId xmlns:a16="http://schemas.microsoft.com/office/drawing/2014/main" id="{F328FB69-AEA4-4734-8030-F274F8C82E18}"/>
                </a:ext>
              </a:extLst>
            </p:cNvPr>
            <p:cNvSpPr/>
            <p:nvPr/>
          </p:nvSpPr>
          <p:spPr>
            <a:xfrm>
              <a:off x="6207157" y="838366"/>
              <a:ext cx="662179" cy="783222"/>
            </a:xfrm>
            <a:custGeom>
              <a:avLst/>
              <a:gdLst>
                <a:gd name="connsiteX0" fmla="*/ 662179 w 662178"/>
                <a:gd name="connsiteY0" fmla="*/ 783222 h 783222"/>
                <a:gd name="connsiteX1" fmla="*/ 0 w 662178"/>
                <a:gd name="connsiteY1" fmla="*/ 783222 h 783222"/>
                <a:gd name="connsiteX2" fmla="*/ 0 w 662178"/>
                <a:gd name="connsiteY2" fmla="*/ 0 h 783222"/>
                <a:gd name="connsiteX3" fmla="*/ 583785 w 662178"/>
                <a:gd name="connsiteY3" fmla="*/ 0 h 783222"/>
                <a:gd name="connsiteX4" fmla="*/ 662179 w 662178"/>
                <a:gd name="connsiteY4" fmla="*/ 78393 h 783222"/>
                <a:gd name="connsiteX5" fmla="*/ 662179 w 662178"/>
                <a:gd name="connsiteY5" fmla="*/ 783222 h 7832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62178" h="783222">
                  <a:moveTo>
                    <a:pt x="662179" y="783222"/>
                  </a:moveTo>
                  <a:lnTo>
                    <a:pt x="0" y="783222"/>
                  </a:lnTo>
                  <a:lnTo>
                    <a:pt x="0" y="0"/>
                  </a:lnTo>
                  <a:lnTo>
                    <a:pt x="583785" y="0"/>
                  </a:lnTo>
                  <a:cubicBezTo>
                    <a:pt x="627076" y="0"/>
                    <a:pt x="662179" y="35103"/>
                    <a:pt x="662179" y="78393"/>
                  </a:cubicBezTo>
                  <a:lnTo>
                    <a:pt x="662179" y="783222"/>
                  </a:lnTo>
                  <a:close/>
                </a:path>
              </a:pathLst>
            </a:custGeom>
            <a:solidFill>
              <a:srgbClr val="FAA726"/>
            </a:solidFill>
            <a:ln w="7114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buClrTx/>
                <a:buFontTx/>
                <a:buNone/>
              </a:pPr>
              <a:endParaRPr lang="en-IN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1" name="Yellow Heading">
              <a:extLst>
                <a:ext uri="{FF2B5EF4-FFF2-40B4-BE49-F238E27FC236}">
                  <a16:creationId xmlns:a16="http://schemas.microsoft.com/office/drawing/2014/main" id="{5234C8C3-8ACB-4137-83EE-1BACEF027B41}"/>
                </a:ext>
              </a:extLst>
            </p:cNvPr>
            <p:cNvSpPr/>
            <p:nvPr/>
          </p:nvSpPr>
          <p:spPr>
            <a:xfrm>
              <a:off x="6219475" y="983380"/>
              <a:ext cx="662179" cy="466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07000"/>
                </a:lnSpc>
                <a:spcAft>
                  <a:spcPts val="200"/>
                </a:spcAft>
                <a:buClrTx/>
                <a:buFontTx/>
                <a:buNone/>
              </a:pPr>
              <a:r>
                <a:rPr lang="en-US" sz="2400" b="1" kern="1200" dirty="0">
                  <a:solidFill>
                    <a:prstClr val="white"/>
                  </a:solidFill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Q1</a:t>
              </a:r>
              <a:endParaRPr lang="en-IN" sz="2400" b="1" kern="1200" dirty="0">
                <a:solidFill>
                  <a:prstClr val="white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2" name="Yellow Q">
            <a:extLst>
              <a:ext uri="{FF2B5EF4-FFF2-40B4-BE49-F238E27FC236}">
                <a16:creationId xmlns:a16="http://schemas.microsoft.com/office/drawing/2014/main" id="{22D6C736-82AB-4452-AD3F-BC6B893A05C0}"/>
              </a:ext>
            </a:extLst>
          </p:cNvPr>
          <p:cNvSpPr txBox="1"/>
          <p:nvPr/>
        </p:nvSpPr>
        <p:spPr>
          <a:xfrm>
            <a:off x="3641196" y="1906708"/>
            <a:ext cx="5388503" cy="466667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200"/>
              </a:spcAft>
              <a:buClrTx/>
              <a:buFontTx/>
              <a:buNone/>
            </a:pPr>
            <a:r>
              <a:rPr lang="en-US" sz="1800" b="1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Repartitioning</a:t>
            </a:r>
          </a:p>
        </p:txBody>
      </p:sp>
      <p:grpSp>
        <p:nvGrpSpPr>
          <p:cNvPr id="53" name="Yellow Ans Box">
            <a:extLst>
              <a:ext uri="{FF2B5EF4-FFF2-40B4-BE49-F238E27FC236}">
                <a16:creationId xmlns:a16="http://schemas.microsoft.com/office/drawing/2014/main" id="{8E58C4C2-316A-4B4A-96C9-DA2E9A6D03A4}"/>
              </a:ext>
            </a:extLst>
          </p:cNvPr>
          <p:cNvGrpSpPr/>
          <p:nvPr/>
        </p:nvGrpSpPr>
        <p:grpSpPr>
          <a:xfrm>
            <a:off x="2978591" y="2444115"/>
            <a:ext cx="7008371" cy="747621"/>
            <a:chOff x="6207157" y="1593107"/>
            <a:chExt cx="6643640" cy="747621"/>
          </a:xfrm>
        </p:grpSpPr>
        <p:grpSp>
          <p:nvGrpSpPr>
            <p:cNvPr id="54" name="Yellow Ans Box">
              <a:extLst>
                <a:ext uri="{FF2B5EF4-FFF2-40B4-BE49-F238E27FC236}">
                  <a16:creationId xmlns:a16="http://schemas.microsoft.com/office/drawing/2014/main" id="{28CC7499-3147-48E4-9F7E-D2AE637AC733}"/>
                </a:ext>
              </a:extLst>
            </p:cNvPr>
            <p:cNvGrpSpPr/>
            <p:nvPr/>
          </p:nvGrpSpPr>
          <p:grpSpPr>
            <a:xfrm>
              <a:off x="6207157" y="1593107"/>
              <a:ext cx="6643640" cy="747621"/>
              <a:chOff x="6207157" y="1593107"/>
              <a:chExt cx="6643640" cy="747621"/>
            </a:xfrm>
            <a:solidFill>
              <a:srgbClr val="4472C4"/>
            </a:solidFill>
          </p:grpSpPr>
          <p:sp>
            <p:nvSpPr>
              <p:cNvPr id="56" name="Freeform: Shape 30">
                <a:extLst>
                  <a:ext uri="{FF2B5EF4-FFF2-40B4-BE49-F238E27FC236}">
                    <a16:creationId xmlns:a16="http://schemas.microsoft.com/office/drawing/2014/main" id="{5915D1FD-4594-46F8-8059-56A633A357BE}"/>
                  </a:ext>
                </a:extLst>
              </p:cNvPr>
              <p:cNvSpPr/>
              <p:nvPr/>
            </p:nvSpPr>
            <p:spPr>
              <a:xfrm>
                <a:off x="6221397" y="1607348"/>
                <a:ext cx="6629400" cy="719140"/>
              </a:xfrm>
              <a:custGeom>
                <a:avLst/>
                <a:gdLst>
                  <a:gd name="connsiteX0" fmla="*/ 0 w 5596478"/>
                  <a:gd name="connsiteY0" fmla="*/ 719140 h 719140"/>
                  <a:gd name="connsiteX1" fmla="*/ 0 w 5596478"/>
                  <a:gd name="connsiteY1" fmla="*/ 0 h 719140"/>
                  <a:gd name="connsiteX2" fmla="*/ 5516162 w 5596478"/>
                  <a:gd name="connsiteY2" fmla="*/ 0 h 719140"/>
                  <a:gd name="connsiteX3" fmla="*/ 5596478 w 5596478"/>
                  <a:gd name="connsiteY3" fmla="*/ 80316 h 719140"/>
                  <a:gd name="connsiteX4" fmla="*/ 5596478 w 5596478"/>
                  <a:gd name="connsiteY4" fmla="*/ 638825 h 719140"/>
                  <a:gd name="connsiteX5" fmla="*/ 5516162 w 5596478"/>
                  <a:gd name="connsiteY5" fmla="*/ 719140 h 719140"/>
                  <a:gd name="connsiteX6" fmla="*/ 0 w 5596478"/>
                  <a:gd name="connsiteY6" fmla="*/ 719140 h 7191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596478" h="719140">
                    <a:moveTo>
                      <a:pt x="0" y="719140"/>
                    </a:moveTo>
                    <a:lnTo>
                      <a:pt x="0" y="0"/>
                    </a:lnTo>
                    <a:lnTo>
                      <a:pt x="5516162" y="0"/>
                    </a:lnTo>
                    <a:cubicBezTo>
                      <a:pt x="5560450" y="0"/>
                      <a:pt x="5596478" y="36028"/>
                      <a:pt x="5596478" y="80316"/>
                    </a:cubicBezTo>
                    <a:lnTo>
                      <a:pt x="5596478" y="638825"/>
                    </a:lnTo>
                    <a:cubicBezTo>
                      <a:pt x="5596478" y="683112"/>
                      <a:pt x="5560450" y="719140"/>
                      <a:pt x="5516162" y="719140"/>
                    </a:cubicBezTo>
                    <a:lnTo>
                      <a:pt x="0" y="719140"/>
                    </a:lnTo>
                    <a:close/>
                  </a:path>
                </a:pathLst>
              </a:custGeom>
              <a:solidFill>
                <a:srgbClr val="FFFFFF"/>
              </a:solidFill>
              <a:ln w="7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  <p:sp>
            <p:nvSpPr>
              <p:cNvPr id="57" name="Freeform: Shape 31">
                <a:extLst>
                  <a:ext uri="{FF2B5EF4-FFF2-40B4-BE49-F238E27FC236}">
                    <a16:creationId xmlns:a16="http://schemas.microsoft.com/office/drawing/2014/main" id="{B40D85CF-03D9-46DD-B755-12A578B89D0A}"/>
                  </a:ext>
                </a:extLst>
              </p:cNvPr>
              <p:cNvSpPr/>
              <p:nvPr/>
            </p:nvSpPr>
            <p:spPr>
              <a:xfrm>
                <a:off x="6207157" y="1593107"/>
                <a:ext cx="6628748" cy="747621"/>
              </a:xfrm>
              <a:custGeom>
                <a:avLst/>
                <a:gdLst>
                  <a:gd name="connsiteX0" fmla="*/ 5530403 w 5624959"/>
                  <a:gd name="connsiteY0" fmla="*/ 28481 h 747621"/>
                  <a:gd name="connsiteX1" fmla="*/ 5596478 w 5624959"/>
                  <a:gd name="connsiteY1" fmla="*/ 94556 h 747621"/>
                  <a:gd name="connsiteX2" fmla="*/ 5596478 w 5624959"/>
                  <a:gd name="connsiteY2" fmla="*/ 653065 h 747621"/>
                  <a:gd name="connsiteX3" fmla="*/ 5530403 w 5624959"/>
                  <a:gd name="connsiteY3" fmla="*/ 719140 h 747621"/>
                  <a:gd name="connsiteX4" fmla="*/ 28481 w 5624959"/>
                  <a:gd name="connsiteY4" fmla="*/ 719140 h 747621"/>
                  <a:gd name="connsiteX5" fmla="*/ 28481 w 5624959"/>
                  <a:gd name="connsiteY5" fmla="*/ 28481 h 747621"/>
                  <a:gd name="connsiteX6" fmla="*/ 5530403 w 5624959"/>
                  <a:gd name="connsiteY6" fmla="*/ 28481 h 747621"/>
                  <a:gd name="connsiteX7" fmla="*/ 5530403 w 5624959"/>
                  <a:gd name="connsiteY7" fmla="*/ 0 h 747621"/>
                  <a:gd name="connsiteX8" fmla="*/ 28481 w 5624959"/>
                  <a:gd name="connsiteY8" fmla="*/ 0 h 747621"/>
                  <a:gd name="connsiteX9" fmla="*/ 0 w 5624959"/>
                  <a:gd name="connsiteY9" fmla="*/ 0 h 747621"/>
                  <a:gd name="connsiteX10" fmla="*/ 0 w 5624959"/>
                  <a:gd name="connsiteY10" fmla="*/ 28481 h 747621"/>
                  <a:gd name="connsiteX11" fmla="*/ 0 w 5624959"/>
                  <a:gd name="connsiteY11" fmla="*/ 719140 h 747621"/>
                  <a:gd name="connsiteX12" fmla="*/ 0 w 5624959"/>
                  <a:gd name="connsiteY12" fmla="*/ 747621 h 747621"/>
                  <a:gd name="connsiteX13" fmla="*/ 28481 w 5624959"/>
                  <a:gd name="connsiteY13" fmla="*/ 747621 h 747621"/>
                  <a:gd name="connsiteX14" fmla="*/ 5530403 w 5624959"/>
                  <a:gd name="connsiteY14" fmla="*/ 747621 h 747621"/>
                  <a:gd name="connsiteX15" fmla="*/ 5624959 w 5624959"/>
                  <a:gd name="connsiteY15" fmla="*/ 653065 h 747621"/>
                  <a:gd name="connsiteX16" fmla="*/ 5624959 w 5624959"/>
                  <a:gd name="connsiteY16" fmla="*/ 94556 h 747621"/>
                  <a:gd name="connsiteX17" fmla="*/ 5530403 w 5624959"/>
                  <a:gd name="connsiteY17" fmla="*/ 0 h 747621"/>
                  <a:gd name="connsiteX18" fmla="*/ 5530403 w 5624959"/>
                  <a:gd name="connsiteY18" fmla="*/ 0 h 7476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624959" h="747621">
                    <a:moveTo>
                      <a:pt x="5530403" y="28481"/>
                    </a:moveTo>
                    <a:cubicBezTo>
                      <a:pt x="5566859" y="28481"/>
                      <a:pt x="5596478" y="58030"/>
                      <a:pt x="5596478" y="94556"/>
                    </a:cubicBezTo>
                    <a:lnTo>
                      <a:pt x="5596478" y="653065"/>
                    </a:lnTo>
                    <a:cubicBezTo>
                      <a:pt x="5596478" y="689520"/>
                      <a:pt x="5566929" y="719140"/>
                      <a:pt x="5530403" y="719140"/>
                    </a:cubicBezTo>
                    <a:lnTo>
                      <a:pt x="28481" y="719140"/>
                    </a:lnTo>
                    <a:lnTo>
                      <a:pt x="28481" y="28481"/>
                    </a:lnTo>
                    <a:lnTo>
                      <a:pt x="5530403" y="28481"/>
                    </a:lnTo>
                    <a:moveTo>
                      <a:pt x="5530403" y="0"/>
                    </a:moveTo>
                    <a:lnTo>
                      <a:pt x="28481" y="0"/>
                    </a:lnTo>
                    <a:lnTo>
                      <a:pt x="0" y="0"/>
                    </a:lnTo>
                    <a:lnTo>
                      <a:pt x="0" y="28481"/>
                    </a:lnTo>
                    <a:lnTo>
                      <a:pt x="0" y="719140"/>
                    </a:lnTo>
                    <a:lnTo>
                      <a:pt x="0" y="747621"/>
                    </a:lnTo>
                    <a:lnTo>
                      <a:pt x="28481" y="747621"/>
                    </a:lnTo>
                    <a:lnTo>
                      <a:pt x="5530403" y="747621"/>
                    </a:lnTo>
                    <a:cubicBezTo>
                      <a:pt x="5582523" y="747621"/>
                      <a:pt x="5624959" y="705185"/>
                      <a:pt x="5624959" y="653065"/>
                    </a:cubicBezTo>
                    <a:lnTo>
                      <a:pt x="5624959" y="94556"/>
                    </a:lnTo>
                    <a:cubicBezTo>
                      <a:pt x="5624959" y="42436"/>
                      <a:pt x="5582523" y="0"/>
                      <a:pt x="5530403" y="0"/>
                    </a:cubicBezTo>
                    <a:lnTo>
                      <a:pt x="5530403" y="0"/>
                    </a:lnTo>
                    <a:close/>
                  </a:path>
                </a:pathLst>
              </a:custGeom>
              <a:solidFill>
                <a:srgbClr val="FAA726"/>
              </a:solidFill>
              <a:ln w="711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endParaRPr>
              </a:p>
            </p:txBody>
          </p:sp>
        </p:grpSp>
        <p:sp>
          <p:nvSpPr>
            <p:cNvPr id="55" name="Yellow Heading">
              <a:extLst>
                <a:ext uri="{FF2B5EF4-FFF2-40B4-BE49-F238E27FC236}">
                  <a16:creationId xmlns:a16="http://schemas.microsoft.com/office/drawing/2014/main" id="{416C6DB9-E607-405D-9A0D-9C89E39DA620}"/>
                </a:ext>
              </a:extLst>
            </p:cNvPr>
            <p:cNvSpPr/>
            <p:nvPr/>
          </p:nvSpPr>
          <p:spPr>
            <a:xfrm>
              <a:off x="6285532" y="1729782"/>
              <a:ext cx="561769" cy="46666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2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4AB35"/>
                  </a:solidFill>
                  <a:effectLst/>
                  <a:uLnTx/>
                  <a:uFillTx/>
                  <a:latin typeface="Lato" panose="020F0502020204030203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A:</a:t>
              </a:r>
              <a:endPara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srgbClr val="F4AB35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8" name="Yellow A">
            <a:extLst>
              <a:ext uri="{FF2B5EF4-FFF2-40B4-BE49-F238E27FC236}">
                <a16:creationId xmlns:a16="http://schemas.microsoft.com/office/drawing/2014/main" id="{82842310-F41F-45B6-9B2D-99B09C13E925}"/>
              </a:ext>
            </a:extLst>
          </p:cNvPr>
          <p:cNvSpPr txBox="1"/>
          <p:nvPr/>
        </p:nvSpPr>
        <p:spPr>
          <a:xfrm>
            <a:off x="3641197" y="2442873"/>
            <a:ext cx="6302903" cy="747621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spcAft>
                <a:spcPts val="200"/>
              </a:spcAft>
              <a:buClrTx/>
              <a:buFontTx/>
              <a:buNone/>
            </a:pPr>
            <a:r>
              <a:rPr lang="en-US" sz="1800" kern="1200" dirty="0">
                <a:solidFill>
                  <a:prstClr val="black">
                    <a:lumMod val="75000"/>
                    <a:lumOff val="25000"/>
                  </a:prstClr>
                </a:solidFill>
                <a:latin typeface="Lato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to increase or decrease the no. of partitions. In this a full shuffle of data is done.</a:t>
            </a:r>
          </a:p>
        </p:txBody>
      </p:sp>
      <p:sp>
        <p:nvSpPr>
          <p:cNvPr id="59" name="Heading">
            <a:extLst>
              <a:ext uri="{FF2B5EF4-FFF2-40B4-BE49-F238E27FC236}">
                <a16:creationId xmlns:a16="http://schemas.microsoft.com/office/drawing/2014/main" id="{7947ECD3-D661-471E-81FC-F980BC35A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AFFECTING PARTITIONS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2" grpId="1"/>
      <p:bldP spid="48" grpId="0"/>
      <p:bldP spid="48" grpId="1"/>
      <p:bldP spid="52" grpId="0"/>
      <p:bldP spid="52" grpId="1"/>
      <p:bldP spid="58" grpId="0"/>
      <p:bldP spid="58" grpId="1"/>
      <p:bldP spid="59" grpId="0" animBg="1"/>
      <p:bldP spid="59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6" name="Google Shape;706;p54"/>
          <p:cNvGraphicFramePr/>
          <p:nvPr>
            <p:extLst>
              <p:ext uri="{D42A27DB-BD31-4B8C-83A1-F6EECF244321}">
                <p14:modId xmlns:p14="http://schemas.microsoft.com/office/powerpoint/2010/main" val="4176646431"/>
              </p:ext>
            </p:extLst>
          </p:nvPr>
        </p:nvGraphicFramePr>
        <p:xfrm>
          <a:off x="7324533" y="4342333"/>
          <a:ext cx="3960000" cy="1440000"/>
        </p:xfrm>
        <a:graphic>
          <a:graphicData uri="http://schemas.openxmlformats.org/drawingml/2006/table">
            <a:tbl>
              <a:tblPr>
                <a:noFill/>
                <a:tableStyleId>{E1458770-BF9F-4DF8-A21B-7559EE5C7266}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X: 1, 3, 5, 7, 9</a:t>
                      </a:r>
                      <a:b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</a:b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Y: 2, 4, 6, 8, 10</a:t>
                      </a:r>
                      <a:endParaRPr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667" marR="84667" marT="84667" marB="84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7" name="Google Shape;707;p54"/>
          <p:cNvGraphicFramePr/>
          <p:nvPr>
            <p:extLst>
              <p:ext uri="{D42A27DB-BD31-4B8C-83A1-F6EECF244321}">
                <p14:modId xmlns:p14="http://schemas.microsoft.com/office/powerpoint/2010/main" val="1202894248"/>
              </p:ext>
            </p:extLst>
          </p:nvPr>
        </p:nvGraphicFramePr>
        <p:xfrm>
          <a:off x="764918" y="4342333"/>
          <a:ext cx="3960000" cy="1440000"/>
        </p:xfrm>
        <a:graphic>
          <a:graphicData uri="http://schemas.openxmlformats.org/drawingml/2006/table">
            <a:tbl>
              <a:tblPr>
                <a:noFill/>
                <a:tableStyleId>{E1458770-BF9F-4DF8-A21B-7559EE5C7266}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A: 1, 2, 3</a:t>
                      </a:r>
                      <a:b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</a:b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B: 4, 5</a:t>
                      </a:r>
                      <a:b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</a:b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C: 6, 7, 8</a:t>
                      </a:r>
                      <a:b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</a:b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D: 9, 10</a:t>
                      </a:r>
                      <a:endParaRPr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667" marR="84667" marT="84667" marB="84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8" name="Google Shape;708;p54"/>
          <p:cNvGraphicFramePr/>
          <p:nvPr>
            <p:extLst>
              <p:ext uri="{D42A27DB-BD31-4B8C-83A1-F6EECF244321}">
                <p14:modId xmlns:p14="http://schemas.microsoft.com/office/powerpoint/2010/main" val="2371357065"/>
              </p:ext>
            </p:extLst>
          </p:nvPr>
        </p:nvGraphicFramePr>
        <p:xfrm>
          <a:off x="7324533" y="1693567"/>
          <a:ext cx="3960000" cy="1440000"/>
        </p:xfrm>
        <a:graphic>
          <a:graphicData uri="http://schemas.openxmlformats.org/drawingml/2006/table">
            <a:tbl>
              <a:tblPr>
                <a:noFill/>
                <a:tableStyleId>{E1458770-BF9F-4DF8-A21B-7559EE5C7266}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A: 1, 2, 3, 4, 5</a:t>
                      </a:r>
                      <a:b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</a:b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C: 6, 7, 8, 9, 10</a:t>
                      </a:r>
                      <a:endParaRPr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Courier New"/>
                        <a:cs typeface="Courier New" panose="02070309020205020404" pitchFamily="49" charset="0"/>
                        <a:sym typeface="Courier New"/>
                      </a:endParaRPr>
                    </a:p>
                  </a:txBody>
                  <a:tcPr marL="84667" marR="84667" marT="84667" marB="84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9" name="Google Shape;709;p54"/>
          <p:cNvGraphicFramePr/>
          <p:nvPr>
            <p:extLst>
              <p:ext uri="{D42A27DB-BD31-4B8C-83A1-F6EECF244321}">
                <p14:modId xmlns:p14="http://schemas.microsoft.com/office/powerpoint/2010/main" val="1000531340"/>
              </p:ext>
            </p:extLst>
          </p:nvPr>
        </p:nvGraphicFramePr>
        <p:xfrm>
          <a:off x="764918" y="1693567"/>
          <a:ext cx="3960000" cy="1440000"/>
        </p:xfrm>
        <a:graphic>
          <a:graphicData uri="http://schemas.openxmlformats.org/drawingml/2006/table">
            <a:tbl>
              <a:tblPr>
                <a:noFill/>
                <a:tableStyleId>{E1458770-BF9F-4DF8-A21B-7559EE5C7266}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A: 1, 2, 3</a:t>
                      </a:r>
                      <a:b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</a:b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B: 4, 5</a:t>
                      </a:r>
                      <a:b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</a:b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C: 6, 7, 8</a:t>
                      </a:r>
                      <a:b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</a:br>
                      <a:r>
                        <a:rPr lang="en-IN" sz="1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Consolas"/>
                          <a:cs typeface="Courier New" panose="02070309020205020404" pitchFamily="49" charset="0"/>
                          <a:sym typeface="Consolas"/>
                        </a:rPr>
                        <a:t>Partition D: 9, 10</a:t>
                      </a:r>
                      <a:endParaRPr sz="1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84667" marR="84667" marT="84667" marB="8466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11" name="Google Shape;711;p54"/>
          <p:cNvCxnSpPr>
            <a:cxnSpLocks/>
            <a:stCxn id="709" idx="3"/>
            <a:endCxn id="708" idx="1"/>
          </p:cNvCxnSpPr>
          <p:nvPr/>
        </p:nvCxnSpPr>
        <p:spPr>
          <a:xfrm>
            <a:off x="4724918" y="2413567"/>
            <a:ext cx="2599615" cy="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712" name="Google Shape;712;p54"/>
          <p:cNvCxnSpPr>
            <a:cxnSpLocks/>
            <a:stCxn id="707" idx="3"/>
            <a:endCxn id="706" idx="1"/>
          </p:cNvCxnSpPr>
          <p:nvPr/>
        </p:nvCxnSpPr>
        <p:spPr>
          <a:xfrm>
            <a:off x="4724918" y="5062333"/>
            <a:ext cx="2599615" cy="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713" name="Google Shape;713;p54"/>
          <p:cNvSpPr txBox="1"/>
          <p:nvPr/>
        </p:nvSpPr>
        <p:spPr>
          <a:xfrm>
            <a:off x="5331426" y="1975050"/>
            <a:ext cx="138659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lstStyle/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df.coalesce(2)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54"/>
          <p:cNvSpPr txBox="1"/>
          <p:nvPr/>
        </p:nvSpPr>
        <p:spPr>
          <a:xfrm>
            <a:off x="5228033" y="4601150"/>
            <a:ext cx="159338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0" tIns="0" rIns="0" bIns="0" anchor="ctr" anchorCtr="0">
            <a:spAutoFit/>
          </a:bodyPr>
          <a:lstStyle/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df.repartition(2)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" name="Heading">
            <a:extLst>
              <a:ext uri="{FF2B5EF4-FFF2-40B4-BE49-F238E27FC236}">
                <a16:creationId xmlns:a16="http://schemas.microsoft.com/office/drawing/2014/main" id="{29622407-E093-4B05-A1BB-C76DEDA96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OPERATIONS AFFECTING PARTITIONS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7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3" grpId="0"/>
      <p:bldP spid="713" grpId="1"/>
      <p:bldP spid="714" grpId="0"/>
      <p:bldP spid="714" grpId="1"/>
      <p:bldP spid="11" grpId="0" animBg="1"/>
      <p:bldP spid="11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9" name="Google Shape;429;p35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6"/>
          <a:stretch/>
        </p:blipFill>
        <p:spPr>
          <a:xfrm>
            <a:off x="0" y="-15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6918" y="0"/>
            <a:ext cx="4346357" cy="5389032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5"/>
          <p:cNvSpPr txBox="1"/>
          <p:nvPr/>
        </p:nvSpPr>
        <p:spPr>
          <a:xfrm>
            <a:off x="846896" y="960949"/>
            <a:ext cx="4346400" cy="2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buSzPts val="1800"/>
            </a:pPr>
            <a:r>
              <a:rPr lang="en-IN" sz="2489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Course:</a:t>
            </a:r>
            <a:r>
              <a:rPr lang="en-IN" sz="2489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 Data Engineering - II</a:t>
            </a:r>
            <a:endParaRPr sz="2489" dirty="0">
              <a:solidFill>
                <a:schemeClr val="dk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IN" sz="2489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Lecture On:</a:t>
            </a:r>
            <a:r>
              <a:rPr lang="en-IN" sz="2489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 </a:t>
            </a:r>
            <a:r>
              <a:rPr lang="en-IN" sz="2489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Optimising Network IO for Spark</a:t>
            </a:r>
            <a:endParaRPr sz="2489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  <a:p>
            <a:pPr>
              <a:spcBef>
                <a:spcPts val="300"/>
              </a:spcBef>
              <a:spcAft>
                <a:spcPts val="300"/>
              </a:spcAft>
              <a:buSzPts val="1800"/>
            </a:pPr>
            <a:r>
              <a:rPr lang="en-IN" sz="2489" b="1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Instructor: </a:t>
            </a:r>
            <a:r>
              <a:rPr lang="en-IN" sz="2489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Vishwa Mohan</a:t>
            </a:r>
            <a:endParaRPr sz="2489" dirty="0">
              <a:solidFill>
                <a:schemeClr val="lt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pic>
        <p:nvPicPr>
          <p:cNvPr id="433" name="Google Shape;433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572384" y="280085"/>
            <a:ext cx="1084840" cy="289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56"/>
          <p:cNvSpPr/>
          <p:nvPr/>
        </p:nvSpPr>
        <p:spPr>
          <a:xfrm>
            <a:off x="1537322" y="1777699"/>
            <a:ext cx="9117356" cy="3987768"/>
          </a:xfrm>
          <a:prstGeom prst="roundRect">
            <a:avLst>
              <a:gd name="adj" fmla="val 4522"/>
            </a:avLst>
          </a:prstGeom>
          <a:noFill/>
          <a:ln w="28575" cap="flat" cmpd="sng">
            <a:solidFill>
              <a:srgbClr val="F4AB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39738" indent="-439738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The partition key and size should be optimal so that the data is distributed more or less equally among all the partitions. 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No. of partitions should be greater than no. of cores. Typically around 2-3 times the no. of cores.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When working with a DataFrames for example, we need to find the balance in the number of partitions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4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Too many partitions will lead to overload of metadata and too less will lead to big chunks of data leading to memory stress.</a:t>
            </a:r>
            <a:endParaRPr sz="24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" name="Heading">
            <a:extLst>
              <a:ext uri="{FF2B5EF4-FFF2-40B4-BE49-F238E27FC236}">
                <a16:creationId xmlns:a16="http://schemas.microsoft.com/office/drawing/2014/main" id="{00DC0C5F-C3A0-4800-8960-08D65825C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TO CHOOSE THE RIGHT PARTITIONING CRITERIA?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7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" grpId="0" build="p" animBg="1"/>
      <p:bldP spid="729" grpId="1" build="allAtOnce" animBg="1"/>
      <p:bldP spid="4" grpId="0" animBg="1"/>
      <p:bldP spid="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6"/>
          <p:cNvSpPr/>
          <p:nvPr/>
        </p:nvSpPr>
        <p:spPr>
          <a:xfrm>
            <a:off x="2488304" y="1934335"/>
            <a:ext cx="4077218" cy="1311795"/>
          </a:xfrm>
          <a:prstGeom prst="roundRect">
            <a:avLst>
              <a:gd name="adj" fmla="val 9356"/>
            </a:avLst>
          </a:prstGeom>
          <a:noFill/>
          <a:ln w="28575" cap="flat" cmpd="sng">
            <a:solidFill>
              <a:srgbClr val="F4AB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buSzPts val="1100"/>
            </a:pPr>
            <a:r>
              <a:rPr lang="en-IN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Network IO</a:t>
            </a:r>
            <a:endParaRPr sz="1800" b="1"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  <a:p>
            <a:pPr algn="ctr"/>
            <a:r>
              <a:rPr lang="en-IN" sz="1800" dirty="0">
                <a:latin typeface="Lato"/>
                <a:ea typeface="Lato"/>
                <a:cs typeface="Lato"/>
                <a:sym typeface="Lato"/>
              </a:rPr>
              <a:t>Time attributed to sending data between monitored processes</a:t>
            </a:r>
            <a:endParaRPr sz="18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36"/>
          <p:cNvSpPr txBox="1"/>
          <p:nvPr/>
        </p:nvSpPr>
        <p:spPr>
          <a:xfrm>
            <a:off x="8265696" y="2288432"/>
            <a:ext cx="1438000" cy="603600"/>
          </a:xfrm>
          <a:prstGeom prst="roundRect">
            <a:avLst/>
          </a:prstGeom>
          <a:noFill/>
          <a:ln w="28575">
            <a:solidFill>
              <a:srgbClr val="F4AB35"/>
            </a:solidFill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buSzPts val="1100"/>
            </a:pPr>
            <a:r>
              <a:rPr lang="en-IN" sz="1800" b="1" dirty="0">
                <a:solidFill>
                  <a:schemeClr val="tx2">
                    <a:lumMod val="10000"/>
                  </a:schemeClr>
                </a:solidFill>
                <a:latin typeface="Lato"/>
                <a:ea typeface="Lato"/>
                <a:cs typeface="Lato"/>
                <a:sym typeface="Lato"/>
              </a:rPr>
              <a:t>Shuffles</a:t>
            </a:r>
            <a:endParaRPr sz="1800" b="1" dirty="0">
              <a:solidFill>
                <a:schemeClr val="tx2">
                  <a:lumMod val="10000"/>
                </a:schemeClr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0" name="Google Shape;450;p36"/>
          <p:cNvCxnSpPr>
            <a:cxnSpLocks/>
            <a:stCxn id="441" idx="3"/>
            <a:endCxn id="442" idx="1"/>
          </p:cNvCxnSpPr>
          <p:nvPr/>
        </p:nvCxnSpPr>
        <p:spPr>
          <a:xfrm flipV="1">
            <a:off x="6565522" y="2590232"/>
            <a:ext cx="1700174" cy="1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" name="Google Shape;455;p36">
            <a:extLst>
              <a:ext uri="{FF2B5EF4-FFF2-40B4-BE49-F238E27FC236}">
                <a16:creationId xmlns:a16="http://schemas.microsoft.com/office/drawing/2014/main" id="{768CFC60-3222-401C-AEDC-75EFFD00AF7C}"/>
              </a:ext>
            </a:extLst>
          </p:cNvPr>
          <p:cNvSpPr txBox="1"/>
          <p:nvPr/>
        </p:nvSpPr>
        <p:spPr>
          <a:xfrm>
            <a:off x="3845741" y="3870654"/>
            <a:ext cx="4500518" cy="1432585"/>
          </a:xfrm>
          <a:prstGeom prst="roundRect">
            <a:avLst>
              <a:gd name="adj" fmla="val 1172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en-US" sz="18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Shuffles</a:t>
            </a:r>
          </a:p>
          <a:p>
            <a:pPr algn="ctr"/>
            <a:r>
              <a:rPr lang="en-US" sz="1800" dirty="0">
                <a:latin typeface="Lato"/>
                <a:ea typeface="Lato"/>
                <a:cs typeface="Lato"/>
                <a:sym typeface="Lato"/>
              </a:rPr>
              <a:t>Occurs whenever data has to be rearranged across the various partitions</a:t>
            </a:r>
          </a:p>
        </p:txBody>
      </p:sp>
      <p:sp>
        <p:nvSpPr>
          <p:cNvPr id="19" name="Heading">
            <a:extLst>
              <a:ext uri="{FF2B5EF4-FFF2-40B4-BE49-F238E27FC236}">
                <a16:creationId xmlns:a16="http://schemas.microsoft.com/office/drawing/2014/main" id="{3B6A8C7E-ED6F-4786-A6EA-D32936055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NETWORK IO IN 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" grpId="0" animBg="1"/>
      <p:bldP spid="441" grpId="1" animBg="1"/>
      <p:bldP spid="442" grpId="0" animBg="1"/>
      <p:bldP spid="442" grpId="1" animBg="1"/>
      <p:bldP spid="13" grpId="0" animBg="1"/>
      <p:bldP spid="13" grpId="1" animBg="1"/>
      <p:bldP spid="19" grpId="0" animBg="1"/>
      <p:bldP spid="19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Heading">
            <a:extLst>
              <a:ext uri="{FF2B5EF4-FFF2-40B4-BE49-F238E27FC236}">
                <a16:creationId xmlns:a16="http://schemas.microsoft.com/office/drawing/2014/main" id="{B21135B1-CAFB-479A-B4E7-C678AAA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NETWORK IO IN SPARK</a:t>
            </a:r>
          </a:p>
        </p:txBody>
      </p:sp>
      <p:sp>
        <p:nvSpPr>
          <p:cNvPr id="10" name="Google Shape;926;p58">
            <a:extLst>
              <a:ext uri="{FF2B5EF4-FFF2-40B4-BE49-F238E27FC236}">
                <a16:creationId xmlns:a16="http://schemas.microsoft.com/office/drawing/2014/main" id="{CA9E9D2D-32B5-4D79-A61D-4223C30B4535}"/>
              </a:ext>
            </a:extLst>
          </p:cNvPr>
          <p:cNvSpPr txBox="1"/>
          <p:nvPr/>
        </p:nvSpPr>
        <p:spPr>
          <a:xfrm>
            <a:off x="1589091" y="1700808"/>
            <a:ext cx="9013818" cy="962216"/>
          </a:xfrm>
          <a:prstGeom prst="roundRect">
            <a:avLst>
              <a:gd name="adj" fmla="val 19690"/>
            </a:avLst>
          </a:prstGeom>
          <a:noFill/>
          <a:ln w="28575">
            <a:solidFill>
              <a:srgbClr val="F4AB35"/>
            </a:solidFill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r>
              <a:rPr lang="en-US" sz="2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How do we reduce Shuffles?</a:t>
            </a:r>
          </a:p>
        </p:txBody>
      </p:sp>
      <p:cxnSp>
        <p:nvCxnSpPr>
          <p:cNvPr id="11" name="Google Shape;927;p58">
            <a:extLst>
              <a:ext uri="{FF2B5EF4-FFF2-40B4-BE49-F238E27FC236}">
                <a16:creationId xmlns:a16="http://schemas.microsoft.com/office/drawing/2014/main" id="{EC91751D-9567-4CF3-832D-2B940127A74E}"/>
              </a:ext>
            </a:extLst>
          </p:cNvPr>
          <p:cNvCxnSpPr>
            <a:cxnSpLocks/>
            <a:stCxn id="10" idx="2"/>
            <a:endCxn id="14" idx="0"/>
          </p:cNvCxnSpPr>
          <p:nvPr/>
        </p:nvCxnSpPr>
        <p:spPr>
          <a:xfrm rot="16200000" flipH="1">
            <a:off x="6791747" y="1967277"/>
            <a:ext cx="1297191" cy="2688684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cxnSp>
        <p:nvCxnSpPr>
          <p:cNvPr id="12" name="Google Shape;929;p58">
            <a:extLst>
              <a:ext uri="{FF2B5EF4-FFF2-40B4-BE49-F238E27FC236}">
                <a16:creationId xmlns:a16="http://schemas.microsoft.com/office/drawing/2014/main" id="{EB768EBE-B7AA-4CAC-932B-FD42878CF3B0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 rot="5400000">
            <a:off x="4125364" y="1989578"/>
            <a:ext cx="1297191" cy="2644082"/>
          </a:xfrm>
          <a:prstGeom prst="bentConnector3">
            <a:avLst>
              <a:gd name="adj1" fmla="val 50000"/>
            </a:avLst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3" name="Google Shape;928;p58">
            <a:extLst>
              <a:ext uri="{FF2B5EF4-FFF2-40B4-BE49-F238E27FC236}">
                <a16:creationId xmlns:a16="http://schemas.microsoft.com/office/drawing/2014/main" id="{C50733F9-0811-4AFB-A875-20B162EEFF63}"/>
              </a:ext>
            </a:extLst>
          </p:cNvPr>
          <p:cNvSpPr txBox="1"/>
          <p:nvPr/>
        </p:nvSpPr>
        <p:spPr>
          <a:xfrm>
            <a:off x="1549386" y="3960215"/>
            <a:ext cx="3805063" cy="1176245"/>
          </a:xfrm>
          <a:prstGeom prst="roundRect">
            <a:avLst/>
          </a:prstGeom>
          <a:noFill/>
          <a:ln w="28575">
            <a:solidFill>
              <a:srgbClr val="4890E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IN" sz="2000" b="1" dirty="0">
                <a:solidFill>
                  <a:schemeClr val="tx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Optimising Joins</a:t>
            </a:r>
          </a:p>
        </p:txBody>
      </p:sp>
      <p:sp>
        <p:nvSpPr>
          <p:cNvPr id="14" name="Google Shape;930;p58">
            <a:extLst>
              <a:ext uri="{FF2B5EF4-FFF2-40B4-BE49-F238E27FC236}">
                <a16:creationId xmlns:a16="http://schemas.microsoft.com/office/drawing/2014/main" id="{43DCE67E-F65A-41C4-94BD-F7A50560AEE1}"/>
              </a:ext>
            </a:extLst>
          </p:cNvPr>
          <p:cNvSpPr txBox="1"/>
          <p:nvPr/>
        </p:nvSpPr>
        <p:spPr>
          <a:xfrm>
            <a:off x="6941515" y="3960215"/>
            <a:ext cx="3686338" cy="1176245"/>
          </a:xfrm>
          <a:prstGeom prst="roundRect">
            <a:avLst/>
          </a:prstGeom>
          <a:noFill/>
          <a:ln w="28575">
            <a:solidFill>
              <a:srgbClr val="4890E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tx2">
                    <a:lumMod val="1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Avoiding Wide Transformations</a:t>
            </a:r>
          </a:p>
          <a:p>
            <a:pPr algn="ctr"/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Example: groupByKey(),</a:t>
            </a:r>
          </a:p>
          <a:p>
            <a:pPr algn="ctr"/>
            <a:r>
              <a:rPr lang="en-US" sz="1600" dirty="0">
                <a:latin typeface="Lato"/>
                <a:ea typeface="Lato"/>
                <a:cs typeface="Lato"/>
                <a:sym typeface="Lato"/>
              </a:rPr>
              <a:t>Sorting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26;p58">
            <a:extLst>
              <a:ext uri="{FF2B5EF4-FFF2-40B4-BE49-F238E27FC236}">
                <a16:creationId xmlns:a16="http://schemas.microsoft.com/office/drawing/2014/main" id="{A337B965-E7DF-4567-92EB-E4C5925ED32B}"/>
              </a:ext>
            </a:extLst>
          </p:cNvPr>
          <p:cNvSpPr txBox="1"/>
          <p:nvPr/>
        </p:nvSpPr>
        <p:spPr>
          <a:xfrm>
            <a:off x="1589091" y="1700808"/>
            <a:ext cx="9013818" cy="962216"/>
          </a:xfrm>
          <a:prstGeom prst="roundRect">
            <a:avLst>
              <a:gd name="adj" fmla="val 19690"/>
            </a:avLst>
          </a:prstGeom>
          <a:noFill/>
          <a:ln w="28575">
            <a:solidFill>
              <a:srgbClr val="F4AB35"/>
            </a:solidFill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spcBef>
                <a:spcPts val="400"/>
              </a:spcBef>
              <a:spcAft>
                <a:spcPts val="400"/>
              </a:spcAft>
              <a:buClr>
                <a:srgbClr val="EE283C"/>
              </a:buClr>
            </a:pPr>
            <a:r>
              <a:rPr lang="en-US" sz="2400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Data Locality</a:t>
            </a:r>
          </a:p>
        </p:txBody>
      </p:sp>
      <p:cxnSp>
        <p:nvCxnSpPr>
          <p:cNvPr id="8" name="Google Shape;929;p58">
            <a:extLst>
              <a:ext uri="{FF2B5EF4-FFF2-40B4-BE49-F238E27FC236}">
                <a16:creationId xmlns:a16="http://schemas.microsoft.com/office/drawing/2014/main" id="{45C74045-C626-413D-A674-0042D8B1B87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6096000" y="2663024"/>
            <a:ext cx="0" cy="938136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9" name="Google Shape;928;p58">
            <a:extLst>
              <a:ext uri="{FF2B5EF4-FFF2-40B4-BE49-F238E27FC236}">
                <a16:creationId xmlns:a16="http://schemas.microsoft.com/office/drawing/2014/main" id="{37739B60-2A59-49C5-8A99-E19331BBAC01}"/>
              </a:ext>
            </a:extLst>
          </p:cNvPr>
          <p:cNvSpPr txBox="1"/>
          <p:nvPr/>
        </p:nvSpPr>
        <p:spPr>
          <a:xfrm>
            <a:off x="3793937" y="3601160"/>
            <a:ext cx="4604126" cy="1894355"/>
          </a:xfrm>
          <a:prstGeom prst="roundRect">
            <a:avLst/>
          </a:prstGeom>
          <a:noFill/>
          <a:ln w="28575">
            <a:solidFill>
              <a:srgbClr val="4890E4"/>
            </a:solidFill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2400" b="1" dirty="0">
                <a:solidFill>
                  <a:srgbClr val="EE283C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/>
              </a:rPr>
              <a:t>Keeps IO operations within a single physical Node thus avoiding processing overhead of the n/w stack</a:t>
            </a:r>
          </a:p>
        </p:txBody>
      </p:sp>
      <p:sp>
        <p:nvSpPr>
          <p:cNvPr id="10" name="Heading">
            <a:extLst>
              <a:ext uri="{FF2B5EF4-FFF2-40B4-BE49-F238E27FC236}">
                <a16:creationId xmlns:a16="http://schemas.microsoft.com/office/drawing/2014/main" id="{7790A29B-F09A-4831-8EB4-502FE4DE4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NETWORK IO IN SPARK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3B4F0171-62F7-4468-8BCB-5FC63C6B8FBA}"/>
              </a:ext>
            </a:extLst>
          </p:cNvPr>
          <p:cNvGrpSpPr/>
          <p:nvPr/>
        </p:nvGrpSpPr>
        <p:grpSpPr>
          <a:xfrm>
            <a:off x="7026614" y="1905330"/>
            <a:ext cx="771192" cy="3356176"/>
            <a:chOff x="7269365" y="1992414"/>
            <a:chExt cx="771192" cy="3356176"/>
          </a:xfrm>
        </p:grpSpPr>
        <p:pic>
          <p:nvPicPr>
            <p:cNvPr id="10" name="Picture 9" descr="A close up of a sign&#10;&#10;Description automatically generated">
              <a:extLst>
                <a:ext uri="{FF2B5EF4-FFF2-40B4-BE49-F238E27FC236}">
                  <a16:creationId xmlns:a16="http://schemas.microsoft.com/office/drawing/2014/main" id="{676A5954-7EBB-480A-995A-FB93FAC87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6203" y="1992414"/>
              <a:ext cx="717516" cy="901495"/>
            </a:xfrm>
            <a:prstGeom prst="rect">
              <a:avLst/>
            </a:prstGeom>
          </p:spPr>
        </p:pic>
        <p:pic>
          <p:nvPicPr>
            <p:cNvPr id="14" name="Picture 13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9457CE50-1AB5-4931-B2D1-2D98FBDA11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9365" y="2984966"/>
              <a:ext cx="771192" cy="407422"/>
            </a:xfrm>
            <a:prstGeom prst="rect">
              <a:avLst/>
            </a:prstGeom>
          </p:spPr>
        </p:pic>
        <p:pic>
          <p:nvPicPr>
            <p:cNvPr id="18" name="Picture 17" descr="A close up of a sign&#10;&#10;Description automatically generated">
              <a:extLst>
                <a:ext uri="{FF2B5EF4-FFF2-40B4-BE49-F238E27FC236}">
                  <a16:creationId xmlns:a16="http://schemas.microsoft.com/office/drawing/2014/main" id="{F8B96EFA-6516-4859-A3EE-2D15E3B65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96203" y="3861048"/>
              <a:ext cx="717516" cy="901495"/>
            </a:xfrm>
            <a:prstGeom prst="rect">
              <a:avLst/>
            </a:prstGeom>
          </p:spPr>
        </p:pic>
        <p:pic>
          <p:nvPicPr>
            <p:cNvPr id="22" name="Picture 21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B8836978-F8F8-4298-84B7-D5A84FBDA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69365" y="4941168"/>
              <a:ext cx="771192" cy="407422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B596E4F-507D-4695-92FB-652C441A81C1}"/>
              </a:ext>
            </a:extLst>
          </p:cNvPr>
          <p:cNvGrpSpPr/>
          <p:nvPr/>
        </p:nvGrpSpPr>
        <p:grpSpPr>
          <a:xfrm>
            <a:off x="8360717" y="1905330"/>
            <a:ext cx="771192" cy="3356176"/>
            <a:chOff x="9192344" y="1992414"/>
            <a:chExt cx="771192" cy="3356176"/>
          </a:xfrm>
        </p:grpSpPr>
        <p:pic>
          <p:nvPicPr>
            <p:cNvPr id="17" name="Picture 16" descr="A close up of a sign&#10;&#10;Description automatically generated">
              <a:extLst>
                <a:ext uri="{FF2B5EF4-FFF2-40B4-BE49-F238E27FC236}">
                  <a16:creationId xmlns:a16="http://schemas.microsoft.com/office/drawing/2014/main" id="{28BD8187-47B4-4417-8897-96AF5804E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9182" y="1992414"/>
              <a:ext cx="717516" cy="901495"/>
            </a:xfrm>
            <a:prstGeom prst="rect">
              <a:avLst/>
            </a:prstGeom>
          </p:spPr>
        </p:pic>
        <p:pic>
          <p:nvPicPr>
            <p:cNvPr id="19" name="Picture 18" descr="A close up of a sign&#10;&#10;Description automatically generated">
              <a:extLst>
                <a:ext uri="{FF2B5EF4-FFF2-40B4-BE49-F238E27FC236}">
                  <a16:creationId xmlns:a16="http://schemas.microsoft.com/office/drawing/2014/main" id="{6DE2D5A5-6366-4037-91C7-6067B04111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19182" y="3861048"/>
              <a:ext cx="717516" cy="901495"/>
            </a:xfrm>
            <a:prstGeom prst="rect">
              <a:avLst/>
            </a:prstGeom>
          </p:spPr>
        </p:pic>
        <p:pic>
          <p:nvPicPr>
            <p:cNvPr id="20" name="Picture 19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FA2F2A86-EB75-4A67-A550-31C7C23122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2344" y="2984966"/>
              <a:ext cx="771192" cy="407422"/>
            </a:xfrm>
            <a:prstGeom prst="rect">
              <a:avLst/>
            </a:prstGeom>
          </p:spPr>
        </p:pic>
        <p:pic>
          <p:nvPicPr>
            <p:cNvPr id="23" name="Picture 22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DFDCDEA7-6CF0-4495-B2CF-129F7C222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2344" y="4941168"/>
              <a:ext cx="771192" cy="407422"/>
            </a:xfrm>
            <a:prstGeom prst="rect">
              <a:avLst/>
            </a:prstGeom>
          </p:spPr>
        </p:pic>
      </p:grpSp>
      <p:sp>
        <p:nvSpPr>
          <p:cNvPr id="4" name="Heading">
            <a:extLst>
              <a:ext uri="{FF2B5EF4-FFF2-40B4-BE49-F238E27FC236}">
                <a16:creationId xmlns:a16="http://schemas.microsoft.com/office/drawing/2014/main" id="{925B0F85-6CD8-42A1-A29F-D6C4F2EEE9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NETWORK IO IN SPARK</a:t>
            </a:r>
          </a:p>
        </p:txBody>
      </p:sp>
      <p:pic>
        <p:nvPicPr>
          <p:cNvPr id="6" name="Picture 5" descr="A picture containing computer, food, drawing&#10;&#10;Description automatically generated">
            <a:extLst>
              <a:ext uri="{FF2B5EF4-FFF2-40B4-BE49-F238E27FC236}">
                <a16:creationId xmlns:a16="http://schemas.microsoft.com/office/drawing/2014/main" id="{2A0027CD-9DB6-4FC9-957A-2CF59CA76F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434" y="3208101"/>
            <a:ext cx="1836108" cy="7506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091CF4-1143-4C0C-8FB4-B3A974782A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9453" y="3433556"/>
            <a:ext cx="1104250" cy="299725"/>
          </a:xfrm>
          <a:prstGeom prst="rect">
            <a:avLst/>
          </a:prstGeom>
        </p:spPr>
      </p:pic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E23AEC8D-D060-46DC-982A-94248F03E9E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507" y="3364486"/>
            <a:ext cx="942233" cy="4977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51B5388-CA4D-4297-94DC-CF40BECCF648}"/>
              </a:ext>
            </a:extLst>
          </p:cNvPr>
          <p:cNvSpPr txBox="1"/>
          <p:nvPr/>
        </p:nvSpPr>
        <p:spPr>
          <a:xfrm>
            <a:off x="7694541" y="5408567"/>
            <a:ext cx="769442" cy="2769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ctr"/>
            <a:r>
              <a:rPr lang="en-IN" sz="1800" b="1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Servers</a:t>
            </a:r>
          </a:p>
        </p:txBody>
      </p:sp>
      <p:pic>
        <p:nvPicPr>
          <p:cNvPr id="27" name="Picture 26" descr="A picture containing drawing&#10;&#10;Description automatically generated">
            <a:extLst>
              <a:ext uri="{FF2B5EF4-FFF2-40B4-BE49-F238E27FC236}">
                <a16:creationId xmlns:a16="http://schemas.microsoft.com/office/drawing/2014/main" id="{E95BA6F3-5926-4B87-A123-62EE03F192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507" y="3364486"/>
            <a:ext cx="942233" cy="497784"/>
          </a:xfrm>
          <a:prstGeom prst="rect">
            <a:avLst/>
          </a:prstGeom>
        </p:spPr>
      </p:pic>
      <p:pic>
        <p:nvPicPr>
          <p:cNvPr id="28" name="Picture 27" descr="A picture containing drawing&#10;&#10;Description automatically generated">
            <a:extLst>
              <a:ext uri="{FF2B5EF4-FFF2-40B4-BE49-F238E27FC236}">
                <a16:creationId xmlns:a16="http://schemas.microsoft.com/office/drawing/2014/main" id="{9144C656-3563-4D1D-B400-D2120D4547B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507" y="3364486"/>
            <a:ext cx="942233" cy="497784"/>
          </a:xfrm>
          <a:prstGeom prst="rect">
            <a:avLst/>
          </a:prstGeom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D054C4BF-395D-4E5B-9135-7B0569CB1F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64507" y="3364486"/>
            <a:ext cx="942233" cy="4977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29388 -0.1729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87" y="-8657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40222 -0.17291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04" y="-8657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2918 0.08264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83" y="412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85185E-6 L 0.40326 0.0900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156" y="44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24" grpId="0"/>
      <p:bldP spid="2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40"/>
          <p:cNvSpPr/>
          <p:nvPr/>
        </p:nvSpPr>
        <p:spPr>
          <a:xfrm>
            <a:off x="7617900" y="1768882"/>
            <a:ext cx="3139600" cy="3262800"/>
          </a:xfrm>
          <a:prstGeom prst="roundRect">
            <a:avLst>
              <a:gd name="adj" fmla="val 4522"/>
            </a:avLst>
          </a:prstGeom>
          <a:noFill/>
          <a:ln w="19050" cap="flat" cmpd="sng">
            <a:solidFill>
              <a:srgbClr val="0EC1C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 algn="ctr"/>
            <a:r>
              <a:rPr lang="en-IN" sz="2000" b="1" dirty="0">
                <a:solidFill>
                  <a:schemeClr val="tx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Worker Node</a:t>
            </a:r>
            <a:endParaRPr lang="en-IN" sz="2400" b="1" dirty="0">
              <a:solidFill>
                <a:schemeClr val="tx1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488" name="Google Shape;488;p40"/>
          <p:cNvSpPr/>
          <p:nvPr/>
        </p:nvSpPr>
        <p:spPr>
          <a:xfrm rot="5400000">
            <a:off x="8187466" y="4118279"/>
            <a:ext cx="433600" cy="624000"/>
          </a:xfrm>
          <a:prstGeom prst="roundRect">
            <a:avLst>
              <a:gd name="adj" fmla="val 4522"/>
            </a:avLst>
          </a:prstGeom>
          <a:solidFill>
            <a:srgbClr val="F4AB35"/>
          </a:solidFill>
          <a:ln w="9525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0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489" name="Google Shape;489;p40"/>
          <p:cNvSpPr/>
          <p:nvPr/>
        </p:nvSpPr>
        <p:spPr>
          <a:xfrm>
            <a:off x="8092266" y="3422278"/>
            <a:ext cx="624000" cy="791200"/>
          </a:xfrm>
          <a:prstGeom prst="roundRect">
            <a:avLst>
              <a:gd name="adj" fmla="val 4522"/>
            </a:avLst>
          </a:prstGeom>
          <a:solidFill>
            <a:srgbClr val="4890E4"/>
          </a:solidFill>
          <a:ln w="9525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0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490" name="Google Shape;490;p40"/>
          <p:cNvSpPr/>
          <p:nvPr/>
        </p:nvSpPr>
        <p:spPr>
          <a:xfrm>
            <a:off x="8092266" y="2631076"/>
            <a:ext cx="624000" cy="791200"/>
          </a:xfrm>
          <a:prstGeom prst="roundRect">
            <a:avLst>
              <a:gd name="adj" fmla="val 4522"/>
            </a:avLst>
          </a:prstGeom>
          <a:solidFill>
            <a:srgbClr val="5A5A5A"/>
          </a:solidFill>
          <a:ln w="9525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IN" sz="20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1</a:t>
            </a:r>
            <a:endParaRPr sz="20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491" name="Google Shape;491;p40"/>
          <p:cNvSpPr/>
          <p:nvPr/>
        </p:nvSpPr>
        <p:spPr>
          <a:xfrm rot="5400000">
            <a:off x="9609866" y="4118279"/>
            <a:ext cx="433600" cy="624000"/>
          </a:xfrm>
          <a:prstGeom prst="roundRect">
            <a:avLst>
              <a:gd name="adj" fmla="val 4522"/>
            </a:avLst>
          </a:prstGeom>
          <a:solidFill>
            <a:srgbClr val="F4AB35"/>
          </a:solidFill>
          <a:ln w="9525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0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492" name="Google Shape;492;p40"/>
          <p:cNvSpPr/>
          <p:nvPr/>
        </p:nvSpPr>
        <p:spPr>
          <a:xfrm>
            <a:off x="9514666" y="3422278"/>
            <a:ext cx="624000" cy="791200"/>
          </a:xfrm>
          <a:prstGeom prst="roundRect">
            <a:avLst>
              <a:gd name="adj" fmla="val 4522"/>
            </a:avLst>
          </a:prstGeom>
          <a:solidFill>
            <a:srgbClr val="4890E4"/>
          </a:solidFill>
          <a:ln w="9525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0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493" name="Google Shape;493;p40"/>
          <p:cNvSpPr/>
          <p:nvPr/>
        </p:nvSpPr>
        <p:spPr>
          <a:xfrm>
            <a:off x="9514666" y="2631076"/>
            <a:ext cx="624000" cy="791200"/>
          </a:xfrm>
          <a:prstGeom prst="roundRect">
            <a:avLst>
              <a:gd name="adj" fmla="val 4522"/>
            </a:avLst>
          </a:prstGeom>
          <a:solidFill>
            <a:srgbClr val="5A5A5A"/>
          </a:solidFill>
          <a:ln w="9525" cap="flat" cmpd="sng">
            <a:solidFill>
              <a:schemeClr val="bg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IN" sz="2000" dirty="0">
                <a:solidFill>
                  <a:srgbClr val="FFFFFF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2</a:t>
            </a:r>
            <a:endParaRPr sz="2000" dirty="0">
              <a:solidFill>
                <a:srgbClr val="FFFFFF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sp>
        <p:nvSpPr>
          <p:cNvPr id="494" name="Google Shape;494;p40"/>
          <p:cNvSpPr/>
          <p:nvPr/>
        </p:nvSpPr>
        <p:spPr>
          <a:xfrm>
            <a:off x="7781300" y="5333910"/>
            <a:ext cx="2812800" cy="590000"/>
          </a:xfrm>
          <a:prstGeom prst="roundRect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IN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Calibri"/>
              </a:rPr>
              <a:t>This is one partition.</a:t>
            </a:r>
            <a:endParaRPr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Calibri"/>
            </a:endParaRPr>
          </a:p>
        </p:txBody>
      </p:sp>
      <p:cxnSp>
        <p:nvCxnSpPr>
          <p:cNvPr id="495" name="Google Shape;495;p40"/>
          <p:cNvCxnSpPr>
            <a:cxnSpLocks/>
            <a:stCxn id="490" idx="3"/>
            <a:endCxn id="494" idx="0"/>
          </p:cNvCxnSpPr>
          <p:nvPr/>
        </p:nvCxnSpPr>
        <p:spPr>
          <a:xfrm>
            <a:off x="8716266" y="3026676"/>
            <a:ext cx="471434" cy="2307234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4" name="Google Shape;504;p40"/>
          <p:cNvSpPr/>
          <p:nvPr/>
        </p:nvSpPr>
        <p:spPr>
          <a:xfrm>
            <a:off x="1656028" y="1956150"/>
            <a:ext cx="4430545" cy="2888265"/>
          </a:xfrm>
          <a:prstGeom prst="roundRect">
            <a:avLst>
              <a:gd name="adj" fmla="val 4522"/>
            </a:avLst>
          </a:prstGeom>
          <a:noFill/>
          <a:ln w="1905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EF2C3C"/>
              </a:buClr>
              <a:buSzPts val="1600"/>
            </a:pPr>
            <a:r>
              <a:rPr lang="en-IN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Partitioning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Proper partitioning helps in avoiding </a:t>
            </a:r>
            <a:r>
              <a:rPr lang="en-IN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unnecessary shuffles.</a:t>
            </a:r>
            <a:endParaRPr sz="2000" b="1" dirty="0">
              <a:solidFill>
                <a:srgbClr val="EE283C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Also, during joins if the same partitioner is used then the data from the 2 tables will be lying in the same machines and so </a:t>
            </a:r>
            <a:r>
              <a:rPr lang="en-IN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shuffling will be reduced</a:t>
            </a:r>
            <a:endParaRPr sz="2000" b="1" dirty="0">
              <a:solidFill>
                <a:srgbClr val="EE283C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" name="Heading">
            <a:extLst>
              <a:ext uri="{FF2B5EF4-FFF2-40B4-BE49-F238E27FC236}">
                <a16:creationId xmlns:a16="http://schemas.microsoft.com/office/drawing/2014/main" id="{7D7D39CE-320D-48A3-A945-0139F5CB1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 NETWORK IO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00"/>
                            </p:stCondLst>
                            <p:childTnLst>
                              <p:par>
                                <p:cTn id="5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50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6" grpId="0" animBg="1"/>
      <p:bldP spid="486" grpId="1" animBg="1"/>
      <p:bldP spid="488" grpId="0" animBg="1"/>
      <p:bldP spid="488" grpId="1" animBg="1"/>
      <p:bldP spid="489" grpId="0" animBg="1"/>
      <p:bldP spid="489" grpId="1" animBg="1"/>
      <p:bldP spid="490" grpId="0" animBg="1"/>
      <p:bldP spid="490" grpId="1" animBg="1"/>
      <p:bldP spid="491" grpId="0" animBg="1"/>
      <p:bldP spid="491" grpId="1" animBg="1"/>
      <p:bldP spid="492" grpId="0" animBg="1"/>
      <p:bldP spid="492" grpId="1" animBg="1"/>
      <p:bldP spid="493" grpId="0" animBg="1"/>
      <p:bldP spid="493" grpId="1" animBg="1"/>
      <p:bldP spid="494" grpId="0" animBg="1"/>
      <p:bldP spid="494" grpId="1" animBg="1"/>
      <p:bldP spid="504" grpId="0" build="p" animBg="1"/>
      <p:bldP spid="504" grpId="1" build="allAtOnce" animBg="1"/>
      <p:bldP spid="22" grpId="0" animBg="1"/>
      <p:bldP spid="2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1"/>
          <p:cNvSpPr txBox="1"/>
          <p:nvPr/>
        </p:nvSpPr>
        <p:spPr>
          <a:xfrm>
            <a:off x="13529671" y="1217570"/>
            <a:ext cx="5786800" cy="5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>
              <a:lnSpc>
                <a:spcPct val="107000"/>
              </a:lnSpc>
            </a:pPr>
            <a:endParaRPr sz="2400" dirty="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Heading">
            <a:extLst>
              <a:ext uri="{FF2B5EF4-FFF2-40B4-BE49-F238E27FC236}">
                <a16:creationId xmlns:a16="http://schemas.microsoft.com/office/drawing/2014/main" id="{7DCC8AD9-42FB-480B-944A-87033B17C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REDUCING NETWORK IO</a:t>
            </a:r>
          </a:p>
        </p:txBody>
      </p:sp>
      <p:sp>
        <p:nvSpPr>
          <p:cNvPr id="23" name="Google Shape;504;p40">
            <a:extLst>
              <a:ext uri="{FF2B5EF4-FFF2-40B4-BE49-F238E27FC236}">
                <a16:creationId xmlns:a16="http://schemas.microsoft.com/office/drawing/2014/main" id="{5B1D7AC9-085C-4499-A664-B896AD5CED98}"/>
              </a:ext>
            </a:extLst>
          </p:cNvPr>
          <p:cNvSpPr/>
          <p:nvPr/>
        </p:nvSpPr>
        <p:spPr>
          <a:xfrm>
            <a:off x="951212" y="2503590"/>
            <a:ext cx="4873600" cy="1793385"/>
          </a:xfrm>
          <a:prstGeom prst="roundRect">
            <a:avLst>
              <a:gd name="adj" fmla="val 4522"/>
            </a:avLst>
          </a:prstGeom>
          <a:noFill/>
          <a:ln w="1905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EF2C3C"/>
              </a:buClr>
              <a:buSzPts val="1600"/>
            </a:pPr>
            <a:r>
              <a:rPr lang="en-IN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Avoiding wide transformations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Transformations like </a:t>
            </a: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groupByKey() 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should be avoided</a:t>
            </a:r>
          </a:p>
        </p:txBody>
      </p:sp>
      <p:sp>
        <p:nvSpPr>
          <p:cNvPr id="25" name="Google Shape;504;p40">
            <a:extLst>
              <a:ext uri="{FF2B5EF4-FFF2-40B4-BE49-F238E27FC236}">
                <a16:creationId xmlns:a16="http://schemas.microsoft.com/office/drawing/2014/main" id="{36FFFB5B-ABF8-47AC-B47A-1CBFF35FCBF3}"/>
              </a:ext>
            </a:extLst>
          </p:cNvPr>
          <p:cNvSpPr/>
          <p:nvPr/>
        </p:nvSpPr>
        <p:spPr>
          <a:xfrm>
            <a:off x="6367189" y="2503590"/>
            <a:ext cx="4873600" cy="1793385"/>
          </a:xfrm>
          <a:prstGeom prst="roundRect">
            <a:avLst>
              <a:gd name="adj" fmla="val 4522"/>
            </a:avLst>
          </a:prstGeom>
          <a:noFill/>
          <a:ln w="19050" cap="flat" cmpd="sng">
            <a:solidFill>
              <a:schemeClr val="tx2">
                <a:lumMod val="5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spcBef>
                <a:spcPts val="300"/>
              </a:spcBef>
              <a:spcAft>
                <a:spcPts val="300"/>
              </a:spcAft>
              <a:buClr>
                <a:srgbClr val="EF2C3C"/>
              </a:buClr>
              <a:buSzPts val="1600"/>
            </a:pPr>
            <a:r>
              <a:rPr lang="en-IN" sz="2400" b="1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Using broadcast Joins</a:t>
            </a: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Reduces the </a:t>
            </a:r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number of shuffles </a:t>
            </a:r>
            <a:r>
              <a:rPr lang="en-US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in a join operation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build="p" animBg="1"/>
      <p:bldP spid="2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2"/>
          <p:cNvSpPr/>
          <p:nvPr/>
        </p:nvSpPr>
        <p:spPr>
          <a:xfrm>
            <a:off x="7763953" y="1396533"/>
            <a:ext cx="2541440" cy="4065200"/>
          </a:xfrm>
          <a:prstGeom prst="roundRect">
            <a:avLst>
              <a:gd name="adj" fmla="val 4522"/>
            </a:avLst>
          </a:prstGeom>
          <a:noFill/>
          <a:ln w="19050" cap="flat" cmpd="sng">
            <a:solidFill>
              <a:srgbClr val="F4AB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cogroup</a:t>
            </a:r>
            <a:endParaRPr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join</a:t>
            </a:r>
            <a:endParaRPr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groupByKey</a:t>
            </a:r>
            <a:endParaRPr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reduceByKey</a:t>
            </a:r>
            <a:endParaRPr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joinByKey</a:t>
            </a:r>
            <a:endParaRPr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sortByKey</a:t>
            </a:r>
            <a:endParaRPr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distinct</a:t>
            </a:r>
            <a:endParaRPr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intersection</a:t>
            </a:r>
            <a:endParaRPr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repartition</a:t>
            </a:r>
            <a:endParaRPr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  <a:p>
            <a:pPr marL="439738" indent="-439738">
              <a:spcBef>
                <a:spcPts val="300"/>
              </a:spcBef>
              <a:spcAft>
                <a:spcPts val="300"/>
              </a:spcAft>
              <a:buClr>
                <a:srgbClr val="EE283C"/>
              </a:buClr>
              <a:buSzPct val="100000"/>
              <a:buFont typeface="Wingdings" panose="05000000000000000000" pitchFamily="2" charset="2"/>
              <a:buChar char="¢"/>
            </a:pPr>
            <a:r>
              <a:rPr lang="en-IN" sz="2000" dirty="0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rPr>
              <a:t>coalesce</a:t>
            </a:r>
            <a:endParaRPr sz="2000" dirty="0">
              <a:solidFill>
                <a:schemeClr val="tx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43" name="Google Shape;543;p42"/>
          <p:cNvCxnSpPr>
            <a:cxnSpLocks/>
            <a:stCxn id="12" idx="3"/>
            <a:endCxn id="542" idx="1"/>
          </p:cNvCxnSpPr>
          <p:nvPr/>
        </p:nvCxnSpPr>
        <p:spPr>
          <a:xfrm>
            <a:off x="5267913" y="3429133"/>
            <a:ext cx="2496040" cy="0"/>
          </a:xfrm>
          <a:prstGeom prst="straightConnector1">
            <a:avLst/>
          </a:prstGeom>
          <a:noFill/>
          <a:ln w="28575" cap="flat" cmpd="sng">
            <a:solidFill>
              <a:schemeClr val="tx2">
                <a:lumMod val="50000"/>
              </a:schemeClr>
            </a:solidFill>
            <a:prstDash val="solid"/>
            <a:round/>
            <a:headEnd type="none" w="med" len="med"/>
            <a:tailEnd type="triangle" w="lg" len="lg"/>
          </a:ln>
        </p:spPr>
      </p:cxnSp>
      <p:sp>
        <p:nvSpPr>
          <p:cNvPr id="12" name="Google Shape;455;p36">
            <a:extLst>
              <a:ext uri="{FF2B5EF4-FFF2-40B4-BE49-F238E27FC236}">
                <a16:creationId xmlns:a16="http://schemas.microsoft.com/office/drawing/2014/main" id="{C90FA7B5-DD18-4BB1-B6E9-EFBD03F7C7BD}"/>
              </a:ext>
            </a:extLst>
          </p:cNvPr>
          <p:cNvSpPr txBox="1"/>
          <p:nvPr/>
        </p:nvSpPr>
        <p:spPr>
          <a:xfrm>
            <a:off x="1886608" y="2777958"/>
            <a:ext cx="3381305" cy="1302350"/>
          </a:xfrm>
          <a:prstGeom prst="roundRect">
            <a:avLst>
              <a:gd name="adj" fmla="val 11722"/>
            </a:avLst>
          </a:prstGeom>
          <a:noFill/>
          <a:ln w="28575">
            <a:solidFill>
              <a:schemeClr val="tx2">
                <a:lumMod val="50000"/>
              </a:schemeClr>
            </a:solidFill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rgbClr val="EE283C"/>
                </a:solidFill>
                <a:latin typeface="Lato"/>
                <a:ea typeface="Lato"/>
                <a:cs typeface="Lato"/>
                <a:sym typeface="Lato"/>
              </a:rPr>
              <a:t>Shuffles</a:t>
            </a:r>
          </a:p>
          <a:p>
            <a:pPr algn="ctr"/>
            <a:r>
              <a:rPr lang="en-US" sz="2000" dirty="0">
                <a:latin typeface="Lato"/>
                <a:ea typeface="Lato"/>
                <a:cs typeface="Lato"/>
                <a:sym typeface="Lato"/>
              </a:rPr>
              <a:t>Mechanism of regrouping and redistributing data</a:t>
            </a:r>
          </a:p>
        </p:txBody>
      </p:sp>
      <p:sp>
        <p:nvSpPr>
          <p:cNvPr id="13" name="Heading">
            <a:extLst>
              <a:ext uri="{FF2B5EF4-FFF2-40B4-BE49-F238E27FC236}">
                <a16:creationId xmlns:a16="http://schemas.microsoft.com/office/drawing/2014/main" id="{4FDDBCAF-DC8A-48B7-A0CC-C97A3B909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675" y="204321"/>
            <a:ext cx="9779000" cy="5238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de-DE" altLang="en-US" sz="2400" kern="1200" dirty="0">
                <a:solidFill>
                  <a:prstClr val="black"/>
                </a:solidFill>
                <a:latin typeface="Lato Semibold" panose="020F050202020403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SHUFFLES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5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500"/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" grpId="0" build="p" animBg="1"/>
      <p:bldP spid="542" grpId="1" build="allAtOnce" animBg="1"/>
      <p:bldP spid="12" grpId="0" animBg="1"/>
      <p:bldP spid="12" grpId="1" animBg="1"/>
      <p:bldP spid="13" grpId="0" animBg="1"/>
      <p:bldP spid="13" grpId="1" animBg="1"/>
    </p:bldLst>
  </p:timing>
</p:sld>
</file>

<file path=ppt/theme/theme1.xml><?xml version="1.0" encoding="utf-8"?>
<a:theme xmlns:a="http://schemas.openxmlformats.org/drawingml/2006/main" name="MASTER_UPGRAD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rgbClr val="EF2C3C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818</Words>
  <Application>Microsoft Office PowerPoint</Application>
  <PresentationFormat>Widescreen</PresentationFormat>
  <Paragraphs>153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Lato</vt:lpstr>
      <vt:lpstr>Roboto</vt:lpstr>
      <vt:lpstr>Courier New</vt:lpstr>
      <vt:lpstr>Arial</vt:lpstr>
      <vt:lpstr>Lato Regular</vt:lpstr>
      <vt:lpstr>Wingdings</vt:lpstr>
      <vt:lpstr>Proxima Nova</vt:lpstr>
      <vt:lpstr>Calibri</vt:lpstr>
      <vt:lpstr>Lato Semibold</vt:lpstr>
      <vt:lpstr>MASTER_UPGRAD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Shriansh  Nauriyal</cp:lastModifiedBy>
  <cp:revision>24</cp:revision>
  <dcterms:modified xsi:type="dcterms:W3CDTF">2020-09-08T20:31:30Z</dcterms:modified>
</cp:coreProperties>
</file>