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815F-FFC8-40C2-AE53-3C1E6EFE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23926"/>
            <a:ext cx="8791575" cy="1619250"/>
          </a:xfrm>
        </p:spPr>
        <p:txBody>
          <a:bodyPr>
            <a:normAutofit/>
          </a:bodyPr>
          <a:lstStyle/>
          <a:p>
            <a:r>
              <a:rPr lang="en-US" dirty="0"/>
              <a:t>Secure login 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21F5F-48A9-4E50-B008-C4266CDD7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33599"/>
          </a:xfrm>
        </p:spPr>
        <p:txBody>
          <a:bodyPr>
            <a:normAutofit/>
          </a:bodyPr>
          <a:lstStyle/>
          <a:p>
            <a:r>
              <a:rPr lang="en-US" dirty="0"/>
              <a:t>SUBMITED BY :</a:t>
            </a:r>
          </a:p>
          <a:p>
            <a:r>
              <a:rPr lang="en-US" dirty="0"/>
              <a:t>Prakash </a:t>
            </a:r>
            <a:r>
              <a:rPr lang="en-US" dirty="0" err="1"/>
              <a:t>hb</a:t>
            </a:r>
            <a:r>
              <a:rPr lang="en-US" dirty="0"/>
              <a:t> Chinnappa</a:t>
            </a:r>
          </a:p>
          <a:p>
            <a:r>
              <a:rPr lang="en-US" dirty="0" err="1"/>
              <a:t>Shrinidhi</a:t>
            </a:r>
            <a:r>
              <a:rPr lang="en-US" dirty="0"/>
              <a:t> Joshi</a:t>
            </a:r>
          </a:p>
          <a:p>
            <a:r>
              <a:rPr lang="en-US" dirty="0" err="1"/>
              <a:t>shashidhar</a:t>
            </a:r>
            <a:r>
              <a:rPr lang="en-US"/>
              <a:t> Jadhav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343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Secure login 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Prakash Chinnappa</dc:creator>
  <cp:lastModifiedBy>Prakash Chinnappa</cp:lastModifiedBy>
  <cp:revision>3</cp:revision>
  <dcterms:created xsi:type="dcterms:W3CDTF">2020-12-16T06:23:45Z</dcterms:created>
  <dcterms:modified xsi:type="dcterms:W3CDTF">2020-12-16T12:07:17Z</dcterms:modified>
</cp:coreProperties>
</file>