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249" r:id="rId2"/>
    <p:sldId id="256" r:id="rId3"/>
    <p:sldId id="3251" r:id="rId4"/>
    <p:sldId id="3252" r:id="rId5"/>
    <p:sldId id="3253" r:id="rId6"/>
    <p:sldId id="3254" r:id="rId7"/>
    <p:sldId id="3255" r:id="rId8"/>
    <p:sldId id="32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picture, 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B68184-CA1A-5240-886F-1684FEC22093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0" y="1"/>
            <a:ext cx="12192000" cy="4217775"/>
          </a:xfrm>
          <a:solidFill>
            <a:srgbClr val="E0DED8"/>
          </a:solidFill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2" y="1024128"/>
            <a:ext cx="4533752" cy="932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DEEAA0-107A-CB4C-9D52-4CEE5A94FA6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8352" y="1970569"/>
            <a:ext cx="4543877" cy="764395"/>
          </a:xfrm>
        </p:spPr>
        <p:txBody>
          <a:bodyPr rIns="0"/>
          <a:lstStyle>
            <a:lvl1pPr marL="0" indent="0">
              <a:buFontTx/>
              <a:buNone/>
              <a:defRPr sz="1867" b="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867" b="0">
                <a:solidFill>
                  <a:schemeClr val="bg2"/>
                </a:solidFill>
              </a:defRPr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C72636-DEB4-D344-93A7-3770612C321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90047" y="740835"/>
            <a:ext cx="5233604" cy="5376333"/>
          </a:xfrm>
          <a:solidFill>
            <a:schemeClr val="tx1"/>
          </a:solidFill>
        </p:spPr>
        <p:txBody>
          <a:bodyPr lIns="251999" tIns="251999" rIns="324000" bIns="251999"/>
          <a:lstStyle>
            <a:lvl1pPr marL="0" indent="0">
              <a:spcAft>
                <a:spcPts val="1000"/>
              </a:spcAft>
              <a:buFontTx/>
              <a:buNone/>
              <a:defRPr sz="1867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600" baseline="0">
                <a:solidFill>
                  <a:schemeClr val="bg2"/>
                </a:solidFill>
              </a:defRPr>
            </a:lvl2pPr>
            <a:lvl3pPr marL="228594" indent="-228594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460788">
              <a:defRPr sz="1600">
                <a:solidFill>
                  <a:schemeClr val="bg2"/>
                </a:solidFill>
              </a:defRPr>
            </a:lvl4pPr>
            <a:lvl5pPr marL="691183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/>
              <a:t>Click to add text. </a:t>
            </a:r>
            <a:br>
              <a:rPr lang="en-GB" noProof="0"/>
            </a:br>
            <a:r>
              <a:rPr lang="en-GB" noProof="0"/>
              <a:t>Use ”Increase List Level” and ”Decrease List Level” buttons to change list levels (Home/Paragraph)</a:t>
            </a:r>
            <a:br>
              <a:rPr lang="en-GB" noProof="0"/>
            </a:br>
            <a:r>
              <a:rPr lang="en-GB" noProof="0"/>
              <a:t>Do not use tab keys or Bullets button.</a:t>
            </a:r>
          </a:p>
          <a:p>
            <a:pPr lvl="0"/>
            <a:r>
              <a:rPr lang="fi-FI" noProof="0"/>
              <a:t>First level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TietoEVRY</a:t>
            </a:r>
            <a:r>
              <a:rPr lang="en-GB"/>
              <a:t> </a:t>
            </a:r>
            <a:r>
              <a:rPr lang="en-GB" noProof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D4AD-7034-5E45-AAAE-D685B84B781D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ext Placeholder 6" title="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72800" y="158400"/>
            <a:ext cx="758400" cy="1872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rIns="0"/>
          <a:lstStyle>
            <a:lvl1pPr marL="0" indent="0">
              <a:buFontTx/>
              <a:buNone/>
              <a:defRPr sz="133">
                <a:solidFill>
                  <a:srgbClr val="E6E6E6"/>
                </a:solidFill>
              </a:defRPr>
            </a:lvl1pPr>
            <a:lvl2pPr marL="457189" indent="0">
              <a:buFontTx/>
              <a:buNone/>
              <a:defRPr sz="1067">
                <a:solidFill>
                  <a:schemeClr val="bg2"/>
                </a:solidFill>
              </a:defRPr>
            </a:lvl2pPr>
            <a:lvl3pPr marL="914377" indent="0">
              <a:buFontTx/>
              <a:buNone/>
              <a:defRPr sz="1067">
                <a:solidFill>
                  <a:schemeClr val="bg2"/>
                </a:solidFill>
              </a:defRPr>
            </a:lvl3pPr>
            <a:lvl4pPr marL="1371566" indent="0">
              <a:buFontTx/>
              <a:buNone/>
              <a:defRPr sz="1067">
                <a:solidFill>
                  <a:schemeClr val="bg2"/>
                </a:solidFill>
              </a:defRPr>
            </a:lvl4pPr>
            <a:lvl5pPr marL="1828754" indent="0">
              <a:buFontTx/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fi-FI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2E0AE5-F452-4F0C-9DE9-B15AE3DC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7AAA2-C76E-4899-9B29-B4E68E6E545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DC6FE-758B-4F68-AF26-28574157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D4AD-7034-5E45-AAAE-D685B84B781D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112FB3-1873-4A88-9AD7-D55A1E67DA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2D649F5-670A-42B3-9A3E-A48964CE0E7C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3984" b="3984"/>
          <a:stretch>
            <a:fillRect/>
          </a:stretch>
        </p:blipFill>
        <p:spPr>
          <a:xfrm>
            <a:off x="0" y="-62226"/>
            <a:ext cx="12192000" cy="42177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CCD4C-2B9C-4CDC-9128-C136E4C205A5}"/>
              </a:ext>
            </a:extLst>
          </p:cNvPr>
          <p:cNvSpPr/>
          <p:nvPr/>
        </p:nvSpPr>
        <p:spPr>
          <a:xfrm>
            <a:off x="5920353" y="1436176"/>
            <a:ext cx="5786035" cy="4875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ABA20-AD80-4703-BF31-632643580068}"/>
              </a:ext>
            </a:extLst>
          </p:cNvPr>
          <p:cNvSpPr txBox="1"/>
          <p:nvPr/>
        </p:nvSpPr>
        <p:spPr>
          <a:xfrm>
            <a:off x="6163159" y="1709081"/>
            <a:ext cx="5786035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67" dirty="0">
                <a:solidFill>
                  <a:schemeClr val="bg2"/>
                </a:solidFill>
              </a:rPr>
              <a:t>IDS (</a:t>
            </a:r>
            <a:r>
              <a:rPr lang="en-US" sz="3200" dirty="0">
                <a:solidFill>
                  <a:schemeClr val="bg2"/>
                </a:solidFill>
              </a:rPr>
              <a:t>Identity System</a:t>
            </a:r>
            <a:r>
              <a:rPr lang="en-US" sz="5867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E4EDC-1DCA-4CFF-912B-0C1DC201DD8E}"/>
              </a:ext>
            </a:extLst>
          </p:cNvPr>
          <p:cNvSpPr txBox="1"/>
          <p:nvPr/>
        </p:nvSpPr>
        <p:spPr>
          <a:xfrm>
            <a:off x="6168327" y="4217776"/>
            <a:ext cx="264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#TU202113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BB76B-E04F-4246-BFC4-16AB763E7622}"/>
              </a:ext>
            </a:extLst>
          </p:cNvPr>
          <p:cNvSpPr txBox="1"/>
          <p:nvPr/>
        </p:nvSpPr>
        <p:spPr>
          <a:xfrm>
            <a:off x="6477001" y="2828925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Secure login with </a:t>
            </a:r>
            <a:r>
              <a:rPr lang="en-US" sz="2400" dirty="0" err="1"/>
              <a:t>Api</a:t>
            </a:r>
            <a:r>
              <a:rPr lang="en-US" sz="2400" dirty="0"/>
              <a:t> </a:t>
            </a:r>
            <a:r>
              <a:rPr lang="en-US" sz="2400" dirty="0" err="1"/>
              <a:t>GateWay</a:t>
            </a:r>
            <a:r>
              <a:rPr lang="en-US" sz="2400" dirty="0"/>
              <a:t> </a:t>
            </a:r>
            <a:r>
              <a:rPr lang="en-US" sz="2400" dirty="0" err="1"/>
              <a:t>Intigration</a:t>
            </a:r>
            <a:r>
              <a:rPr lang="en-US" sz="2400" dirty="0"/>
              <a:t> in the </a:t>
            </a:r>
            <a:r>
              <a:rPr lang="en-US" sz="2400" dirty="0" err="1"/>
              <a:t>applicaion</a:t>
            </a:r>
            <a:r>
              <a:rPr lang="en-US" sz="2400" dirty="0"/>
              <a:t> using (IDS) Identity System server</a:t>
            </a: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5F9129B-0181-4E3F-9F05-4A7BE3C8E319}"/>
              </a:ext>
            </a:extLst>
          </p:cNvPr>
          <p:cNvGrpSpPr/>
          <p:nvPr/>
        </p:nvGrpSpPr>
        <p:grpSpPr>
          <a:xfrm>
            <a:off x="3139846" y="3155443"/>
            <a:ext cx="7842479" cy="893372"/>
            <a:chOff x="-3288022" y="1852674"/>
            <a:chExt cx="7842479" cy="8933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517EA2-2963-4BC8-89B9-FD6614BE9064}"/>
                </a:ext>
              </a:extLst>
            </p:cNvPr>
            <p:cNvSpPr txBox="1"/>
            <p:nvPr/>
          </p:nvSpPr>
          <p:spPr>
            <a:xfrm>
              <a:off x="2603716" y="1852674"/>
              <a:ext cx="195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Shashidhar Jadhav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4939B-13CB-4420-BFC3-4FC0C8728894}"/>
                </a:ext>
              </a:extLst>
            </p:cNvPr>
            <p:cNvSpPr txBox="1"/>
            <p:nvPr/>
          </p:nvSpPr>
          <p:spPr>
            <a:xfrm>
              <a:off x="2603715" y="2196466"/>
              <a:ext cx="1720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Senior Software Engineer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FAECB2-6434-4871-9156-BB23434B3A93}"/>
                </a:ext>
              </a:extLst>
            </p:cNvPr>
            <p:cNvSpPr txBox="1"/>
            <p:nvPr/>
          </p:nvSpPr>
          <p:spPr>
            <a:xfrm>
              <a:off x="2603715" y="2435364"/>
              <a:ext cx="1720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I&amp;H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DF59B0-F309-44BD-84EA-0BAA7F626F51}"/>
                </a:ext>
              </a:extLst>
            </p:cNvPr>
            <p:cNvSpPr txBox="1"/>
            <p:nvPr/>
          </p:nvSpPr>
          <p:spPr>
            <a:xfrm>
              <a:off x="-3288022" y="2263441"/>
              <a:ext cx="1720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Senior Software Engineer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2B927F-1FA4-45CF-A50A-FED69C8F7518}"/>
                </a:ext>
              </a:extLst>
            </p:cNvPr>
            <p:cNvSpPr txBox="1"/>
            <p:nvPr/>
          </p:nvSpPr>
          <p:spPr>
            <a:xfrm>
              <a:off x="-3172807" y="2469047"/>
              <a:ext cx="1720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I&amp;H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81F74-49FA-4031-B14D-68EF56A18844}"/>
              </a:ext>
            </a:extLst>
          </p:cNvPr>
          <p:cNvGrpSpPr/>
          <p:nvPr/>
        </p:nvGrpSpPr>
        <p:grpSpPr>
          <a:xfrm>
            <a:off x="5663141" y="3155443"/>
            <a:ext cx="2431512" cy="859689"/>
            <a:chOff x="2271866" y="1852674"/>
            <a:chExt cx="2431512" cy="8596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1628C7-F909-498C-A591-E80611B07F00}"/>
                </a:ext>
              </a:extLst>
            </p:cNvPr>
            <p:cNvSpPr txBox="1"/>
            <p:nvPr/>
          </p:nvSpPr>
          <p:spPr>
            <a:xfrm>
              <a:off x="2271866" y="1852674"/>
              <a:ext cx="243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Shrinidhi</a:t>
              </a:r>
              <a:r>
                <a:rPr lang="en-US" dirty="0"/>
                <a:t> Joshi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226939-524D-4291-87EC-6D2F86374AE6}"/>
                </a:ext>
              </a:extLst>
            </p:cNvPr>
            <p:cNvSpPr txBox="1"/>
            <p:nvPr/>
          </p:nvSpPr>
          <p:spPr>
            <a:xfrm>
              <a:off x="2603715" y="2196466"/>
              <a:ext cx="1720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Senior Test Engineer JL11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7D3F23-91F1-4FD6-8420-0C86112A86E9}"/>
                </a:ext>
              </a:extLst>
            </p:cNvPr>
            <p:cNvSpPr txBox="1"/>
            <p:nvPr/>
          </p:nvSpPr>
          <p:spPr>
            <a:xfrm>
              <a:off x="2603715" y="2435364"/>
              <a:ext cx="1720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I&amp;H</a:t>
              </a:r>
            </a:p>
          </p:txBody>
        </p:sp>
      </p:grpSp>
      <p:pic>
        <p:nvPicPr>
          <p:cNvPr id="50" name="Picture 49" descr="A picture containing person, outdoor, grass, person&#10;&#10;Description automatically generated">
            <a:extLst>
              <a:ext uri="{FF2B5EF4-FFF2-40B4-BE49-F238E27FC236}">
                <a16:creationId xmlns:a16="http://schemas.microsoft.com/office/drawing/2014/main" id="{1C0945A9-FB1A-4DD1-B29F-4F37CEAD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6" y="1000655"/>
            <a:ext cx="2167583" cy="219193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D00235C-8150-4A81-BBE8-EB3FBD93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64" y="1000655"/>
            <a:ext cx="2167583" cy="21675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7BC7439-97E2-4853-92AF-AB1C4C01B175}"/>
              </a:ext>
            </a:extLst>
          </p:cNvPr>
          <p:cNvSpPr txBox="1"/>
          <p:nvPr/>
        </p:nvSpPr>
        <p:spPr>
          <a:xfrm>
            <a:off x="2876845" y="3268402"/>
            <a:ext cx="230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Prakash Chinnappa</a:t>
            </a:r>
          </a:p>
        </p:txBody>
      </p:sp>
      <p:pic>
        <p:nvPicPr>
          <p:cNvPr id="67" name="Picture Placeholder 93">
            <a:extLst>
              <a:ext uri="{FF2B5EF4-FFF2-40B4-BE49-F238E27FC236}">
                <a16:creationId xmlns:a16="http://schemas.microsoft.com/office/drawing/2014/main" id="{4216AE27-F975-4F29-A73C-E82E09CBFD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512689" cy="6858000"/>
          </a:xfrm>
          <a:prstGeom prst="rect">
            <a:avLst/>
          </a:prstGeom>
        </p:spPr>
      </p:pic>
      <p:sp>
        <p:nvSpPr>
          <p:cNvPr id="68" name="Title 10">
            <a:extLst>
              <a:ext uri="{FF2B5EF4-FFF2-40B4-BE49-F238E27FC236}">
                <a16:creationId xmlns:a16="http://schemas.microsoft.com/office/drawing/2014/main" id="{1A80D741-2691-4D0D-9A4D-941D5E2408D9}"/>
              </a:ext>
            </a:extLst>
          </p:cNvPr>
          <p:cNvSpPr txBox="1">
            <a:spLocks/>
          </p:cNvSpPr>
          <p:nvPr/>
        </p:nvSpPr>
        <p:spPr>
          <a:xfrm>
            <a:off x="129600" y="555625"/>
            <a:ext cx="2383089" cy="1201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2"/>
                </a:solidFill>
                <a:latin typeface="Arial"/>
                <a:cs typeface="Arial"/>
              </a:rPr>
              <a:t>Our Introduction </a:t>
            </a:r>
          </a:p>
        </p:txBody>
      </p:sp>
      <p:pic>
        <p:nvPicPr>
          <p:cNvPr id="71" name="Picture 70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A80B22CE-0920-4FD1-ACF6-AA0CA99A9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936" y="978596"/>
            <a:ext cx="2054390" cy="20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41E-1226-425A-8FEA-877CF21C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12863"/>
          </a:xfrm>
        </p:spPr>
        <p:txBody>
          <a:bodyPr/>
          <a:lstStyle/>
          <a:p>
            <a:r>
              <a:rPr lang="en-US" sz="2400" dirty="0"/>
              <a:t>For Multiple Application login Credential details saved in different database server with different access rights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741E6C-D74E-4FC6-9724-2873E6A98F07}"/>
              </a:ext>
            </a:extLst>
          </p:cNvPr>
          <p:cNvSpPr txBox="1">
            <a:spLocks/>
          </p:cNvSpPr>
          <p:nvPr/>
        </p:nvSpPr>
        <p:spPr>
          <a:xfrm>
            <a:off x="1284288" y="331031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956CF1-FA6C-4F3B-8FCE-21EF63439D48}"/>
              </a:ext>
            </a:extLst>
          </p:cNvPr>
          <p:cNvSpPr txBox="1">
            <a:spLocks/>
          </p:cNvSpPr>
          <p:nvPr/>
        </p:nvSpPr>
        <p:spPr>
          <a:xfrm>
            <a:off x="1284288" y="4689241"/>
            <a:ext cx="9905999" cy="1312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above problem statement IDS Api GateWay provides the solution by giving collabrated and identical credential rights with single secured Api Gateway</a:t>
            </a:r>
            <a:endParaRPr lang="en-US" dirty="0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B1A46F24-65B1-4573-AA7F-31F6076E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63323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BC13-6B93-4A7D-AF19-C35FBE8F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3" y="294667"/>
            <a:ext cx="4335462" cy="772132"/>
          </a:xfrm>
        </p:spPr>
        <p:txBody>
          <a:bodyPr/>
          <a:lstStyle/>
          <a:p>
            <a:r>
              <a:rPr lang="en-US" dirty="0"/>
              <a:t>Technology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49A2-7245-4282-A7F4-5783AF37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66799"/>
            <a:ext cx="7448549" cy="505777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DotNet</a:t>
            </a:r>
            <a:r>
              <a:rPr lang="en-US" dirty="0"/>
              <a:t> Core 5.0.1 Version (open source and cross platform)</a:t>
            </a:r>
          </a:p>
          <a:p>
            <a:r>
              <a:rPr lang="en-US" dirty="0"/>
              <a:t>WEB API project implemented </a:t>
            </a:r>
          </a:p>
          <a:p>
            <a:r>
              <a:rPr lang="en-US" dirty="0"/>
              <a:t>Swagger Integration </a:t>
            </a:r>
          </a:p>
          <a:p>
            <a:r>
              <a:rPr lang="en-US" dirty="0"/>
              <a:t>Dapper ORM for connecting the Database</a:t>
            </a:r>
          </a:p>
          <a:p>
            <a:r>
              <a:rPr lang="en-US" dirty="0"/>
              <a:t>SQL Server 2016</a:t>
            </a:r>
          </a:p>
          <a:p>
            <a:r>
              <a:rPr lang="en-US" dirty="0"/>
              <a:t>Bearer Token Integration</a:t>
            </a:r>
          </a:p>
          <a:p>
            <a:r>
              <a:rPr lang="en-US" dirty="0"/>
              <a:t>NodeJS 14.15.1</a:t>
            </a:r>
          </a:p>
          <a:p>
            <a:r>
              <a:rPr lang="en-US" dirty="0"/>
              <a:t>Angular 10</a:t>
            </a:r>
          </a:p>
          <a:p>
            <a:r>
              <a:rPr lang="en-US" dirty="0"/>
              <a:t>Bootstrap 4.5 </a:t>
            </a:r>
          </a:p>
          <a:p>
            <a:r>
              <a:rPr lang="en-US" dirty="0"/>
              <a:t>Visual studio Code IDE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7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80D5-34DD-4E53-92B8-3BF7CC23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925"/>
            <a:ext cx="5507038" cy="866775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479BBD-5209-4DE6-82B8-D9FE9029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873760"/>
            <a:ext cx="9172368" cy="58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49C4DA7-140A-4AFE-873A-B4DEB8A8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1056639"/>
            <a:ext cx="9073530" cy="580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7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EC20-A7FE-4B42-A526-DB0BB317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6581-4B5C-4C78-B596-1F918FC4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2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4E15-29D5-493A-9715-DCA3578C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24888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29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138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PowerPoint Presentation</vt:lpstr>
      <vt:lpstr>PowerPoint Presentation</vt:lpstr>
      <vt:lpstr>Problem Statement</vt:lpstr>
      <vt:lpstr>Technology Stack </vt:lpstr>
      <vt:lpstr>Project architecture</vt:lpstr>
      <vt:lpstr>PowerPoint Presentation</vt:lpstr>
      <vt:lpstr>Solution Demo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Prakash Chinnappa</dc:creator>
  <cp:lastModifiedBy>Prakash Chinnappa</cp:lastModifiedBy>
  <cp:revision>42</cp:revision>
  <dcterms:created xsi:type="dcterms:W3CDTF">2020-12-16T06:23:45Z</dcterms:created>
  <dcterms:modified xsi:type="dcterms:W3CDTF">2020-12-16T16:21:40Z</dcterms:modified>
</cp:coreProperties>
</file>