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72" r:id="rId5"/>
    <p:sldId id="286" r:id="rId6"/>
    <p:sldId id="280" r:id="rId7"/>
    <p:sldId id="275" r:id="rId8"/>
    <p:sldId id="281" r:id="rId9"/>
    <p:sldId id="278" r:id="rId10"/>
    <p:sldId id="277" r:id="rId11"/>
    <p:sldId id="274" r:id="rId12"/>
    <p:sldId id="276" r:id="rId13"/>
    <p:sldId id="283" r:id="rId14"/>
    <p:sldId id="285" r:id="rId15"/>
    <p:sldId id="284" r:id="rId16"/>
    <p:sldId id="282" r:id="rId17"/>
    <p:sldId id="279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0" d="100"/>
          <a:sy n="80" d="100"/>
        </p:scale>
        <p:origin x="58" y="31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SENTRY LIGHT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2F4C09-57E5-5F40-D7E4-821A7620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6857999" cy="13716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 A.RAMATHILAGAM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M.E., Ph. D., </a:t>
            </a: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 MEMBER 1 :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VIGNESH ABRANANTHAM T.</a:t>
            </a: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2 :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M.SURESH KUMAR.</a:t>
            </a: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3 :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B.PRAKASH.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E13C-01EB-92DE-EC2C-406CC676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DIAGRAM FOR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(MOTION SENSOR LIGHT):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A4B9D-15BD-3C0F-EAEA-7F0FF89BA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905000"/>
            <a:ext cx="7162800" cy="4678362"/>
          </a:xfrm>
        </p:spPr>
      </p:pic>
    </p:spTree>
    <p:extLst>
      <p:ext uri="{BB962C8B-B14F-4D97-AF65-F5344CB8AC3E}">
        <p14:creationId xmlns:p14="http://schemas.microsoft.com/office/powerpoint/2010/main" val="106108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F4F0-7DC2-37EA-A31B-AA937C47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 / IMPLEMENTATION 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99BE-E2F0-B39C-8AEB-8898FD379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12" y="1828800"/>
            <a:ext cx="9144000" cy="42672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sensor lights typically consist of:</a:t>
            </a:r>
          </a:p>
          <a:p>
            <a:pPr marL="0" indent="0" algn="just">
              <a:buNone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Sensor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movement using technologies like PIR, microwave, or ultrasonic sensors.</a:t>
            </a:r>
          </a:p>
          <a:p>
            <a:pPr marL="0" indent="0" algn="just">
              <a:buNone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Fixture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Holds the light source (usually LED) and integrates the motion sensor.</a:t>
            </a:r>
          </a:p>
          <a:p>
            <a:pPr marL="0" indent="0" algn="just">
              <a:buNone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Source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into the electrical system or powered.</a:t>
            </a:r>
          </a:p>
          <a:p>
            <a:pPr marL="0" indent="0" algn="just">
              <a:buNone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 Controls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Allow customization of sensitivity, duration, and sometimes direction.</a:t>
            </a:r>
          </a:p>
        </p:txBody>
      </p:sp>
    </p:spTree>
    <p:extLst>
      <p:ext uri="{BB962C8B-B14F-4D97-AF65-F5344CB8AC3E}">
        <p14:creationId xmlns:p14="http://schemas.microsoft.com/office/powerpoint/2010/main" val="16162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9A3A-34A8-1C3E-1392-EF44E870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 / IMPLEMENTATION 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B825-A6EA-381A-2707-38ABE34EE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52600"/>
            <a:ext cx="9677398" cy="4876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camera typically include:</a:t>
            </a:r>
          </a:p>
          <a:p>
            <a:pPr algn="just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Lens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Captures visual information.</a:t>
            </a:r>
          </a:p>
          <a:p>
            <a:pPr algn="just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Sensor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Converts optical images into electronic signals.</a:t>
            </a:r>
          </a:p>
          <a:p>
            <a:pPr algn="just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Unit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Handles image processing and encoding.</a:t>
            </a:r>
          </a:p>
          <a:p>
            <a:pPr algn="just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Storage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Stores recorded footage.</a:t>
            </a:r>
          </a:p>
          <a:p>
            <a:pPr algn="just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Source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Wired.</a:t>
            </a:r>
          </a:p>
          <a:p>
            <a:pPr algn="just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Wired or wireless communication.</a:t>
            </a:r>
          </a:p>
          <a:p>
            <a:pPr algn="just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Detection Sensors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Triggers recording/alerts.</a:t>
            </a:r>
          </a:p>
          <a:p>
            <a:pPr algn="just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Illuminators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Enables night vision.</a:t>
            </a:r>
          </a:p>
          <a:p>
            <a:pPr algn="just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Configures settings and views footage.</a:t>
            </a:r>
          </a:p>
        </p:txBody>
      </p:sp>
    </p:spTree>
    <p:extLst>
      <p:ext uri="{BB962C8B-B14F-4D97-AF65-F5344CB8AC3E}">
        <p14:creationId xmlns:p14="http://schemas.microsoft.com/office/powerpoint/2010/main" val="1387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77EB-DBCA-86C1-382C-9876F4B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175419"/>
            <a:ext cx="9143998" cy="1020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OUTPUTS\SCREEN SHOTS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26FC3-3DCA-ACD2-D377-11D698BDF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21" y="1981200"/>
            <a:ext cx="6895381" cy="4267200"/>
          </a:xfrm>
        </p:spPr>
      </p:pic>
    </p:spTree>
    <p:extLst>
      <p:ext uri="{BB962C8B-B14F-4D97-AF65-F5344CB8AC3E}">
        <p14:creationId xmlns:p14="http://schemas.microsoft.com/office/powerpoint/2010/main" val="147867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252C-53BA-785A-A615-527F961C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OUTPUTS\SCREEN SHOTS: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BEC53-EA89-25C5-8CF2-63E7C9E59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981200"/>
            <a:ext cx="4648200" cy="4267200"/>
          </a:xfrm>
        </p:spPr>
      </p:pic>
    </p:spTree>
    <p:extLst>
      <p:ext uri="{BB962C8B-B14F-4D97-AF65-F5344CB8AC3E}">
        <p14:creationId xmlns:p14="http://schemas.microsoft.com/office/powerpoint/2010/main" val="5217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753C-6C87-E048-1876-656EB555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OUTPUTS\SCREEN SHOTS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8063E-7D50-58BA-4F12-EDC1403E3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2362200"/>
            <a:ext cx="4948450" cy="2895599"/>
          </a:xfrm>
        </p:spPr>
      </p:pic>
    </p:spTree>
    <p:extLst>
      <p:ext uri="{BB962C8B-B14F-4D97-AF65-F5344CB8AC3E}">
        <p14:creationId xmlns:p14="http://schemas.microsoft.com/office/powerpoint/2010/main" val="17473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386D-3722-D7DA-699E-D82AFF64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1764-D99F-4819-D4D3-28540099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Motion Sensors as a Home Security System and approach to the Internet of Things Project(November-2021).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in Motion Sensor Technology: A Comprehensive Survey(October-2022).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Review on Motion Sensor-Based Security Systems(November-2021).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Improvement with Motion Sensor Lighting Systems(October-2021).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409-52C1-E4D2-83E7-B11C57D1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2286000"/>
            <a:ext cx="9143998" cy="10207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9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114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consumption of the power.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achieve the safety of the house during night times.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the cost effectiveness and to give more worth full product.</a:t>
            </a:r>
          </a:p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alerts like Send notifications to users' smartphones or other devices when motion is detected.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21E5-91D1-D3D4-099F-70863B39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9C62-A9BF-C4FC-48BA-4CFF46A9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038600"/>
          </a:xfrm>
          <a:noFill/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mini project entails the development of a motion sensor light system designed to illuminate upon detecting motion during nighttime hours, thus conserving energy and enhancing security.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3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5C1F-B1B9-9123-E46D-AC2A7E72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76" y="762000"/>
            <a:ext cx="9143998" cy="5865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0574-E018-DB1A-994C-DF95143F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57400"/>
            <a:ext cx="10058398" cy="43434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endParaRPr lang="en-US" sz="6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chemeClr val="bg1"/>
              </a:solidFill>
              <a:effectLst/>
              <a:latin typeface="Roboto" panose="020F0502020204030204" pitchFamily="2" charset="0"/>
            </a:endParaRPr>
          </a:p>
          <a:p>
            <a:endParaRPr lang="en-US" b="1" u="sng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       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0EA2C-6202-A6FD-AE9C-5C640B996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36007"/>
              </p:ext>
            </p:extLst>
          </p:nvPr>
        </p:nvGraphicFramePr>
        <p:xfrm>
          <a:off x="989012" y="1691640"/>
          <a:ext cx="10591800" cy="4937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3185232494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4021073311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243556448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550624222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30245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  Serial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Year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24387"/>
                  </a:ext>
                </a:extLst>
              </a:tr>
              <a:tr h="1741092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(November-2021)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of Motion Sensors as a Home Security System and approach to the Internet of Things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  <a:p>
                      <a:r>
                        <a:rPr lang="en-US" dirty="0"/>
                        <a:t>   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Yandri</a:t>
                      </a:r>
                      <a:r>
                        <a:rPr lang="en-US" dirty="0"/>
                        <a:t> Lesmana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security motion sensors: accurate, cost-effective, integrate with smart homes, trigger actions like lighting control and smartphone alerts.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89512"/>
                  </a:ext>
                </a:extLst>
              </a:tr>
              <a:tr h="857328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(October-2022)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Technology Advances and Future Trends.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</a:t>
                      </a:r>
                      <a:r>
                        <a:rPr lang="en-US" dirty="0" err="1"/>
                        <a:t>Olfa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Kanoun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accuracy, smaller size, energy efficiency. Future: AI integration, connectivity boost, wider healthcare and environmental uses.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2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84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7B05-9995-E23F-6F40-6AE08EE5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36" y="304800"/>
            <a:ext cx="9143998" cy="838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4D0BE2-32D8-598F-CD7F-77DEFDD68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844332"/>
              </p:ext>
            </p:extLst>
          </p:nvPr>
        </p:nvGraphicFramePr>
        <p:xfrm>
          <a:off x="1463674" y="1905000"/>
          <a:ext cx="10363200" cy="40538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3971927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484373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803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242460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62168441"/>
                    </a:ext>
                  </a:extLst>
                </a:gridCol>
              </a:tblGrid>
              <a:tr h="929780">
                <a:tc>
                  <a:txBody>
                    <a:bodyPr/>
                    <a:lstStyle/>
                    <a:p>
                      <a:r>
                        <a:rPr lang="en-US" dirty="0"/>
                        <a:t>   Serial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Year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21899"/>
                  </a:ext>
                </a:extLst>
              </a:tr>
              <a:tr h="312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3.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(October-2021)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of energy-efficiency in lighting systems using sensor networks.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Declan T Delaney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LightWiSe</a:t>
                      </a:r>
                      <a:r>
                        <a:rPr lang="en-US" dirty="0"/>
                        <a:t>, a Wireless Sensor Network tool, evaluates and optimizes existing lighting control systems in modern buildings, identifying energy wastage areas and suggesting improvements, potentially achieving savings of 50% to 70%.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97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0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BC23-34A3-7C0D-FCAB-C35C925F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55D8-0F99-D40E-FA46-255394BD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ADAVNTAGES OF THESE SURVEY: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efficiency.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Cost-effectiveness.</a:t>
            </a:r>
            <a:endParaRPr lang="en-US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THE SURVEY: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alarms.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detection range.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power source.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3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9446-1E33-6D98-14E1-5420F1EC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E29A-11E1-1069-530F-7A2C5380B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600200"/>
            <a:ext cx="9144000" cy="5257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Motion Sensors: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Typically employing passive infrared (PIR) sensors, the existing motion sensor light systems detect changes in infrared radiation emitted by moving objects within their detection range.</a:t>
            </a:r>
          </a:p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Camera: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An automatic detection camera is a type of surveillance camera equipped with advanced detection capabilities that enable it to automatically identify and track objects, people, or events of interest within its field of view.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7027-BC3E-9F4F-8C07-0AA4DCF9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AB0D-8383-D2B8-8317-F3214ABC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7836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PROVIDED MY OUR SYSTEM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alarms:</a:t>
            </a: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false alarms which was given in the old sensors like detecting the pet animals 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detection range:</a:t>
            </a: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range problems.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power source:</a:t>
            </a: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the power source fails or is interrupted, the sensor may not function properly.</a:t>
            </a: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in this system the sensors will works properly.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2F49-C192-647E-16E4-CBE85C9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DIAGRAM FOR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(DETECTION CAMERA):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6CDB9-CBA5-642F-5FEC-26183947F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3" y="1752600"/>
            <a:ext cx="7162800" cy="4419600"/>
          </a:xfrm>
        </p:spPr>
      </p:pic>
    </p:spTree>
    <p:extLst>
      <p:ext uri="{BB962C8B-B14F-4D97-AF65-F5344CB8AC3E}">
        <p14:creationId xmlns:p14="http://schemas.microsoft.com/office/powerpoint/2010/main" val="49855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641</TotalTime>
  <Words>728</Words>
  <Application>Microsoft Office PowerPoint</Application>
  <PresentationFormat>Custom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Corbel</vt:lpstr>
      <vt:lpstr>Roboto</vt:lpstr>
      <vt:lpstr>Times New Roman</vt:lpstr>
      <vt:lpstr>Chalkboard 16x9</vt:lpstr>
      <vt:lpstr>SURVEILLANCE SENTRY LIGHT </vt:lpstr>
      <vt:lpstr>OBJECTIVES:</vt:lpstr>
      <vt:lpstr>ABSTRACT:</vt:lpstr>
      <vt:lpstr>LITERATURE SURVEY:</vt:lpstr>
      <vt:lpstr>LITERATURE SURVEY:</vt:lpstr>
      <vt:lpstr>LITERATURE SURVEY:</vt:lpstr>
      <vt:lpstr>PROPOSED SYSTEM:</vt:lpstr>
      <vt:lpstr>PROPOSED SYSTEM</vt:lpstr>
      <vt:lpstr>FUNCTIONAL DIAGRAM FOR (DETECTION CAMERA):</vt:lpstr>
      <vt:lpstr>FUNCTIONAL DIAGRAM FOR (MOTION SENSOR LIGHT):</vt:lpstr>
      <vt:lpstr>MODULES DESCRIPTION / IMPLEMENTATION METHODOLOGY:</vt:lpstr>
      <vt:lpstr>MODULES DESCRIPTION / IMPLEMENTATION METHODOLOGY:</vt:lpstr>
      <vt:lpstr>SAMPLE OUTPUTS\SCREEN SHOTS:</vt:lpstr>
      <vt:lpstr>SAMPLE OUTPUTS\SCREEN SHOTS:</vt:lpstr>
      <vt:lpstr>SAMPLE OUTPUTS\SCREEN SHOTS:</vt:lpstr>
      <vt:lpstr>REFERENCE: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SENSOR LIGHT</dc:title>
  <dc:creator>thangappan a</dc:creator>
  <cp:lastModifiedBy>thangappan a</cp:lastModifiedBy>
  <cp:revision>13</cp:revision>
  <dcterms:created xsi:type="dcterms:W3CDTF">2024-03-14T16:10:02Z</dcterms:created>
  <dcterms:modified xsi:type="dcterms:W3CDTF">2024-05-11T15:17:58Z</dcterms:modified>
</cp:coreProperties>
</file>