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8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35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236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9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16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1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8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2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3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3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9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0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370" y="569627"/>
            <a:ext cx="7583497" cy="3862888"/>
          </a:xfrm>
        </p:spPr>
        <p:txBody>
          <a:bodyPr>
            <a:normAutofit fontScale="90000"/>
          </a:bodyPr>
          <a:lstStyle/>
          <a:p>
            <a:r>
              <a:rPr b="1" dirty="0"/>
              <a:t>Weather Forecasting Using Machine Learning</a:t>
            </a:r>
            <a:br>
              <a:rPr lang="en-US" b="1" dirty="0"/>
            </a:br>
            <a:br>
              <a:rPr lang="en-US" b="1" dirty="0"/>
            </a:b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4846" y="4432515"/>
            <a:ext cx="7148021" cy="2045777"/>
          </a:xfrm>
        </p:spPr>
        <p:txBody>
          <a:bodyPr>
            <a:normAutofit/>
          </a:bodyPr>
          <a:lstStyle/>
          <a:p>
            <a:r>
              <a:rPr lang="en-US" sz="2400" b="1" i="1" dirty="0"/>
              <a:t>Real-Time Predictions &amp; Dashboard with </a:t>
            </a:r>
            <a:r>
              <a:rPr lang="en-US" sz="2400" b="1" i="1" dirty="0" err="1"/>
              <a:t>Streamlit</a:t>
            </a:r>
            <a:r>
              <a:rPr lang="en-US" sz="2400" b="1" i="1" dirty="0"/>
              <a:t> app</a:t>
            </a:r>
          </a:p>
          <a:p>
            <a:endParaRPr lang="en-US" sz="2400" b="1" i="1" dirty="0"/>
          </a:p>
          <a:p>
            <a:r>
              <a:rPr lang="en-US" b="1" dirty="0"/>
              <a:t>Presented by: Dinesh Sharma, Prakash Gaurav, Rafi Qamar</a:t>
            </a:r>
            <a:br>
              <a:rPr lang="en-US" b="1" dirty="0"/>
            </a:br>
            <a:r>
              <a:rPr lang="en-US" b="1" dirty="0"/>
              <a:t>Date: 12 April 2025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859" y="1379349"/>
            <a:ext cx="7699694" cy="4680488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Accurate weather prediction from historical patterns</a:t>
            </a:r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User-friendly dashboard for live usage</a:t>
            </a:r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Next steps: predict weather conditions (e.g., 'rainy'), API automation, </a:t>
            </a:r>
            <a:r>
              <a:rPr lang="en-US" sz="2000" b="1" dirty="0" err="1"/>
              <a:t>streamlit</a:t>
            </a:r>
            <a:r>
              <a:rPr lang="en-US" sz="2000" b="1" dirty="0"/>
              <a:t> </a:t>
            </a:r>
            <a:r>
              <a:rPr sz="2000" b="1" dirty="0"/>
              <a:t>integration</a:t>
            </a:r>
            <a:endParaRPr lang="en-US" sz="2000" b="1"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endParaRPr lang="en-US"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endParaRPr lang="en-US"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endParaRPr lang="en-US"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endParaRPr lang="en-US"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endParaRPr lang="en-US" dirty="0"/>
          </a:p>
          <a:p>
            <a:pPr marL="0" indent="0" algn="r">
              <a:buNone/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lang="en-US" sz="4800" b="1" dirty="0"/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Weather forecasting is crucial for many sectors: agriculture, transport, energy, etc.</a:t>
            </a:r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Goal: Build an ML model to forecast key weather metrics and present them on a live dashboard.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FCCF0B-2D64-2F76-D55D-29BAD1B40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7" y="4244016"/>
            <a:ext cx="7899816" cy="2533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Data Source &amp;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Source: Open-</a:t>
            </a:r>
            <a:r>
              <a:rPr sz="2000" b="1" dirty="0" err="1"/>
              <a:t>Meteo</a:t>
            </a:r>
            <a:r>
              <a:rPr sz="2000" b="1" dirty="0"/>
              <a:t> API</a:t>
            </a:r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Scraped 35 years of historical hourly weather data (1990–present)</a:t>
            </a:r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Key columns: temperature, humidity, wind speed, direction, pressure, precipitation, cloud coverage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13302"/>
            <a:ext cx="7290055" cy="4496058"/>
          </a:xfrm>
        </p:spPr>
        <p:txBody>
          <a:bodyPr/>
          <a:lstStyle/>
          <a:p>
            <a:endParaRPr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Analyzed long-term trends and seasonal patterns</a:t>
            </a:r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Visualized temperature, precipitation, and wind behavior over time</a:t>
            </a:r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Derived insights to support feature engineering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ECF2F7DF-4A58-1B48-C526-7A0EDC17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98" y="3429000"/>
            <a:ext cx="6400800" cy="34419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105" y="1363851"/>
            <a:ext cx="7170295" cy="4547371"/>
          </a:xfrm>
        </p:spPr>
        <p:txBody>
          <a:bodyPr/>
          <a:lstStyle/>
          <a:p>
            <a:endParaRPr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Extracted </a:t>
            </a:r>
            <a:r>
              <a:rPr sz="2000" b="1" dirty="0" err="1"/>
              <a:t>date_time</a:t>
            </a:r>
            <a:r>
              <a:rPr sz="2000" b="1" dirty="0"/>
              <a:t> features: hour, </a:t>
            </a:r>
            <a:r>
              <a:rPr sz="2000" b="1" dirty="0" err="1"/>
              <a:t>dayofweek</a:t>
            </a:r>
            <a:r>
              <a:rPr sz="2000" b="1" dirty="0"/>
              <a:t>, month</a:t>
            </a:r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Created cyclical features using sin/cos transforms</a:t>
            </a:r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Selected </a:t>
            </a:r>
            <a:r>
              <a:rPr sz="2000" b="1" dirty="0">
                <a:solidFill>
                  <a:srgbClr val="3C3C3C"/>
                </a:solidFill>
                <a:latin typeface="Calibri Light"/>
              </a:rPr>
              <a:t>relevant</a:t>
            </a:r>
            <a:r>
              <a:rPr sz="2000" b="1" dirty="0"/>
              <a:t> features: </a:t>
            </a:r>
            <a:r>
              <a:rPr sz="2000" b="1" dirty="0" err="1"/>
              <a:t>wind_direction</a:t>
            </a:r>
            <a:r>
              <a:rPr sz="2000" b="1" dirty="0"/>
              <a:t>, pressure, </a:t>
            </a:r>
            <a:r>
              <a:rPr sz="2000" b="1" dirty="0" err="1"/>
              <a:t>cloud_coverage</a:t>
            </a:r>
            <a:r>
              <a:rPr sz="2000" b="1" dirty="0"/>
              <a:t>, etc</a:t>
            </a:r>
            <a:r>
              <a:rPr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DF8C1-EC09-FE8E-A0CC-04F2E85CE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0" y="3173430"/>
            <a:ext cx="8181520" cy="35591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Used </a:t>
            </a:r>
            <a:r>
              <a:rPr lang="en-US" sz="2000" b="1" dirty="0" err="1"/>
              <a:t>XGBoost</a:t>
            </a:r>
            <a:r>
              <a:rPr sz="2000" b="1" dirty="0"/>
              <a:t> Regressor</a:t>
            </a:r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Tuned hyperparameters via </a:t>
            </a:r>
            <a:r>
              <a:rPr sz="2000" b="1" dirty="0" err="1"/>
              <a:t>GridSearchCV</a:t>
            </a:r>
            <a:endParaRPr sz="2000" b="1"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Predicted: Temperature, Humidity, Wind Speed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085" y="1319134"/>
            <a:ext cx="7140315" cy="4592088"/>
          </a:xfrm>
        </p:spPr>
        <p:txBody>
          <a:bodyPr/>
          <a:lstStyle/>
          <a:p>
            <a:endParaRPr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Evaluated using RMSE and MAE</a:t>
            </a:r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Good correlation between actual and predicted values</a:t>
            </a:r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Robust model with generalized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20174-1A8F-F394-196F-7AD9C25B5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1" y="4002374"/>
            <a:ext cx="8814217" cy="24433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397" y="1379349"/>
            <a:ext cx="7589003" cy="4531873"/>
          </a:xfrm>
        </p:spPr>
        <p:txBody>
          <a:bodyPr/>
          <a:lstStyle/>
          <a:p>
            <a:endParaRPr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Interactive input of weather conditions via sidebar</a:t>
            </a:r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Real-time predictions using trained model</a:t>
            </a:r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Displayed forecasted temperature, humidity, and wind speed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F9C97-1914-4D85-2BF5-31AF75297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39" y="3161655"/>
            <a:ext cx="7892322" cy="3696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Saved model using </a:t>
            </a:r>
            <a:r>
              <a:rPr sz="2000" b="1" dirty="0" err="1"/>
              <a:t>joblib</a:t>
            </a:r>
            <a:endParaRPr sz="2000" b="1"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Live dashboard built with </a:t>
            </a:r>
            <a:r>
              <a:rPr sz="2000" b="1" dirty="0" err="1"/>
              <a:t>Streamlit</a:t>
            </a:r>
            <a:endParaRPr sz="2000" b="1" dirty="0"/>
          </a:p>
          <a:p>
            <a:pPr>
              <a:defRPr sz="1800">
                <a:solidFill>
                  <a:srgbClr val="3C3C3C"/>
                </a:solidFill>
                <a:latin typeface="Calibri Light"/>
              </a:defRPr>
            </a:pPr>
            <a:r>
              <a:rPr sz="2000" b="1" dirty="0"/>
              <a:t>Supports real-time manual inputs or future integration with APIs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</TotalTime>
  <Words>288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Century Gothic</vt:lpstr>
      <vt:lpstr>Wingdings 3</vt:lpstr>
      <vt:lpstr>Wisp</vt:lpstr>
      <vt:lpstr>Weather Forecasting Using Machine Learning  </vt:lpstr>
      <vt:lpstr>Problem Statement</vt:lpstr>
      <vt:lpstr>Data Source &amp; Collection</vt:lpstr>
      <vt:lpstr>Exploratory Data Analysis (EDA)</vt:lpstr>
      <vt:lpstr>Feature Engineering</vt:lpstr>
      <vt:lpstr>Machine Learning Model</vt:lpstr>
      <vt:lpstr>Model Performance</vt:lpstr>
      <vt:lpstr>Streamlit Dashboard</vt:lpstr>
      <vt:lpstr>Automation &amp; Deployment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Rafi Qamar</cp:lastModifiedBy>
  <cp:revision>7</cp:revision>
  <dcterms:created xsi:type="dcterms:W3CDTF">2013-01-27T09:14:16Z</dcterms:created>
  <dcterms:modified xsi:type="dcterms:W3CDTF">2025-04-12T17:25:40Z</dcterms:modified>
  <cp:category/>
</cp:coreProperties>
</file>