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a:solidFill>
                  <a:schemeClr val="accent3"/>
                </a:solidFill>
                <a:latin typeface="Arial"/>
                <a:cs typeface="Arial"/>
              </a:rPr>
              <a:t>PRAKASH S</a:t>
            </a:r>
          </a:p>
          <a:p>
            <a:r>
              <a:rPr lang="en-US" sz="2000" b="1" dirty="0">
                <a:solidFill>
                  <a:schemeClr val="accent1">
                    <a:lumMod val="75000"/>
                  </a:schemeClr>
                </a:solidFill>
                <a:latin typeface="Arial"/>
                <a:cs typeface="Arial"/>
              </a:rPr>
              <a:t>Register </a:t>
            </a:r>
            <a:r>
              <a:rPr lang="en-US" sz="2000" b="1">
                <a:solidFill>
                  <a:schemeClr val="accent1">
                    <a:lumMod val="75000"/>
                  </a:schemeClr>
                </a:solidFill>
                <a:latin typeface="Arial"/>
                <a:cs typeface="Arial"/>
              </a:rPr>
              <a:t>no-       </a:t>
            </a:r>
            <a:r>
              <a:rPr lang="en-US" sz="2000" b="1">
                <a:solidFill>
                  <a:schemeClr val="accent3"/>
                </a:solidFill>
                <a:latin typeface="Arial"/>
                <a:cs typeface="Arial"/>
              </a:rPr>
              <a:t>210821205074</a:t>
            </a:r>
            <a:endParaRPr lang="en-US" sz="2000" b="1" dirty="0">
              <a:solidFill>
                <a:schemeClr val="accent3"/>
              </a:solidFill>
              <a:latin typeface="Arial"/>
              <a:cs typeface="Arial"/>
            </a:endParaRP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pic>
        <p:nvPicPr>
          <p:cNvPr id="6" name="Picture 5">
            <a:extLst>
              <a:ext uri="{FF2B5EF4-FFF2-40B4-BE49-F238E27FC236}">
                <a16:creationId xmlns:a16="http://schemas.microsoft.com/office/drawing/2014/main" id="{980FCC80-9ACF-BD1D-C5D9-3998F0722369}"/>
              </a:ext>
            </a:extLst>
          </p:cNvPr>
          <p:cNvPicPr>
            <a:picLocks noChangeAspect="1"/>
          </p:cNvPicPr>
          <p:nvPr/>
        </p:nvPicPr>
        <p:blipFill>
          <a:blip r:embed="rId4"/>
          <a:stretch>
            <a:fillRect/>
          </a:stretch>
        </p:blipFill>
        <p:spPr>
          <a:xfrm>
            <a:off x="6198328" y="1755567"/>
            <a:ext cx="5620534" cy="232854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1039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30</cp:revision>
  <dcterms:created xsi:type="dcterms:W3CDTF">2021-05-26T16:50:10Z</dcterms:created>
  <dcterms:modified xsi:type="dcterms:W3CDTF">2024-04-24T11:43:59Z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