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60" r:id="rId4"/>
    <p:sldId id="266" r:id="rId5"/>
    <p:sldId id="267" r:id="rId6"/>
    <p:sldId id="257" r:id="rId7"/>
    <p:sldId id="262" r:id="rId8"/>
    <p:sldId id="268" r:id="rId9"/>
    <p:sldId id="264" r:id="rId10"/>
    <p:sldId id="265" r:id="rId11"/>
    <p:sldId id="272" r:id="rId12"/>
    <p:sldId id="269" r:id="rId13"/>
    <p:sldId id="270" r:id="rId14"/>
    <p:sldId id="271" r:id="rId15"/>
    <p:sldId id="274" r:id="rId16"/>
    <p:sldId id="275" r:id="rId17"/>
    <p:sldId id="273" r:id="rId18"/>
    <p:sldId id="278" r:id="rId19"/>
    <p:sldId id="261" r:id="rId20"/>
    <p:sldId id="279" r:id="rId21"/>
    <p:sldId id="277"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70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4A16325-5A4C-44D2-976B-56F3FFFA07A0}" type="datetimeFigureOut">
              <a:rPr lang="en-IN" smtClean="0"/>
              <a:t>16-06-2022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123909F-0CB8-4012-9E96-28D2DFE0A327}" type="slidenum">
              <a:rPr lang="en-IN" smtClean="0"/>
              <a:t>‹#›</a:t>
            </a:fld>
            <a:endParaRPr lang="en-IN"/>
          </a:p>
        </p:txBody>
      </p:sp>
    </p:spTree>
    <p:extLst>
      <p:ext uri="{BB962C8B-B14F-4D97-AF65-F5344CB8AC3E}">
        <p14:creationId xmlns:p14="http://schemas.microsoft.com/office/powerpoint/2010/main" val="158187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23909F-0CB8-4012-9E96-28D2DFE0A327}" type="slidenum">
              <a:rPr lang="en-IN" smtClean="0"/>
              <a:t>20</a:t>
            </a:fld>
            <a:endParaRPr lang="en-IN"/>
          </a:p>
        </p:txBody>
      </p:sp>
    </p:spTree>
    <p:extLst>
      <p:ext uri="{BB962C8B-B14F-4D97-AF65-F5344CB8AC3E}">
        <p14:creationId xmlns:p14="http://schemas.microsoft.com/office/powerpoint/2010/main" val="10210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ct val="100000"/>
              </a:lnSpc>
              <a:spcBef>
                <a:spcPts val="1019"/>
              </a:spcBef>
            </a:pPr>
            <a:r>
              <a:rPr spc="-5" dirty="0"/>
              <a:t>Department </a:t>
            </a:r>
            <a:r>
              <a:rPr dirty="0"/>
              <a:t>of </a:t>
            </a:r>
            <a:r>
              <a:rPr spc="-5" dirty="0"/>
              <a:t>CSE GIT </a:t>
            </a:r>
            <a:r>
              <a:rPr spc="-25" dirty="0"/>
              <a:t>GITAM </a:t>
            </a:r>
            <a:r>
              <a:rPr dirty="0"/>
              <a:t>(Deemed </a:t>
            </a:r>
            <a:r>
              <a:rPr spc="-5" dirty="0"/>
              <a:t>to </a:t>
            </a:r>
            <a:r>
              <a:rPr dirty="0"/>
              <a:t>be </a:t>
            </a:r>
            <a:r>
              <a:rPr spc="-5" dirty="0"/>
              <a:t>University) </a:t>
            </a:r>
            <a:r>
              <a:rPr spc="-10" dirty="0"/>
              <a:t>Visakhapatnam</a:t>
            </a:r>
            <a:r>
              <a:rPr spc="225"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6EDF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000" b="1" i="0">
                <a:solidFill>
                  <a:srgbClr val="3B679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ct val="100000"/>
              </a:lnSpc>
              <a:spcBef>
                <a:spcPts val="1019"/>
              </a:spcBef>
            </a:pPr>
            <a:r>
              <a:rPr spc="-5" dirty="0"/>
              <a:t>Department </a:t>
            </a:r>
            <a:r>
              <a:rPr dirty="0"/>
              <a:t>of </a:t>
            </a:r>
            <a:r>
              <a:rPr spc="-5" dirty="0"/>
              <a:t>CSE GIT </a:t>
            </a:r>
            <a:r>
              <a:rPr spc="-25" dirty="0"/>
              <a:t>GITAM </a:t>
            </a:r>
            <a:r>
              <a:rPr dirty="0"/>
              <a:t>(Deemed </a:t>
            </a:r>
            <a:r>
              <a:rPr spc="-5" dirty="0"/>
              <a:t>to </a:t>
            </a:r>
            <a:r>
              <a:rPr dirty="0"/>
              <a:t>be </a:t>
            </a:r>
            <a:r>
              <a:rPr spc="-5" dirty="0"/>
              <a:t>University) </a:t>
            </a:r>
            <a:r>
              <a:rPr spc="-10" dirty="0"/>
              <a:t>Visakhapatnam</a:t>
            </a:r>
            <a:r>
              <a:rPr spc="225"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3B6793"/>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ct val="100000"/>
              </a:lnSpc>
              <a:spcBef>
                <a:spcPts val="1019"/>
              </a:spcBef>
            </a:pPr>
            <a:r>
              <a:rPr spc="-5" dirty="0"/>
              <a:t>Department </a:t>
            </a:r>
            <a:r>
              <a:rPr dirty="0"/>
              <a:t>of </a:t>
            </a:r>
            <a:r>
              <a:rPr spc="-5" dirty="0"/>
              <a:t>CSE GIT </a:t>
            </a:r>
            <a:r>
              <a:rPr spc="-25" dirty="0"/>
              <a:t>GITAM </a:t>
            </a:r>
            <a:r>
              <a:rPr dirty="0"/>
              <a:t>(Deemed </a:t>
            </a:r>
            <a:r>
              <a:rPr spc="-5" dirty="0"/>
              <a:t>to </a:t>
            </a:r>
            <a:r>
              <a:rPr dirty="0"/>
              <a:t>be </a:t>
            </a:r>
            <a:r>
              <a:rPr spc="-5" dirty="0"/>
              <a:t>University) </a:t>
            </a:r>
            <a:r>
              <a:rPr spc="-10" dirty="0"/>
              <a:t>Visakhapatnam</a:t>
            </a:r>
            <a:r>
              <a:rPr spc="225"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3B679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ct val="100000"/>
              </a:lnSpc>
              <a:spcBef>
                <a:spcPts val="1019"/>
              </a:spcBef>
            </a:pPr>
            <a:r>
              <a:rPr spc="-5" dirty="0"/>
              <a:t>Department </a:t>
            </a:r>
            <a:r>
              <a:rPr dirty="0"/>
              <a:t>of </a:t>
            </a:r>
            <a:r>
              <a:rPr spc="-5" dirty="0"/>
              <a:t>CSE GIT </a:t>
            </a:r>
            <a:r>
              <a:rPr spc="-25" dirty="0"/>
              <a:t>GITAM </a:t>
            </a:r>
            <a:r>
              <a:rPr dirty="0"/>
              <a:t>(Deemed </a:t>
            </a:r>
            <a:r>
              <a:rPr spc="-5" dirty="0"/>
              <a:t>to </a:t>
            </a:r>
            <a:r>
              <a:rPr dirty="0"/>
              <a:t>be </a:t>
            </a:r>
            <a:r>
              <a:rPr spc="-5" dirty="0"/>
              <a:t>University) </a:t>
            </a:r>
            <a:r>
              <a:rPr spc="-10" dirty="0"/>
              <a:t>Visakhapatnam</a:t>
            </a:r>
            <a:r>
              <a:rPr spc="225"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ct val="100000"/>
              </a:lnSpc>
              <a:spcBef>
                <a:spcPts val="1019"/>
              </a:spcBef>
            </a:pPr>
            <a:r>
              <a:rPr spc="-5" dirty="0"/>
              <a:t>Department </a:t>
            </a:r>
            <a:r>
              <a:rPr dirty="0"/>
              <a:t>of </a:t>
            </a:r>
            <a:r>
              <a:rPr spc="-5" dirty="0"/>
              <a:t>CSE GIT </a:t>
            </a:r>
            <a:r>
              <a:rPr spc="-25" dirty="0"/>
              <a:t>GITAM </a:t>
            </a:r>
            <a:r>
              <a:rPr dirty="0"/>
              <a:t>(Deemed </a:t>
            </a:r>
            <a:r>
              <a:rPr spc="-5" dirty="0"/>
              <a:t>to </a:t>
            </a:r>
            <a:r>
              <a:rPr dirty="0"/>
              <a:t>be </a:t>
            </a:r>
            <a:r>
              <a:rPr spc="-5" dirty="0"/>
              <a:t>University) </a:t>
            </a:r>
            <a:r>
              <a:rPr spc="-10" dirty="0"/>
              <a:t>Visakhapatnam</a:t>
            </a:r>
            <a:r>
              <a:rPr spc="225"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6EDF4"/>
          </a:solidFill>
        </p:spPr>
        <p:txBody>
          <a:bodyPr wrap="square" lIns="0" tIns="0" rIns="0" bIns="0" rtlCol="0"/>
          <a:lstStyle/>
          <a:p>
            <a:endParaRPr/>
          </a:p>
        </p:txBody>
      </p:sp>
      <p:sp>
        <p:nvSpPr>
          <p:cNvPr id="17" name="bg object 17"/>
          <p:cNvSpPr/>
          <p:nvPr/>
        </p:nvSpPr>
        <p:spPr>
          <a:xfrm>
            <a:off x="238205" y="241201"/>
            <a:ext cx="98221" cy="130455"/>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6634961" y="1730851"/>
            <a:ext cx="98924" cy="129869"/>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818658" y="911095"/>
            <a:ext cx="151864" cy="203054"/>
          </a:xfrm>
          <a:prstGeom prst="rect">
            <a:avLst/>
          </a:prstGeom>
          <a:blipFill>
            <a:blip r:embed="rId9" cstate="print"/>
            <a:stretch>
              <a:fillRect/>
            </a:stretch>
          </a:blipFill>
        </p:spPr>
        <p:txBody>
          <a:bodyPr wrap="square" lIns="0" tIns="0" rIns="0" bIns="0" rtlCol="0"/>
          <a:lstStyle/>
          <a:p>
            <a:endParaRPr/>
          </a:p>
        </p:txBody>
      </p:sp>
      <p:sp>
        <p:nvSpPr>
          <p:cNvPr id="20" name="bg object 20"/>
          <p:cNvSpPr/>
          <p:nvPr/>
        </p:nvSpPr>
        <p:spPr>
          <a:xfrm>
            <a:off x="1911381" y="143379"/>
            <a:ext cx="98162" cy="130395"/>
          </a:xfrm>
          <a:prstGeom prst="rect">
            <a:avLst/>
          </a:prstGeom>
          <a:blipFill>
            <a:blip r:embed="rId10" cstate="print"/>
            <a:stretch>
              <a:fillRect/>
            </a:stretch>
          </a:blipFill>
        </p:spPr>
        <p:txBody>
          <a:bodyPr wrap="square" lIns="0" tIns="0" rIns="0" bIns="0" rtlCol="0"/>
          <a:lstStyle/>
          <a:p>
            <a:endParaRPr/>
          </a:p>
        </p:txBody>
      </p:sp>
      <p:sp>
        <p:nvSpPr>
          <p:cNvPr id="21" name="bg object 21"/>
          <p:cNvSpPr/>
          <p:nvPr/>
        </p:nvSpPr>
        <p:spPr>
          <a:xfrm>
            <a:off x="491091" y="1328409"/>
            <a:ext cx="98222" cy="129927"/>
          </a:xfrm>
          <a:prstGeom prst="rect">
            <a:avLst/>
          </a:prstGeom>
          <a:blipFill>
            <a:blip r:embed="rId11" cstate="print"/>
            <a:stretch>
              <a:fillRect/>
            </a:stretch>
          </a:blipFill>
        </p:spPr>
        <p:txBody>
          <a:bodyPr wrap="square" lIns="0" tIns="0" rIns="0" bIns="0" rtlCol="0"/>
          <a:lstStyle/>
          <a:p>
            <a:endParaRPr/>
          </a:p>
        </p:txBody>
      </p:sp>
      <p:sp>
        <p:nvSpPr>
          <p:cNvPr id="22" name="bg object 22"/>
          <p:cNvSpPr/>
          <p:nvPr/>
        </p:nvSpPr>
        <p:spPr>
          <a:xfrm>
            <a:off x="705688" y="53"/>
            <a:ext cx="152509" cy="202702"/>
          </a:xfrm>
          <a:prstGeom prst="rect">
            <a:avLst/>
          </a:prstGeom>
          <a:blipFill>
            <a:blip r:embed="rId12" cstate="print"/>
            <a:stretch>
              <a:fillRect/>
            </a:stretch>
          </a:blipFill>
        </p:spPr>
        <p:txBody>
          <a:bodyPr wrap="square" lIns="0" tIns="0" rIns="0" bIns="0" rtlCol="0"/>
          <a:lstStyle/>
          <a:p>
            <a:endParaRPr/>
          </a:p>
        </p:txBody>
      </p:sp>
      <p:sp>
        <p:nvSpPr>
          <p:cNvPr id="23" name="bg object 23"/>
          <p:cNvSpPr/>
          <p:nvPr/>
        </p:nvSpPr>
        <p:spPr>
          <a:xfrm>
            <a:off x="1147307" y="666081"/>
            <a:ext cx="151809" cy="203052"/>
          </a:xfrm>
          <a:prstGeom prst="rect">
            <a:avLst/>
          </a:prstGeom>
          <a:blipFill>
            <a:blip r:embed="rId13" cstate="print"/>
            <a:stretch>
              <a:fillRect/>
            </a:stretch>
          </a:blipFill>
        </p:spPr>
        <p:txBody>
          <a:bodyPr wrap="square" lIns="0" tIns="0" rIns="0" bIns="0" rtlCol="0"/>
          <a:lstStyle/>
          <a:p>
            <a:endParaRPr/>
          </a:p>
        </p:txBody>
      </p:sp>
      <p:sp>
        <p:nvSpPr>
          <p:cNvPr id="24" name="bg object 24"/>
          <p:cNvSpPr/>
          <p:nvPr/>
        </p:nvSpPr>
        <p:spPr>
          <a:xfrm>
            <a:off x="538213" y="589266"/>
            <a:ext cx="98222" cy="129869"/>
          </a:xfrm>
          <a:prstGeom prst="rect">
            <a:avLst/>
          </a:prstGeom>
          <a:blipFill>
            <a:blip r:embed="rId14" cstate="print"/>
            <a:stretch>
              <a:fillRect/>
            </a:stretch>
          </a:blipFill>
        </p:spPr>
        <p:txBody>
          <a:bodyPr wrap="square" lIns="0" tIns="0" rIns="0" bIns="0" rtlCol="0"/>
          <a:lstStyle/>
          <a:p>
            <a:endParaRPr/>
          </a:p>
        </p:txBody>
      </p:sp>
      <p:sp>
        <p:nvSpPr>
          <p:cNvPr id="25" name="bg object 25"/>
          <p:cNvSpPr/>
          <p:nvPr/>
        </p:nvSpPr>
        <p:spPr>
          <a:xfrm>
            <a:off x="7252085" y="38492"/>
            <a:ext cx="151874" cy="202702"/>
          </a:xfrm>
          <a:prstGeom prst="rect">
            <a:avLst/>
          </a:prstGeom>
          <a:blipFill>
            <a:blip r:embed="rId15" cstate="print"/>
            <a:stretch>
              <a:fillRect/>
            </a:stretch>
          </a:blipFill>
        </p:spPr>
        <p:txBody>
          <a:bodyPr wrap="square" lIns="0" tIns="0" rIns="0" bIns="0" rtlCol="0"/>
          <a:lstStyle/>
          <a:p>
            <a:endParaRPr/>
          </a:p>
        </p:txBody>
      </p:sp>
      <p:sp>
        <p:nvSpPr>
          <p:cNvPr id="26" name="bg object 26"/>
          <p:cNvSpPr/>
          <p:nvPr/>
        </p:nvSpPr>
        <p:spPr>
          <a:xfrm>
            <a:off x="8157283" y="202802"/>
            <a:ext cx="98224" cy="129869"/>
          </a:xfrm>
          <a:prstGeom prst="rect">
            <a:avLst/>
          </a:prstGeom>
          <a:blipFill>
            <a:blip r:embed="rId16" cstate="print"/>
            <a:stretch>
              <a:fillRect/>
            </a:stretch>
          </a:blipFill>
        </p:spPr>
        <p:txBody>
          <a:bodyPr wrap="square" lIns="0" tIns="0" rIns="0" bIns="0" rtlCol="0"/>
          <a:lstStyle/>
          <a:p>
            <a:endParaRPr/>
          </a:p>
        </p:txBody>
      </p:sp>
      <p:sp>
        <p:nvSpPr>
          <p:cNvPr id="27" name="bg object 27"/>
          <p:cNvSpPr/>
          <p:nvPr/>
        </p:nvSpPr>
        <p:spPr>
          <a:xfrm>
            <a:off x="7679084" y="1048710"/>
            <a:ext cx="98574" cy="129869"/>
          </a:xfrm>
          <a:prstGeom prst="rect">
            <a:avLst/>
          </a:prstGeom>
          <a:blipFill>
            <a:blip r:embed="rId17" cstate="print"/>
            <a:stretch>
              <a:fillRect/>
            </a:stretch>
          </a:blipFill>
        </p:spPr>
        <p:txBody>
          <a:bodyPr wrap="square" lIns="0" tIns="0" rIns="0" bIns="0" rtlCol="0"/>
          <a:lstStyle/>
          <a:p>
            <a:endParaRPr/>
          </a:p>
        </p:txBody>
      </p:sp>
      <p:sp>
        <p:nvSpPr>
          <p:cNvPr id="28" name="bg object 28"/>
          <p:cNvSpPr/>
          <p:nvPr/>
        </p:nvSpPr>
        <p:spPr>
          <a:xfrm>
            <a:off x="8841232" y="983695"/>
            <a:ext cx="98224" cy="130394"/>
          </a:xfrm>
          <a:prstGeom prst="rect">
            <a:avLst/>
          </a:prstGeom>
          <a:blipFill>
            <a:blip r:embed="rId18" cstate="print"/>
            <a:stretch>
              <a:fillRect/>
            </a:stretch>
          </a:blipFill>
        </p:spPr>
        <p:txBody>
          <a:bodyPr wrap="square" lIns="0" tIns="0" rIns="0" bIns="0" rtlCol="0"/>
          <a:lstStyle/>
          <a:p>
            <a:endParaRPr/>
          </a:p>
        </p:txBody>
      </p:sp>
      <p:sp>
        <p:nvSpPr>
          <p:cNvPr id="29" name="bg object 29"/>
          <p:cNvSpPr/>
          <p:nvPr/>
        </p:nvSpPr>
        <p:spPr>
          <a:xfrm>
            <a:off x="8306033" y="666171"/>
            <a:ext cx="98149" cy="130397"/>
          </a:xfrm>
          <a:prstGeom prst="rect">
            <a:avLst/>
          </a:prstGeom>
          <a:blipFill>
            <a:blip r:embed="rId19" cstate="print"/>
            <a:stretch>
              <a:fillRect/>
            </a:stretch>
          </a:blipFill>
        </p:spPr>
        <p:txBody>
          <a:bodyPr wrap="square" lIns="0" tIns="0" rIns="0" bIns="0" rtlCol="0"/>
          <a:lstStyle/>
          <a:p>
            <a:endParaRPr/>
          </a:p>
        </p:txBody>
      </p:sp>
      <p:sp>
        <p:nvSpPr>
          <p:cNvPr id="30" name="bg object 30"/>
          <p:cNvSpPr/>
          <p:nvPr/>
        </p:nvSpPr>
        <p:spPr>
          <a:xfrm>
            <a:off x="8791357" y="371649"/>
            <a:ext cx="98224" cy="129927"/>
          </a:xfrm>
          <a:prstGeom prst="rect">
            <a:avLst/>
          </a:prstGeom>
          <a:blipFill>
            <a:blip r:embed="rId20" cstate="print"/>
            <a:stretch>
              <a:fillRect/>
            </a:stretch>
          </a:blipFill>
        </p:spPr>
        <p:txBody>
          <a:bodyPr wrap="square" lIns="0" tIns="0" rIns="0" bIns="0" rtlCol="0"/>
          <a:lstStyle/>
          <a:p>
            <a:endParaRPr/>
          </a:p>
        </p:txBody>
      </p:sp>
      <p:sp>
        <p:nvSpPr>
          <p:cNvPr id="31" name="bg object 31"/>
          <p:cNvSpPr/>
          <p:nvPr/>
        </p:nvSpPr>
        <p:spPr>
          <a:xfrm>
            <a:off x="8011083" y="4218966"/>
            <a:ext cx="1133475" cy="924560"/>
          </a:xfrm>
          <a:custGeom>
            <a:avLst/>
            <a:gdLst/>
            <a:ahLst/>
            <a:cxnLst/>
            <a:rect l="l" t="t" r="r" b="b"/>
            <a:pathLst>
              <a:path w="1133475" h="924560">
                <a:moveTo>
                  <a:pt x="1132897" y="924522"/>
                </a:moveTo>
                <a:lnTo>
                  <a:pt x="4915" y="924522"/>
                </a:lnTo>
                <a:lnTo>
                  <a:pt x="583" y="901718"/>
                </a:lnTo>
                <a:lnTo>
                  <a:pt x="0" y="844898"/>
                </a:lnTo>
                <a:lnTo>
                  <a:pt x="4690" y="796046"/>
                </a:lnTo>
                <a:lnTo>
                  <a:pt x="13201" y="747239"/>
                </a:lnTo>
                <a:lnTo>
                  <a:pt x="25317" y="698648"/>
                </a:lnTo>
                <a:lnTo>
                  <a:pt x="40821" y="650445"/>
                </a:lnTo>
                <a:lnTo>
                  <a:pt x="59495" y="602799"/>
                </a:lnTo>
                <a:lnTo>
                  <a:pt x="81121" y="555882"/>
                </a:lnTo>
                <a:lnTo>
                  <a:pt x="105484" y="509864"/>
                </a:lnTo>
                <a:lnTo>
                  <a:pt x="132365" y="464916"/>
                </a:lnTo>
                <a:lnTo>
                  <a:pt x="161548" y="421209"/>
                </a:lnTo>
                <a:lnTo>
                  <a:pt x="192815" y="378913"/>
                </a:lnTo>
                <a:lnTo>
                  <a:pt x="225949" y="338199"/>
                </a:lnTo>
                <a:lnTo>
                  <a:pt x="258073" y="301882"/>
                </a:lnTo>
                <a:lnTo>
                  <a:pt x="291327" y="267329"/>
                </a:lnTo>
                <a:lnTo>
                  <a:pt x="325568" y="234612"/>
                </a:lnTo>
                <a:lnTo>
                  <a:pt x="360654" y="203803"/>
                </a:lnTo>
                <a:lnTo>
                  <a:pt x="396445" y="174975"/>
                </a:lnTo>
                <a:lnTo>
                  <a:pt x="432799" y="148199"/>
                </a:lnTo>
                <a:lnTo>
                  <a:pt x="474372" y="122052"/>
                </a:lnTo>
                <a:lnTo>
                  <a:pt x="517342" y="98609"/>
                </a:lnTo>
                <a:lnTo>
                  <a:pt x="561542" y="77814"/>
                </a:lnTo>
                <a:lnTo>
                  <a:pt x="606805" y="59610"/>
                </a:lnTo>
                <a:lnTo>
                  <a:pt x="652967" y="43942"/>
                </a:lnTo>
                <a:lnTo>
                  <a:pt x="699860" y="30751"/>
                </a:lnTo>
                <a:lnTo>
                  <a:pt x="747320" y="19983"/>
                </a:lnTo>
                <a:lnTo>
                  <a:pt x="795179" y="11580"/>
                </a:lnTo>
                <a:lnTo>
                  <a:pt x="843273" y="5486"/>
                </a:lnTo>
                <a:lnTo>
                  <a:pt x="891434" y="1645"/>
                </a:lnTo>
                <a:lnTo>
                  <a:pt x="939498" y="0"/>
                </a:lnTo>
                <a:lnTo>
                  <a:pt x="985367" y="240"/>
                </a:lnTo>
                <a:lnTo>
                  <a:pt x="1032476" y="2004"/>
                </a:lnTo>
                <a:lnTo>
                  <a:pt x="1080648" y="5295"/>
                </a:lnTo>
                <a:lnTo>
                  <a:pt x="1129706" y="10115"/>
                </a:lnTo>
                <a:lnTo>
                  <a:pt x="1132897" y="10523"/>
                </a:lnTo>
                <a:lnTo>
                  <a:pt x="1132897" y="924522"/>
                </a:lnTo>
                <a:close/>
              </a:path>
            </a:pathLst>
          </a:custGeom>
          <a:solidFill>
            <a:srgbClr val="AECCE8"/>
          </a:solidFill>
        </p:spPr>
        <p:txBody>
          <a:bodyPr wrap="square" lIns="0" tIns="0" rIns="0" bIns="0" rtlCol="0"/>
          <a:lstStyle/>
          <a:p>
            <a:endParaRPr/>
          </a:p>
        </p:txBody>
      </p:sp>
      <p:sp>
        <p:nvSpPr>
          <p:cNvPr id="32" name="bg object 32"/>
          <p:cNvSpPr/>
          <p:nvPr/>
        </p:nvSpPr>
        <p:spPr>
          <a:xfrm>
            <a:off x="8024203" y="4220324"/>
            <a:ext cx="1120140" cy="923290"/>
          </a:xfrm>
          <a:custGeom>
            <a:avLst/>
            <a:gdLst/>
            <a:ahLst/>
            <a:cxnLst/>
            <a:rect l="l" t="t" r="r" b="b"/>
            <a:pathLst>
              <a:path w="1120140" h="923289">
                <a:moveTo>
                  <a:pt x="691007" y="923175"/>
                </a:moveTo>
                <a:lnTo>
                  <a:pt x="664210" y="873429"/>
                </a:lnTo>
                <a:lnTo>
                  <a:pt x="626554" y="807897"/>
                </a:lnTo>
                <a:lnTo>
                  <a:pt x="589534" y="747445"/>
                </a:lnTo>
                <a:lnTo>
                  <a:pt x="553250" y="691908"/>
                </a:lnTo>
                <a:lnTo>
                  <a:pt x="517817" y="641057"/>
                </a:lnTo>
                <a:lnTo>
                  <a:pt x="483336" y="594715"/>
                </a:lnTo>
                <a:lnTo>
                  <a:pt x="449935" y="552678"/>
                </a:lnTo>
                <a:lnTo>
                  <a:pt x="417703" y="514743"/>
                </a:lnTo>
                <a:lnTo>
                  <a:pt x="386753" y="480695"/>
                </a:lnTo>
                <a:lnTo>
                  <a:pt x="357187" y="450354"/>
                </a:lnTo>
                <a:lnTo>
                  <a:pt x="329133" y="423519"/>
                </a:lnTo>
                <a:lnTo>
                  <a:pt x="277952" y="379552"/>
                </a:lnTo>
                <a:lnTo>
                  <a:pt x="234073" y="347179"/>
                </a:lnTo>
                <a:lnTo>
                  <a:pt x="215150" y="334848"/>
                </a:lnTo>
                <a:lnTo>
                  <a:pt x="213652" y="337375"/>
                </a:lnTo>
                <a:lnTo>
                  <a:pt x="180670" y="378320"/>
                </a:lnTo>
                <a:lnTo>
                  <a:pt x="149542" y="420839"/>
                </a:lnTo>
                <a:lnTo>
                  <a:pt x="120459" y="464756"/>
                </a:lnTo>
                <a:lnTo>
                  <a:pt x="93624" y="509917"/>
                </a:lnTo>
                <a:lnTo>
                  <a:pt x="69227" y="556171"/>
                </a:lnTo>
                <a:lnTo>
                  <a:pt x="47472" y="603326"/>
                </a:lnTo>
                <a:lnTo>
                  <a:pt x="28549" y="651243"/>
                </a:lnTo>
                <a:lnTo>
                  <a:pt x="12661" y="699757"/>
                </a:lnTo>
                <a:lnTo>
                  <a:pt x="0" y="748703"/>
                </a:lnTo>
                <a:lnTo>
                  <a:pt x="52285" y="760272"/>
                </a:lnTo>
                <a:lnTo>
                  <a:pt x="102387" y="775373"/>
                </a:lnTo>
                <a:lnTo>
                  <a:pt x="150342" y="793711"/>
                </a:lnTo>
                <a:lnTo>
                  <a:pt x="196176" y="814997"/>
                </a:lnTo>
                <a:lnTo>
                  <a:pt x="239928" y="838974"/>
                </a:lnTo>
                <a:lnTo>
                  <a:pt x="291160" y="871893"/>
                </a:lnTo>
                <a:lnTo>
                  <a:pt x="339267" y="907910"/>
                </a:lnTo>
                <a:lnTo>
                  <a:pt x="357085" y="923175"/>
                </a:lnTo>
                <a:lnTo>
                  <a:pt x="691007" y="923175"/>
                </a:lnTo>
                <a:close/>
              </a:path>
              <a:path w="1120140" h="923289">
                <a:moveTo>
                  <a:pt x="1119771" y="10185"/>
                </a:moveTo>
                <a:lnTo>
                  <a:pt x="1063866" y="4622"/>
                </a:lnTo>
                <a:lnTo>
                  <a:pt x="1017130" y="1587"/>
                </a:lnTo>
                <a:lnTo>
                  <a:pt x="971359" y="50"/>
                </a:lnTo>
                <a:lnTo>
                  <a:pt x="926719" y="0"/>
                </a:lnTo>
                <a:lnTo>
                  <a:pt x="879233" y="1625"/>
                </a:lnTo>
                <a:lnTo>
                  <a:pt x="831672" y="5346"/>
                </a:lnTo>
                <a:lnTo>
                  <a:pt x="784174" y="11252"/>
                </a:lnTo>
                <a:lnTo>
                  <a:pt x="736917" y="19392"/>
                </a:lnTo>
                <a:lnTo>
                  <a:pt x="690054" y="29857"/>
                </a:lnTo>
                <a:lnTo>
                  <a:pt x="643750" y="42697"/>
                </a:lnTo>
                <a:lnTo>
                  <a:pt x="598182" y="58000"/>
                </a:lnTo>
                <a:lnTo>
                  <a:pt x="553478" y="75819"/>
                </a:lnTo>
                <a:lnTo>
                  <a:pt x="509828" y="96227"/>
                </a:lnTo>
                <a:lnTo>
                  <a:pt x="467385" y="119291"/>
                </a:lnTo>
                <a:lnTo>
                  <a:pt x="426300" y="145097"/>
                </a:lnTo>
                <a:lnTo>
                  <a:pt x="443445" y="153657"/>
                </a:lnTo>
                <a:lnTo>
                  <a:pt x="460273" y="162471"/>
                </a:lnTo>
                <a:lnTo>
                  <a:pt x="535127" y="207340"/>
                </a:lnTo>
                <a:lnTo>
                  <a:pt x="575081" y="235661"/>
                </a:lnTo>
                <a:lnTo>
                  <a:pt x="612927" y="265747"/>
                </a:lnTo>
                <a:lnTo>
                  <a:pt x="648703" y="297535"/>
                </a:lnTo>
                <a:lnTo>
                  <a:pt x="682459" y="330923"/>
                </a:lnTo>
                <a:lnTo>
                  <a:pt x="714260" y="365848"/>
                </a:lnTo>
                <a:lnTo>
                  <a:pt x="744131" y="402221"/>
                </a:lnTo>
                <a:lnTo>
                  <a:pt x="772147" y="439978"/>
                </a:lnTo>
                <a:lnTo>
                  <a:pt x="798334" y="479031"/>
                </a:lnTo>
                <a:lnTo>
                  <a:pt x="822756" y="519315"/>
                </a:lnTo>
                <a:lnTo>
                  <a:pt x="845451" y="560730"/>
                </a:lnTo>
                <a:lnTo>
                  <a:pt x="866482" y="603211"/>
                </a:lnTo>
                <a:lnTo>
                  <a:pt x="885888" y="646684"/>
                </a:lnTo>
                <a:lnTo>
                  <a:pt x="903732" y="691057"/>
                </a:lnTo>
                <a:lnTo>
                  <a:pt x="920038" y="736257"/>
                </a:lnTo>
                <a:lnTo>
                  <a:pt x="934885" y="782218"/>
                </a:lnTo>
                <a:lnTo>
                  <a:pt x="948309" y="828840"/>
                </a:lnTo>
                <a:lnTo>
                  <a:pt x="960348" y="876071"/>
                </a:lnTo>
                <a:lnTo>
                  <a:pt x="970927" y="923175"/>
                </a:lnTo>
                <a:lnTo>
                  <a:pt x="1119771" y="923175"/>
                </a:lnTo>
                <a:lnTo>
                  <a:pt x="1119771" y="10185"/>
                </a:lnTo>
                <a:close/>
              </a:path>
            </a:pathLst>
          </a:custGeom>
          <a:solidFill>
            <a:srgbClr val="3B6793"/>
          </a:solidFill>
        </p:spPr>
        <p:txBody>
          <a:bodyPr wrap="square" lIns="0" tIns="0" rIns="0" bIns="0" rtlCol="0"/>
          <a:lstStyle/>
          <a:p>
            <a:endParaRPr/>
          </a:p>
        </p:txBody>
      </p:sp>
      <p:sp>
        <p:nvSpPr>
          <p:cNvPr id="33" name="bg object 33"/>
          <p:cNvSpPr/>
          <p:nvPr/>
        </p:nvSpPr>
        <p:spPr>
          <a:xfrm>
            <a:off x="0" y="3364693"/>
            <a:ext cx="1161415" cy="579755"/>
          </a:xfrm>
          <a:custGeom>
            <a:avLst/>
            <a:gdLst/>
            <a:ahLst/>
            <a:cxnLst/>
            <a:rect l="l" t="t" r="r" b="b"/>
            <a:pathLst>
              <a:path w="1161415" h="579754">
                <a:moveTo>
                  <a:pt x="716388" y="244899"/>
                </a:moveTo>
                <a:lnTo>
                  <a:pt x="71274" y="244899"/>
                </a:lnTo>
                <a:lnTo>
                  <a:pt x="80860" y="206633"/>
                </a:lnTo>
                <a:lnTo>
                  <a:pt x="116660" y="122449"/>
                </a:lnTo>
                <a:lnTo>
                  <a:pt x="189234" y="38265"/>
                </a:lnTo>
                <a:lnTo>
                  <a:pt x="309144" y="0"/>
                </a:lnTo>
                <a:lnTo>
                  <a:pt x="313491" y="0"/>
                </a:lnTo>
                <a:lnTo>
                  <a:pt x="441867" y="9467"/>
                </a:lnTo>
                <a:lnTo>
                  <a:pt x="506553" y="34018"/>
                </a:lnTo>
                <a:lnTo>
                  <a:pt x="538893" y="93398"/>
                </a:lnTo>
                <a:lnTo>
                  <a:pt x="561276" y="206974"/>
                </a:lnTo>
                <a:lnTo>
                  <a:pt x="701982" y="206974"/>
                </a:lnTo>
                <a:lnTo>
                  <a:pt x="705902" y="213518"/>
                </a:lnTo>
                <a:lnTo>
                  <a:pt x="716388" y="244899"/>
                </a:lnTo>
                <a:close/>
              </a:path>
              <a:path w="1161415" h="579754">
                <a:moveTo>
                  <a:pt x="701982" y="206974"/>
                </a:moveTo>
                <a:lnTo>
                  <a:pt x="561276" y="206974"/>
                </a:lnTo>
                <a:lnTo>
                  <a:pt x="567638" y="202900"/>
                </a:lnTo>
                <a:lnTo>
                  <a:pt x="584641" y="193937"/>
                </a:lnTo>
                <a:lnTo>
                  <a:pt x="609161" y="184973"/>
                </a:lnTo>
                <a:lnTo>
                  <a:pt x="638073" y="180899"/>
                </a:lnTo>
                <a:lnTo>
                  <a:pt x="641201" y="180899"/>
                </a:lnTo>
                <a:lnTo>
                  <a:pt x="694678" y="194780"/>
                </a:lnTo>
                <a:lnTo>
                  <a:pt x="701982" y="206974"/>
                </a:lnTo>
                <a:close/>
              </a:path>
              <a:path w="1161415" h="579754">
                <a:moveTo>
                  <a:pt x="0" y="491283"/>
                </a:moveTo>
                <a:lnTo>
                  <a:pt x="0" y="224912"/>
                </a:lnTo>
                <a:lnTo>
                  <a:pt x="15142" y="225089"/>
                </a:lnTo>
                <a:lnTo>
                  <a:pt x="32815" y="227290"/>
                </a:lnTo>
                <a:lnTo>
                  <a:pt x="48927" y="233264"/>
                </a:lnTo>
                <a:lnTo>
                  <a:pt x="71274" y="244899"/>
                </a:lnTo>
                <a:lnTo>
                  <a:pt x="716388" y="244899"/>
                </a:lnTo>
                <a:lnTo>
                  <a:pt x="717658" y="248699"/>
                </a:lnTo>
                <a:lnTo>
                  <a:pt x="929253" y="248699"/>
                </a:lnTo>
                <a:lnTo>
                  <a:pt x="947488" y="280102"/>
                </a:lnTo>
                <a:lnTo>
                  <a:pt x="966920" y="341574"/>
                </a:lnTo>
                <a:lnTo>
                  <a:pt x="1083746" y="341574"/>
                </a:lnTo>
                <a:lnTo>
                  <a:pt x="1099208" y="345911"/>
                </a:lnTo>
                <a:lnTo>
                  <a:pt x="1130114" y="364824"/>
                </a:lnTo>
                <a:lnTo>
                  <a:pt x="1154585" y="395624"/>
                </a:lnTo>
                <a:lnTo>
                  <a:pt x="1160964" y="426780"/>
                </a:lnTo>
                <a:lnTo>
                  <a:pt x="1145718" y="450467"/>
                </a:lnTo>
                <a:lnTo>
                  <a:pt x="1136577" y="455324"/>
                </a:lnTo>
                <a:lnTo>
                  <a:pt x="924273" y="455324"/>
                </a:lnTo>
                <a:lnTo>
                  <a:pt x="916925" y="467749"/>
                </a:lnTo>
                <a:lnTo>
                  <a:pt x="909610" y="475249"/>
                </a:lnTo>
                <a:lnTo>
                  <a:pt x="20104" y="475249"/>
                </a:lnTo>
                <a:lnTo>
                  <a:pt x="14494" y="480620"/>
                </a:lnTo>
                <a:lnTo>
                  <a:pt x="0" y="491283"/>
                </a:lnTo>
                <a:close/>
              </a:path>
              <a:path w="1161415" h="579754">
                <a:moveTo>
                  <a:pt x="929253" y="248699"/>
                </a:moveTo>
                <a:lnTo>
                  <a:pt x="717658" y="248699"/>
                </a:lnTo>
                <a:lnTo>
                  <a:pt x="722489" y="245422"/>
                </a:lnTo>
                <a:lnTo>
                  <a:pt x="738896" y="238212"/>
                </a:lnTo>
                <a:lnTo>
                  <a:pt x="769751" y="231001"/>
                </a:lnTo>
                <a:lnTo>
                  <a:pt x="817925" y="227724"/>
                </a:lnTo>
                <a:lnTo>
                  <a:pt x="825306" y="227787"/>
                </a:lnTo>
                <a:lnTo>
                  <a:pt x="899747" y="234288"/>
                </a:lnTo>
                <a:lnTo>
                  <a:pt x="929253" y="248699"/>
                </a:lnTo>
                <a:close/>
              </a:path>
              <a:path w="1161415" h="579754">
                <a:moveTo>
                  <a:pt x="1083746" y="341574"/>
                </a:moveTo>
                <a:lnTo>
                  <a:pt x="966920" y="341574"/>
                </a:lnTo>
                <a:lnTo>
                  <a:pt x="968655" y="340969"/>
                </a:lnTo>
                <a:lnTo>
                  <a:pt x="973679" y="339564"/>
                </a:lnTo>
                <a:lnTo>
                  <a:pt x="981724" y="337977"/>
                </a:lnTo>
                <a:lnTo>
                  <a:pt x="992520" y="336824"/>
                </a:lnTo>
                <a:lnTo>
                  <a:pt x="1001164" y="335641"/>
                </a:lnTo>
                <a:lnTo>
                  <a:pt x="1010675" y="334671"/>
                </a:lnTo>
                <a:lnTo>
                  <a:pt x="1020911" y="334015"/>
                </a:lnTo>
                <a:lnTo>
                  <a:pt x="1031727" y="333774"/>
                </a:lnTo>
                <a:lnTo>
                  <a:pt x="1065276" y="336393"/>
                </a:lnTo>
                <a:lnTo>
                  <a:pt x="1083746" y="341574"/>
                </a:lnTo>
                <a:close/>
              </a:path>
              <a:path w="1161415" h="579754">
                <a:moveTo>
                  <a:pt x="1027750" y="479849"/>
                </a:moveTo>
                <a:lnTo>
                  <a:pt x="995437" y="478259"/>
                </a:lnTo>
                <a:lnTo>
                  <a:pt x="965986" y="473567"/>
                </a:lnTo>
                <a:lnTo>
                  <a:pt x="941548" y="465885"/>
                </a:lnTo>
                <a:lnTo>
                  <a:pt x="924273" y="455324"/>
                </a:lnTo>
                <a:lnTo>
                  <a:pt x="1136577" y="455324"/>
                </a:lnTo>
                <a:lnTo>
                  <a:pt x="1114599" y="466999"/>
                </a:lnTo>
                <a:lnTo>
                  <a:pt x="1073359" y="476688"/>
                </a:lnTo>
                <a:lnTo>
                  <a:pt x="1027750" y="479849"/>
                </a:lnTo>
                <a:close/>
              </a:path>
              <a:path w="1161415" h="579754">
                <a:moveTo>
                  <a:pt x="261779" y="579498"/>
                </a:moveTo>
                <a:lnTo>
                  <a:pt x="157253" y="577869"/>
                </a:lnTo>
                <a:lnTo>
                  <a:pt x="97236" y="566467"/>
                </a:lnTo>
                <a:lnTo>
                  <a:pt x="59072" y="535518"/>
                </a:lnTo>
                <a:lnTo>
                  <a:pt x="20104" y="475249"/>
                </a:lnTo>
                <a:lnTo>
                  <a:pt x="909610" y="475249"/>
                </a:lnTo>
                <a:lnTo>
                  <a:pt x="891127" y="494199"/>
                </a:lnTo>
                <a:lnTo>
                  <a:pt x="516723" y="494199"/>
                </a:lnTo>
                <a:lnTo>
                  <a:pt x="508345" y="507527"/>
                </a:lnTo>
                <a:lnTo>
                  <a:pt x="473136" y="536848"/>
                </a:lnTo>
                <a:lnTo>
                  <a:pt x="395984" y="566170"/>
                </a:lnTo>
                <a:lnTo>
                  <a:pt x="261779" y="579498"/>
                </a:lnTo>
                <a:close/>
              </a:path>
              <a:path w="1161415" h="579754">
                <a:moveTo>
                  <a:pt x="692853" y="562598"/>
                </a:moveTo>
                <a:lnTo>
                  <a:pt x="635923" y="561530"/>
                </a:lnTo>
                <a:lnTo>
                  <a:pt x="598599" y="554048"/>
                </a:lnTo>
                <a:lnTo>
                  <a:pt x="564370" y="533742"/>
                </a:lnTo>
                <a:lnTo>
                  <a:pt x="516723" y="494199"/>
                </a:lnTo>
                <a:lnTo>
                  <a:pt x="891127" y="494199"/>
                </a:lnTo>
                <a:lnTo>
                  <a:pt x="828309" y="531693"/>
                </a:lnTo>
                <a:lnTo>
                  <a:pt x="727148" y="559573"/>
                </a:lnTo>
                <a:lnTo>
                  <a:pt x="692853" y="562598"/>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745865" y="1737781"/>
            <a:ext cx="5652268" cy="1244600"/>
          </a:xfrm>
          <a:prstGeom prst="rect">
            <a:avLst/>
          </a:prstGeom>
        </p:spPr>
        <p:txBody>
          <a:bodyPr wrap="square" lIns="0" tIns="0" rIns="0" bIns="0">
            <a:spAutoFit/>
          </a:bodyPr>
          <a:lstStyle>
            <a:lvl1pPr>
              <a:defRPr sz="8000" b="1" i="0">
                <a:solidFill>
                  <a:srgbClr val="3B6793"/>
                </a:solidFill>
                <a:latin typeface="Verdana"/>
                <a:cs typeface="Verdana"/>
              </a:defRPr>
            </a:lvl1pPr>
          </a:lstStyle>
          <a:p>
            <a:endParaRPr/>
          </a:p>
        </p:txBody>
      </p:sp>
      <p:sp>
        <p:nvSpPr>
          <p:cNvPr id="3" name="Holder 3"/>
          <p:cNvSpPr>
            <a:spLocks noGrp="1"/>
          </p:cNvSpPr>
          <p:nvPr>
            <p:ph type="body" idx="1"/>
          </p:nvPr>
        </p:nvSpPr>
        <p:spPr>
          <a:xfrm>
            <a:off x="749449" y="1072363"/>
            <a:ext cx="7645100" cy="336359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a:xfrm>
            <a:off x="73024" y="4793464"/>
            <a:ext cx="5008245" cy="328295"/>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ct val="100000"/>
              </a:lnSpc>
              <a:spcBef>
                <a:spcPts val="1019"/>
              </a:spcBef>
            </a:pPr>
            <a:r>
              <a:rPr spc="-5" dirty="0"/>
              <a:t>Department </a:t>
            </a:r>
            <a:r>
              <a:rPr dirty="0"/>
              <a:t>of </a:t>
            </a:r>
            <a:r>
              <a:rPr spc="-5" dirty="0"/>
              <a:t>CSE GIT </a:t>
            </a:r>
            <a:r>
              <a:rPr spc="-25" dirty="0"/>
              <a:t>GITAM </a:t>
            </a:r>
            <a:r>
              <a:rPr dirty="0"/>
              <a:t>(Deemed </a:t>
            </a:r>
            <a:r>
              <a:rPr spc="-5" dirty="0"/>
              <a:t>to </a:t>
            </a:r>
            <a:r>
              <a:rPr dirty="0"/>
              <a:t>be </a:t>
            </a:r>
            <a:r>
              <a:rPr spc="-5" dirty="0"/>
              <a:t>University) </a:t>
            </a:r>
            <a:r>
              <a:rPr spc="-10" dirty="0"/>
              <a:t>Visakhapatnam</a:t>
            </a:r>
            <a:r>
              <a:rPr spc="225"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8.png"/><Relationship Id="rId3" Type="http://schemas.openxmlformats.org/officeDocument/2006/relationships/image" Target="../media/image22.png"/><Relationship Id="rId7" Type="http://schemas.openxmlformats.org/officeDocument/2006/relationships/image" Target="../media/image39.png"/><Relationship Id="rId12" Type="http://schemas.openxmlformats.org/officeDocument/2006/relationships/image" Target="../media/image4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7.png"/><Relationship Id="rId15" Type="http://schemas.openxmlformats.org/officeDocument/2006/relationships/image" Target="../media/image45.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40.png"/><Relationship Id="rId1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4.xml"/><Relationship Id="rId5" Type="http://schemas.openxmlformats.org/officeDocument/2006/relationships/image" Target="../media/image49.jpe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45.png"/><Relationship Id="rId3" Type="http://schemas.openxmlformats.org/officeDocument/2006/relationships/image" Target="../media/image58.png"/><Relationship Id="rId7" Type="http://schemas.openxmlformats.org/officeDocument/2006/relationships/image" Target="../media/image61.png"/><Relationship Id="rId12" Type="http://schemas.openxmlformats.org/officeDocument/2006/relationships/image" Target="../media/image6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43.png"/><Relationship Id="rId5" Type="http://schemas.openxmlformats.org/officeDocument/2006/relationships/image" Target="../media/image38.png"/><Relationship Id="rId10" Type="http://schemas.openxmlformats.org/officeDocument/2006/relationships/image" Target="../media/image64.png"/><Relationship Id="rId4" Type="http://schemas.openxmlformats.org/officeDocument/2006/relationships/image" Target="../media/image59.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C:\Users\Dell\Desktop\%20https:\doi.org\10.1109\tpds.2020.2980265" TargetMode="External"/><Relationship Id="rId7" Type="http://schemas.openxmlformats.org/officeDocument/2006/relationships/hyperlink" Target="https://indjst.org/articles/current-trends-in-cloud-comput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oi.org/10.35940/ijeat.b2850.129219" TargetMode="External"/><Relationship Id="rId5" Type="http://schemas.openxmlformats.org/officeDocument/2006/relationships/hyperlink" Target="http://www.ijiet.org/papers/460-F017.pdf" TargetMode="External"/><Relationship Id="rId4" Type="http://schemas.openxmlformats.org/officeDocument/2006/relationships/hyperlink" Target="https://doi.org/10.3991/ijim.v10i4.5931"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74.png"/><Relationship Id="rId3" Type="http://schemas.openxmlformats.org/officeDocument/2006/relationships/image" Target="../media/image67.png"/><Relationship Id="rId7" Type="http://schemas.openxmlformats.org/officeDocument/2006/relationships/image" Target="../media/image70.png"/><Relationship Id="rId12" Type="http://schemas.openxmlformats.org/officeDocument/2006/relationships/image" Target="../media/image73.png"/><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68.png"/><Relationship Id="rId10" Type="http://schemas.openxmlformats.org/officeDocument/2006/relationships/image" Target="../media/image71.png"/><Relationship Id="rId4" Type="http://schemas.openxmlformats.org/officeDocument/2006/relationships/image" Target="../media/image24.png"/><Relationship Id="rId9" Type="http://schemas.openxmlformats.org/officeDocument/2006/relationships/image" Target="../media/image60.png"/><Relationship Id="rId14" Type="http://schemas.openxmlformats.org/officeDocument/2006/relationships/image" Target="../media/image75.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2.png"/><Relationship Id="rId7"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6565" y="1408461"/>
            <a:ext cx="4969353" cy="373696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548319" y="539498"/>
            <a:ext cx="269240" cy="360680"/>
          </a:xfrm>
          <a:custGeom>
            <a:avLst/>
            <a:gdLst/>
            <a:ahLst/>
            <a:cxnLst/>
            <a:rect l="l" t="t" r="r" b="b"/>
            <a:pathLst>
              <a:path w="269239" h="360680">
                <a:moveTo>
                  <a:pt x="139549" y="360676"/>
                </a:moveTo>
                <a:lnTo>
                  <a:pt x="135374" y="360676"/>
                </a:lnTo>
                <a:lnTo>
                  <a:pt x="132249" y="359636"/>
                </a:lnTo>
                <a:lnTo>
                  <a:pt x="128424" y="357554"/>
                </a:lnTo>
                <a:lnTo>
                  <a:pt x="118236" y="305743"/>
                </a:lnTo>
                <a:lnTo>
                  <a:pt x="98717" y="260498"/>
                </a:lnTo>
                <a:lnTo>
                  <a:pt x="71449" y="223385"/>
                </a:lnTo>
                <a:lnTo>
                  <a:pt x="38016" y="195969"/>
                </a:lnTo>
                <a:lnTo>
                  <a:pt x="0" y="179817"/>
                </a:lnTo>
                <a:lnTo>
                  <a:pt x="37617" y="167298"/>
                </a:lnTo>
                <a:lnTo>
                  <a:pt x="70254" y="141316"/>
                </a:lnTo>
                <a:lnTo>
                  <a:pt x="96924" y="104236"/>
                </a:lnTo>
                <a:lnTo>
                  <a:pt x="116642" y="58424"/>
                </a:lnTo>
                <a:lnTo>
                  <a:pt x="128424" y="6247"/>
                </a:lnTo>
                <a:lnTo>
                  <a:pt x="128424" y="2082"/>
                </a:lnTo>
                <a:lnTo>
                  <a:pt x="130524" y="0"/>
                </a:lnTo>
                <a:lnTo>
                  <a:pt x="135374" y="0"/>
                </a:lnTo>
                <a:lnTo>
                  <a:pt x="138499" y="2082"/>
                </a:lnTo>
                <a:lnTo>
                  <a:pt x="140574" y="6247"/>
                </a:lnTo>
                <a:lnTo>
                  <a:pt x="153969" y="58024"/>
                </a:lnTo>
                <a:lnTo>
                  <a:pt x="173875" y="103036"/>
                </a:lnTo>
                <a:lnTo>
                  <a:pt x="199895" y="139517"/>
                </a:lnTo>
                <a:lnTo>
                  <a:pt x="231628" y="165699"/>
                </a:lnTo>
                <a:lnTo>
                  <a:pt x="268674" y="179817"/>
                </a:lnTo>
                <a:lnTo>
                  <a:pt x="231628" y="193969"/>
                </a:lnTo>
                <a:lnTo>
                  <a:pt x="199895" y="220385"/>
                </a:lnTo>
                <a:lnTo>
                  <a:pt x="173875" y="257499"/>
                </a:lnTo>
                <a:lnTo>
                  <a:pt x="153969" y="303744"/>
                </a:lnTo>
                <a:lnTo>
                  <a:pt x="140574" y="357554"/>
                </a:lnTo>
                <a:lnTo>
                  <a:pt x="140574" y="359636"/>
                </a:lnTo>
                <a:close/>
              </a:path>
            </a:pathLst>
          </a:custGeom>
          <a:solidFill>
            <a:srgbClr val="FFFFFF"/>
          </a:solidFill>
        </p:spPr>
        <p:txBody>
          <a:bodyPr wrap="square" lIns="0" tIns="0" rIns="0" bIns="0" rtlCol="0"/>
          <a:lstStyle/>
          <a:p>
            <a:endParaRPr/>
          </a:p>
        </p:txBody>
      </p:sp>
      <p:sp>
        <p:nvSpPr>
          <p:cNvPr id="4" name="object 4"/>
          <p:cNvSpPr/>
          <p:nvPr/>
        </p:nvSpPr>
        <p:spPr>
          <a:xfrm>
            <a:off x="6168862" y="1245447"/>
            <a:ext cx="269240" cy="360680"/>
          </a:xfrm>
          <a:custGeom>
            <a:avLst/>
            <a:gdLst/>
            <a:ahLst/>
            <a:cxnLst/>
            <a:rect l="l" t="t" r="r" b="b"/>
            <a:pathLst>
              <a:path w="269239" h="360680">
                <a:moveTo>
                  <a:pt x="139549" y="360676"/>
                </a:moveTo>
                <a:lnTo>
                  <a:pt x="135374" y="360676"/>
                </a:lnTo>
                <a:lnTo>
                  <a:pt x="132249" y="359636"/>
                </a:lnTo>
                <a:lnTo>
                  <a:pt x="128424" y="357554"/>
                </a:lnTo>
                <a:lnTo>
                  <a:pt x="118236" y="305743"/>
                </a:lnTo>
                <a:lnTo>
                  <a:pt x="98717" y="260498"/>
                </a:lnTo>
                <a:lnTo>
                  <a:pt x="71449" y="223385"/>
                </a:lnTo>
                <a:lnTo>
                  <a:pt x="38016" y="195969"/>
                </a:lnTo>
                <a:lnTo>
                  <a:pt x="0" y="179817"/>
                </a:lnTo>
                <a:lnTo>
                  <a:pt x="37617" y="167298"/>
                </a:lnTo>
                <a:lnTo>
                  <a:pt x="70254" y="141316"/>
                </a:lnTo>
                <a:lnTo>
                  <a:pt x="96924" y="104236"/>
                </a:lnTo>
                <a:lnTo>
                  <a:pt x="116642" y="58424"/>
                </a:lnTo>
                <a:lnTo>
                  <a:pt x="128424" y="6247"/>
                </a:lnTo>
                <a:lnTo>
                  <a:pt x="128424" y="2082"/>
                </a:lnTo>
                <a:lnTo>
                  <a:pt x="130524" y="0"/>
                </a:lnTo>
                <a:lnTo>
                  <a:pt x="135374" y="0"/>
                </a:lnTo>
                <a:lnTo>
                  <a:pt x="138499" y="2082"/>
                </a:lnTo>
                <a:lnTo>
                  <a:pt x="140574" y="6247"/>
                </a:lnTo>
                <a:lnTo>
                  <a:pt x="153969" y="58024"/>
                </a:lnTo>
                <a:lnTo>
                  <a:pt x="173875" y="103036"/>
                </a:lnTo>
                <a:lnTo>
                  <a:pt x="199895" y="139517"/>
                </a:lnTo>
                <a:lnTo>
                  <a:pt x="231628" y="165699"/>
                </a:lnTo>
                <a:lnTo>
                  <a:pt x="268674" y="179817"/>
                </a:lnTo>
                <a:lnTo>
                  <a:pt x="231628" y="193969"/>
                </a:lnTo>
                <a:lnTo>
                  <a:pt x="199895" y="220385"/>
                </a:lnTo>
                <a:lnTo>
                  <a:pt x="173875" y="257499"/>
                </a:lnTo>
                <a:lnTo>
                  <a:pt x="153969" y="303744"/>
                </a:lnTo>
                <a:lnTo>
                  <a:pt x="140574" y="357554"/>
                </a:lnTo>
                <a:lnTo>
                  <a:pt x="140574" y="359636"/>
                </a:lnTo>
                <a:close/>
              </a:path>
            </a:pathLst>
          </a:custGeom>
          <a:solidFill>
            <a:srgbClr val="E6EDF4"/>
          </a:solidFill>
        </p:spPr>
        <p:txBody>
          <a:bodyPr wrap="square" lIns="0" tIns="0" rIns="0" bIns="0" rtlCol="0"/>
          <a:lstStyle/>
          <a:p>
            <a:endParaRPr/>
          </a:p>
        </p:txBody>
      </p:sp>
      <p:sp>
        <p:nvSpPr>
          <p:cNvPr id="5" name="object 5"/>
          <p:cNvSpPr/>
          <p:nvPr/>
        </p:nvSpPr>
        <p:spPr>
          <a:xfrm>
            <a:off x="1931251" y="1133472"/>
            <a:ext cx="141167" cy="1894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60553" y="95249"/>
            <a:ext cx="141167" cy="1894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9319" y="539526"/>
            <a:ext cx="1485900" cy="579755"/>
          </a:xfrm>
          <a:custGeom>
            <a:avLst/>
            <a:gdLst/>
            <a:ahLst/>
            <a:cxnLst/>
            <a:rect l="l" t="t" r="r" b="b"/>
            <a:pathLst>
              <a:path w="1485900" h="579755">
                <a:moveTo>
                  <a:pt x="586658" y="579496"/>
                </a:moveTo>
                <a:lnTo>
                  <a:pt x="482132" y="577867"/>
                </a:lnTo>
                <a:lnTo>
                  <a:pt x="422115" y="566464"/>
                </a:lnTo>
                <a:lnTo>
                  <a:pt x="383951" y="535513"/>
                </a:lnTo>
                <a:lnTo>
                  <a:pt x="344984" y="475241"/>
                </a:lnTo>
                <a:lnTo>
                  <a:pt x="339374" y="480613"/>
                </a:lnTo>
                <a:lnTo>
                  <a:pt x="323312" y="492432"/>
                </a:lnTo>
                <a:lnTo>
                  <a:pt x="297948" y="504251"/>
                </a:lnTo>
                <a:lnTo>
                  <a:pt x="264434" y="509623"/>
                </a:lnTo>
                <a:lnTo>
                  <a:pt x="261934" y="509623"/>
                </a:lnTo>
                <a:lnTo>
                  <a:pt x="259404" y="509538"/>
                </a:lnTo>
                <a:lnTo>
                  <a:pt x="256846" y="509338"/>
                </a:lnTo>
                <a:lnTo>
                  <a:pt x="226454" y="507499"/>
                </a:lnTo>
                <a:lnTo>
                  <a:pt x="209215" y="501653"/>
                </a:lnTo>
                <a:lnTo>
                  <a:pt x="198730" y="487090"/>
                </a:lnTo>
                <a:lnTo>
                  <a:pt x="188602" y="459101"/>
                </a:lnTo>
                <a:lnTo>
                  <a:pt x="185544" y="459456"/>
                </a:lnTo>
                <a:lnTo>
                  <a:pt x="177009" y="460237"/>
                </a:lnTo>
                <a:lnTo>
                  <a:pt x="163957" y="461018"/>
                </a:lnTo>
                <a:lnTo>
                  <a:pt x="147347" y="461374"/>
                </a:lnTo>
                <a:lnTo>
                  <a:pt x="106303" y="459009"/>
                </a:lnTo>
                <a:lnTo>
                  <a:pt x="62591" y="449507"/>
                </a:lnTo>
                <a:lnTo>
                  <a:pt x="24420" y="429259"/>
                </a:lnTo>
                <a:lnTo>
                  <a:pt x="0" y="394656"/>
                </a:lnTo>
                <a:lnTo>
                  <a:pt x="213" y="356093"/>
                </a:lnTo>
                <a:lnTo>
                  <a:pt x="25495" y="328158"/>
                </a:lnTo>
                <a:lnTo>
                  <a:pt x="66136" y="311167"/>
                </a:lnTo>
                <a:lnTo>
                  <a:pt x="112427" y="305434"/>
                </a:lnTo>
                <a:lnTo>
                  <a:pt x="133018" y="306670"/>
                </a:lnTo>
                <a:lnTo>
                  <a:pt x="151792" y="310399"/>
                </a:lnTo>
                <a:lnTo>
                  <a:pt x="167796" y="316654"/>
                </a:lnTo>
                <a:lnTo>
                  <a:pt x="180077" y="325466"/>
                </a:lnTo>
                <a:lnTo>
                  <a:pt x="208415" y="275746"/>
                </a:lnTo>
                <a:lnTo>
                  <a:pt x="241834" y="244905"/>
                </a:lnTo>
                <a:lnTo>
                  <a:pt x="277603" y="229168"/>
                </a:lnTo>
                <a:lnTo>
                  <a:pt x="312991" y="224762"/>
                </a:lnTo>
                <a:lnTo>
                  <a:pt x="340021" y="225076"/>
                </a:lnTo>
                <a:lnTo>
                  <a:pt x="357693" y="227280"/>
                </a:lnTo>
                <a:lnTo>
                  <a:pt x="373806" y="233261"/>
                </a:lnTo>
                <a:lnTo>
                  <a:pt x="396154" y="244909"/>
                </a:lnTo>
                <a:lnTo>
                  <a:pt x="405740" y="206642"/>
                </a:lnTo>
                <a:lnTo>
                  <a:pt x="441539" y="122454"/>
                </a:lnTo>
                <a:lnTo>
                  <a:pt x="514113" y="38267"/>
                </a:lnTo>
                <a:lnTo>
                  <a:pt x="634023" y="0"/>
                </a:lnTo>
                <a:lnTo>
                  <a:pt x="638371" y="0"/>
                </a:lnTo>
                <a:lnTo>
                  <a:pt x="766746" y="9463"/>
                </a:lnTo>
                <a:lnTo>
                  <a:pt x="831433" y="34016"/>
                </a:lnTo>
                <a:lnTo>
                  <a:pt x="863772" y="93396"/>
                </a:lnTo>
                <a:lnTo>
                  <a:pt x="886155" y="206974"/>
                </a:lnTo>
                <a:lnTo>
                  <a:pt x="892517" y="202898"/>
                </a:lnTo>
                <a:lnTo>
                  <a:pt x="909520" y="193932"/>
                </a:lnTo>
                <a:lnTo>
                  <a:pt x="934040" y="184965"/>
                </a:lnTo>
                <a:lnTo>
                  <a:pt x="962953" y="180889"/>
                </a:lnTo>
                <a:lnTo>
                  <a:pt x="966080" y="180889"/>
                </a:lnTo>
                <a:lnTo>
                  <a:pt x="1019558" y="194778"/>
                </a:lnTo>
                <a:lnTo>
                  <a:pt x="1042537" y="248689"/>
                </a:lnTo>
                <a:lnTo>
                  <a:pt x="1047368" y="245412"/>
                </a:lnTo>
                <a:lnTo>
                  <a:pt x="1063775" y="238203"/>
                </a:lnTo>
                <a:lnTo>
                  <a:pt x="1094630" y="230993"/>
                </a:lnTo>
                <a:lnTo>
                  <a:pt x="1142805" y="227717"/>
                </a:lnTo>
                <a:lnTo>
                  <a:pt x="1150185" y="227782"/>
                </a:lnTo>
                <a:lnTo>
                  <a:pt x="1224626" y="234284"/>
                </a:lnTo>
                <a:lnTo>
                  <a:pt x="1272367" y="280101"/>
                </a:lnTo>
                <a:lnTo>
                  <a:pt x="1291799" y="341576"/>
                </a:lnTo>
                <a:lnTo>
                  <a:pt x="1293534" y="340971"/>
                </a:lnTo>
                <a:lnTo>
                  <a:pt x="1298558" y="339566"/>
                </a:lnTo>
                <a:lnTo>
                  <a:pt x="1306603" y="337980"/>
                </a:lnTo>
                <a:lnTo>
                  <a:pt x="1317399" y="336831"/>
                </a:lnTo>
                <a:lnTo>
                  <a:pt x="1326043" y="335644"/>
                </a:lnTo>
                <a:lnTo>
                  <a:pt x="1335555" y="334667"/>
                </a:lnTo>
                <a:lnTo>
                  <a:pt x="1345790" y="334005"/>
                </a:lnTo>
                <a:lnTo>
                  <a:pt x="1356607" y="333761"/>
                </a:lnTo>
                <a:lnTo>
                  <a:pt x="1390155" y="336382"/>
                </a:lnTo>
                <a:lnTo>
                  <a:pt x="1424087" y="345906"/>
                </a:lnTo>
                <a:lnTo>
                  <a:pt x="1454993" y="364822"/>
                </a:lnTo>
                <a:lnTo>
                  <a:pt x="1479464" y="395621"/>
                </a:lnTo>
                <a:lnTo>
                  <a:pt x="1485844" y="426782"/>
                </a:lnTo>
                <a:lnTo>
                  <a:pt x="1470598" y="450469"/>
                </a:lnTo>
                <a:lnTo>
                  <a:pt x="1439479" y="466998"/>
                </a:lnTo>
                <a:lnTo>
                  <a:pt x="1398238" y="476685"/>
                </a:lnTo>
                <a:lnTo>
                  <a:pt x="1352629" y="479844"/>
                </a:lnTo>
                <a:lnTo>
                  <a:pt x="1320316" y="478253"/>
                </a:lnTo>
                <a:lnTo>
                  <a:pt x="1290865" y="473560"/>
                </a:lnTo>
                <a:lnTo>
                  <a:pt x="1266427" y="465877"/>
                </a:lnTo>
                <a:lnTo>
                  <a:pt x="1249152" y="455321"/>
                </a:lnTo>
                <a:lnTo>
                  <a:pt x="1241805" y="467747"/>
                </a:lnTo>
                <a:lnTo>
                  <a:pt x="1213132" y="497144"/>
                </a:lnTo>
                <a:lnTo>
                  <a:pt x="1153188" y="531694"/>
                </a:lnTo>
                <a:lnTo>
                  <a:pt x="1052027" y="559576"/>
                </a:lnTo>
                <a:lnTo>
                  <a:pt x="1017732" y="562588"/>
                </a:lnTo>
                <a:lnTo>
                  <a:pt x="960802" y="561520"/>
                </a:lnTo>
                <a:lnTo>
                  <a:pt x="923478" y="554039"/>
                </a:lnTo>
                <a:lnTo>
                  <a:pt x="889249" y="533734"/>
                </a:lnTo>
                <a:lnTo>
                  <a:pt x="841603" y="494194"/>
                </a:lnTo>
                <a:lnTo>
                  <a:pt x="833224" y="507522"/>
                </a:lnTo>
                <a:lnTo>
                  <a:pt x="798015" y="536845"/>
                </a:lnTo>
                <a:lnTo>
                  <a:pt x="720863" y="566167"/>
                </a:lnTo>
                <a:lnTo>
                  <a:pt x="586658" y="579496"/>
                </a:lnTo>
                <a:close/>
              </a:path>
            </a:pathLst>
          </a:custGeom>
          <a:solidFill>
            <a:srgbClr val="FFFFFF"/>
          </a:solidFill>
        </p:spPr>
        <p:txBody>
          <a:bodyPr wrap="square" lIns="0" tIns="0" rIns="0" bIns="0" rtlCol="0"/>
          <a:lstStyle/>
          <a:p>
            <a:endParaRPr/>
          </a:p>
        </p:txBody>
      </p:sp>
      <p:sp>
        <p:nvSpPr>
          <p:cNvPr id="8" name="object 8"/>
          <p:cNvSpPr/>
          <p:nvPr/>
        </p:nvSpPr>
        <p:spPr>
          <a:xfrm>
            <a:off x="536848" y="2707394"/>
            <a:ext cx="337185" cy="303530"/>
          </a:xfrm>
          <a:custGeom>
            <a:avLst/>
            <a:gdLst/>
            <a:ahLst/>
            <a:cxnLst/>
            <a:rect l="l" t="t" r="r" b="b"/>
            <a:pathLst>
              <a:path w="337184" h="303530">
                <a:moveTo>
                  <a:pt x="336831" y="209124"/>
                </a:moveTo>
                <a:lnTo>
                  <a:pt x="299773" y="161941"/>
                </a:lnTo>
                <a:lnTo>
                  <a:pt x="261170" y="118179"/>
                </a:lnTo>
                <a:lnTo>
                  <a:pt x="222053" y="78005"/>
                </a:lnTo>
                <a:lnTo>
                  <a:pt x="183450" y="41582"/>
                </a:lnTo>
                <a:lnTo>
                  <a:pt x="146392" y="9074"/>
                </a:lnTo>
              </a:path>
              <a:path w="337184" h="303530">
                <a:moveTo>
                  <a:pt x="245264" y="303474"/>
                </a:moveTo>
                <a:lnTo>
                  <a:pt x="214869" y="250559"/>
                </a:lnTo>
                <a:lnTo>
                  <a:pt x="183986" y="202323"/>
                </a:lnTo>
                <a:lnTo>
                  <a:pt x="152821" y="158568"/>
                </a:lnTo>
                <a:lnTo>
                  <a:pt x="121582" y="119093"/>
                </a:lnTo>
                <a:lnTo>
                  <a:pt x="90473" y="83698"/>
                </a:lnTo>
                <a:lnTo>
                  <a:pt x="59703" y="52185"/>
                </a:lnTo>
                <a:lnTo>
                  <a:pt x="29476" y="24352"/>
                </a:lnTo>
                <a:lnTo>
                  <a:pt x="0" y="0"/>
                </a:lnTo>
              </a:path>
            </a:pathLst>
          </a:custGeom>
          <a:ln w="3874">
            <a:solidFill>
              <a:srgbClr val="FFFFFF"/>
            </a:solidFill>
          </a:ln>
        </p:spPr>
        <p:txBody>
          <a:bodyPr wrap="square" lIns="0" tIns="0" rIns="0" bIns="0" rtlCol="0"/>
          <a:lstStyle/>
          <a:p>
            <a:endParaRPr/>
          </a:p>
        </p:txBody>
      </p:sp>
      <p:grpSp>
        <p:nvGrpSpPr>
          <p:cNvPr id="9" name="object 9"/>
          <p:cNvGrpSpPr/>
          <p:nvPr/>
        </p:nvGrpSpPr>
        <p:grpSpPr>
          <a:xfrm>
            <a:off x="-1937" y="2779644"/>
            <a:ext cx="2353945" cy="2366010"/>
            <a:chOff x="-1937" y="2779644"/>
            <a:chExt cx="2353945" cy="2366010"/>
          </a:xfrm>
        </p:grpSpPr>
        <p:sp>
          <p:nvSpPr>
            <p:cNvPr id="10" name="object 10"/>
            <p:cNvSpPr/>
            <p:nvPr/>
          </p:nvSpPr>
          <p:spPr>
            <a:xfrm>
              <a:off x="0" y="2779648"/>
              <a:ext cx="2352040" cy="2364105"/>
            </a:xfrm>
            <a:custGeom>
              <a:avLst/>
              <a:gdLst/>
              <a:ahLst/>
              <a:cxnLst/>
              <a:rect l="l" t="t" r="r" b="b"/>
              <a:pathLst>
                <a:path w="2352040" h="2364104">
                  <a:moveTo>
                    <a:pt x="425729" y="195211"/>
                  </a:moveTo>
                  <a:lnTo>
                    <a:pt x="425005" y="151676"/>
                  </a:lnTo>
                  <a:lnTo>
                    <a:pt x="408139" y="115900"/>
                  </a:lnTo>
                  <a:lnTo>
                    <a:pt x="379107" y="81724"/>
                  </a:lnTo>
                  <a:lnTo>
                    <a:pt x="344157" y="53251"/>
                  </a:lnTo>
                  <a:lnTo>
                    <a:pt x="309575" y="34582"/>
                  </a:lnTo>
                  <a:lnTo>
                    <a:pt x="266877" y="20802"/>
                  </a:lnTo>
                  <a:lnTo>
                    <a:pt x="222021" y="11277"/>
                  </a:lnTo>
                  <a:lnTo>
                    <a:pt x="175399" y="5740"/>
                  </a:lnTo>
                  <a:lnTo>
                    <a:pt x="127431" y="3949"/>
                  </a:lnTo>
                  <a:lnTo>
                    <a:pt x="77990" y="5689"/>
                  </a:lnTo>
                  <a:lnTo>
                    <a:pt x="28016" y="10731"/>
                  </a:lnTo>
                  <a:lnTo>
                    <a:pt x="0" y="15265"/>
                  </a:lnTo>
                  <a:lnTo>
                    <a:pt x="0" y="839050"/>
                  </a:lnTo>
                  <a:lnTo>
                    <a:pt x="28638" y="806831"/>
                  </a:lnTo>
                  <a:lnTo>
                    <a:pt x="56222" y="761504"/>
                  </a:lnTo>
                  <a:lnTo>
                    <a:pt x="77914" y="712457"/>
                  </a:lnTo>
                  <a:lnTo>
                    <a:pt x="98018" y="658749"/>
                  </a:lnTo>
                  <a:lnTo>
                    <a:pt x="117881" y="609650"/>
                  </a:lnTo>
                  <a:lnTo>
                    <a:pt x="140347" y="561848"/>
                  </a:lnTo>
                  <a:lnTo>
                    <a:pt x="165366" y="515454"/>
                  </a:lnTo>
                  <a:lnTo>
                    <a:pt x="192887" y="470573"/>
                  </a:lnTo>
                  <a:lnTo>
                    <a:pt x="222859" y="427304"/>
                  </a:lnTo>
                  <a:lnTo>
                    <a:pt x="250799" y="390359"/>
                  </a:lnTo>
                  <a:lnTo>
                    <a:pt x="280835" y="354126"/>
                  </a:lnTo>
                  <a:lnTo>
                    <a:pt x="312928" y="319963"/>
                  </a:lnTo>
                  <a:lnTo>
                    <a:pt x="347103" y="289229"/>
                  </a:lnTo>
                  <a:lnTo>
                    <a:pt x="379323" y="262432"/>
                  </a:lnTo>
                  <a:lnTo>
                    <a:pt x="408012" y="231622"/>
                  </a:lnTo>
                  <a:lnTo>
                    <a:pt x="425729" y="195211"/>
                  </a:lnTo>
                  <a:close/>
                </a:path>
                <a:path w="2352040" h="2364104">
                  <a:moveTo>
                    <a:pt x="2351913" y="2363851"/>
                  </a:moveTo>
                  <a:lnTo>
                    <a:pt x="2310854" y="2294369"/>
                  </a:lnTo>
                  <a:lnTo>
                    <a:pt x="2282355" y="2253653"/>
                  </a:lnTo>
                  <a:lnTo>
                    <a:pt x="2252167" y="2214181"/>
                  </a:lnTo>
                  <a:lnTo>
                    <a:pt x="2220620" y="2175751"/>
                  </a:lnTo>
                  <a:lnTo>
                    <a:pt x="2187994" y="2138108"/>
                  </a:lnTo>
                  <a:lnTo>
                    <a:pt x="2154580" y="2101024"/>
                  </a:lnTo>
                  <a:lnTo>
                    <a:pt x="2052599" y="1990877"/>
                  </a:lnTo>
                  <a:lnTo>
                    <a:pt x="2019007" y="1953755"/>
                  </a:lnTo>
                  <a:lnTo>
                    <a:pt x="1986102" y="1916049"/>
                  </a:lnTo>
                  <a:lnTo>
                    <a:pt x="1954187" y="1877517"/>
                  </a:lnTo>
                  <a:lnTo>
                    <a:pt x="1923542" y="1837931"/>
                  </a:lnTo>
                  <a:lnTo>
                    <a:pt x="1894471" y="1797075"/>
                  </a:lnTo>
                  <a:lnTo>
                    <a:pt x="1867281" y="1754695"/>
                  </a:lnTo>
                  <a:lnTo>
                    <a:pt x="1843341" y="1712810"/>
                  </a:lnTo>
                  <a:lnTo>
                    <a:pt x="1821129" y="1669059"/>
                  </a:lnTo>
                  <a:lnTo>
                    <a:pt x="1800783" y="1623669"/>
                  </a:lnTo>
                  <a:lnTo>
                    <a:pt x="1782457" y="1576857"/>
                  </a:lnTo>
                  <a:lnTo>
                    <a:pt x="1766290" y="1528864"/>
                  </a:lnTo>
                  <a:lnTo>
                    <a:pt x="1752434" y="1479892"/>
                  </a:lnTo>
                  <a:lnTo>
                    <a:pt x="1741030" y="1430185"/>
                  </a:lnTo>
                  <a:lnTo>
                    <a:pt x="1732229" y="1379943"/>
                  </a:lnTo>
                  <a:lnTo>
                    <a:pt x="1726171" y="1329423"/>
                  </a:lnTo>
                  <a:lnTo>
                    <a:pt x="1722996" y="1278839"/>
                  </a:lnTo>
                  <a:lnTo>
                    <a:pt x="1722882" y="1228407"/>
                  </a:lnTo>
                  <a:lnTo>
                    <a:pt x="1725942" y="1178356"/>
                  </a:lnTo>
                  <a:lnTo>
                    <a:pt x="1732330" y="1128915"/>
                  </a:lnTo>
                  <a:lnTo>
                    <a:pt x="1742198" y="1080300"/>
                  </a:lnTo>
                  <a:lnTo>
                    <a:pt x="1755698" y="1032751"/>
                  </a:lnTo>
                  <a:lnTo>
                    <a:pt x="1772513" y="982268"/>
                  </a:lnTo>
                  <a:lnTo>
                    <a:pt x="1789506" y="931519"/>
                  </a:lnTo>
                  <a:lnTo>
                    <a:pt x="1806244" y="880465"/>
                  </a:lnTo>
                  <a:lnTo>
                    <a:pt x="1822272" y="829106"/>
                  </a:lnTo>
                  <a:lnTo>
                    <a:pt x="1837169" y="777417"/>
                  </a:lnTo>
                  <a:lnTo>
                    <a:pt x="1850478" y="725373"/>
                  </a:lnTo>
                  <a:lnTo>
                    <a:pt x="1861781" y="672947"/>
                  </a:lnTo>
                  <a:lnTo>
                    <a:pt x="1870621" y="620128"/>
                  </a:lnTo>
                  <a:lnTo>
                    <a:pt x="1875815" y="569531"/>
                  </a:lnTo>
                  <a:lnTo>
                    <a:pt x="1877085" y="518502"/>
                  </a:lnTo>
                  <a:lnTo>
                    <a:pt x="1874380" y="467487"/>
                  </a:lnTo>
                  <a:lnTo>
                    <a:pt x="1867623" y="416941"/>
                  </a:lnTo>
                  <a:lnTo>
                    <a:pt x="1856740" y="367309"/>
                  </a:lnTo>
                  <a:lnTo>
                    <a:pt x="1841665" y="319062"/>
                  </a:lnTo>
                  <a:lnTo>
                    <a:pt x="1822323" y="272643"/>
                  </a:lnTo>
                  <a:lnTo>
                    <a:pt x="1798650" y="228511"/>
                  </a:lnTo>
                  <a:lnTo>
                    <a:pt x="1770570" y="187121"/>
                  </a:lnTo>
                  <a:lnTo>
                    <a:pt x="1738020" y="148932"/>
                  </a:lnTo>
                  <a:lnTo>
                    <a:pt x="1703387" y="117297"/>
                  </a:lnTo>
                  <a:lnTo>
                    <a:pt x="1664754" y="90043"/>
                  </a:lnTo>
                  <a:lnTo>
                    <a:pt x="1622767" y="66916"/>
                  </a:lnTo>
                  <a:lnTo>
                    <a:pt x="1578051" y="47675"/>
                  </a:lnTo>
                  <a:lnTo>
                    <a:pt x="1531239" y="32080"/>
                  </a:lnTo>
                  <a:lnTo>
                    <a:pt x="1482966" y="19875"/>
                  </a:lnTo>
                  <a:lnTo>
                    <a:pt x="1433868" y="10807"/>
                  </a:lnTo>
                  <a:lnTo>
                    <a:pt x="1384566" y="4635"/>
                  </a:lnTo>
                  <a:lnTo>
                    <a:pt x="1335697" y="1117"/>
                  </a:lnTo>
                  <a:lnTo>
                    <a:pt x="1287894" y="0"/>
                  </a:lnTo>
                  <a:lnTo>
                    <a:pt x="1271625" y="127"/>
                  </a:lnTo>
                  <a:lnTo>
                    <a:pt x="1224330" y="2006"/>
                  </a:lnTo>
                  <a:lnTo>
                    <a:pt x="1171803" y="6959"/>
                  </a:lnTo>
                  <a:lnTo>
                    <a:pt x="1119593" y="14452"/>
                  </a:lnTo>
                  <a:lnTo>
                    <a:pt x="1067803" y="24434"/>
                  </a:lnTo>
                  <a:lnTo>
                    <a:pt x="1016508" y="36855"/>
                  </a:lnTo>
                  <a:lnTo>
                    <a:pt x="965784" y="51676"/>
                  </a:lnTo>
                  <a:lnTo>
                    <a:pt x="915720" y="68846"/>
                  </a:lnTo>
                  <a:lnTo>
                    <a:pt x="866394" y="88315"/>
                  </a:lnTo>
                  <a:lnTo>
                    <a:pt x="817880" y="110058"/>
                  </a:lnTo>
                  <a:lnTo>
                    <a:pt x="770267" y="133997"/>
                  </a:lnTo>
                  <a:lnTo>
                    <a:pt x="725208" y="159334"/>
                  </a:lnTo>
                  <a:lnTo>
                    <a:pt x="681596" y="186715"/>
                  </a:lnTo>
                  <a:lnTo>
                    <a:pt x="639406" y="216052"/>
                  </a:lnTo>
                  <a:lnTo>
                    <a:pt x="598589" y="247230"/>
                  </a:lnTo>
                  <a:lnTo>
                    <a:pt x="559092" y="280123"/>
                  </a:lnTo>
                  <a:lnTo>
                    <a:pt x="520890" y="314655"/>
                  </a:lnTo>
                  <a:lnTo>
                    <a:pt x="483908" y="350685"/>
                  </a:lnTo>
                  <a:lnTo>
                    <a:pt x="448132" y="388124"/>
                  </a:lnTo>
                  <a:lnTo>
                    <a:pt x="413499" y="426859"/>
                  </a:lnTo>
                  <a:lnTo>
                    <a:pt x="379971" y="466775"/>
                  </a:lnTo>
                  <a:lnTo>
                    <a:pt x="347497" y="507771"/>
                  </a:lnTo>
                  <a:lnTo>
                    <a:pt x="316039" y="549732"/>
                  </a:lnTo>
                  <a:lnTo>
                    <a:pt x="285546" y="592556"/>
                  </a:lnTo>
                  <a:lnTo>
                    <a:pt x="255981" y="636130"/>
                  </a:lnTo>
                  <a:lnTo>
                    <a:pt x="228904" y="677697"/>
                  </a:lnTo>
                  <a:lnTo>
                    <a:pt x="202387" y="719683"/>
                  </a:lnTo>
                  <a:lnTo>
                    <a:pt x="176314" y="762012"/>
                  </a:lnTo>
                  <a:lnTo>
                    <a:pt x="150533" y="804557"/>
                  </a:lnTo>
                  <a:lnTo>
                    <a:pt x="73736" y="932497"/>
                  </a:lnTo>
                  <a:lnTo>
                    <a:pt x="47879" y="974915"/>
                  </a:lnTo>
                  <a:lnTo>
                    <a:pt x="21678" y="1017054"/>
                  </a:lnTo>
                  <a:lnTo>
                    <a:pt x="0" y="1050988"/>
                  </a:lnTo>
                  <a:lnTo>
                    <a:pt x="0" y="2363851"/>
                  </a:lnTo>
                  <a:lnTo>
                    <a:pt x="2351913" y="2363851"/>
                  </a:lnTo>
                  <a:close/>
                </a:path>
              </a:pathLst>
            </a:custGeom>
            <a:solidFill>
              <a:srgbClr val="AECCE8"/>
            </a:solidFill>
          </p:spPr>
          <p:txBody>
            <a:bodyPr wrap="square" lIns="0" tIns="0" rIns="0" bIns="0" rtlCol="0"/>
            <a:lstStyle/>
            <a:p>
              <a:endParaRPr/>
            </a:p>
          </p:txBody>
        </p:sp>
        <p:sp>
          <p:nvSpPr>
            <p:cNvPr id="11" name="object 11"/>
            <p:cNvSpPr/>
            <p:nvPr/>
          </p:nvSpPr>
          <p:spPr>
            <a:xfrm>
              <a:off x="0" y="2870019"/>
              <a:ext cx="2218690" cy="2273935"/>
            </a:xfrm>
            <a:custGeom>
              <a:avLst/>
              <a:gdLst/>
              <a:ahLst/>
              <a:cxnLst/>
              <a:rect l="l" t="t" r="r" b="b"/>
              <a:pathLst>
                <a:path w="2218690" h="2273935">
                  <a:moveTo>
                    <a:pt x="806738" y="0"/>
                  </a:moveTo>
                  <a:lnTo>
                    <a:pt x="775786" y="118480"/>
                  </a:lnTo>
                  <a:lnTo>
                    <a:pt x="766160" y="196062"/>
                  </a:lnTo>
                  <a:lnTo>
                    <a:pt x="778481" y="267025"/>
                  </a:lnTo>
                  <a:lnTo>
                    <a:pt x="813373" y="365649"/>
                  </a:lnTo>
                  <a:lnTo>
                    <a:pt x="829838" y="406679"/>
                  </a:lnTo>
                  <a:lnTo>
                    <a:pt x="854358" y="455295"/>
                  </a:lnTo>
                  <a:lnTo>
                    <a:pt x="890586" y="508576"/>
                  </a:lnTo>
                  <a:lnTo>
                    <a:pt x="942178" y="563602"/>
                  </a:lnTo>
                  <a:lnTo>
                    <a:pt x="974876" y="590857"/>
                  </a:lnTo>
                  <a:lnTo>
                    <a:pt x="1012786" y="617453"/>
                  </a:lnTo>
                  <a:lnTo>
                    <a:pt x="1056364" y="643026"/>
                  </a:lnTo>
                  <a:lnTo>
                    <a:pt x="1106067" y="667210"/>
                  </a:lnTo>
                  <a:lnTo>
                    <a:pt x="1162350" y="689640"/>
                  </a:lnTo>
                  <a:lnTo>
                    <a:pt x="1225673" y="709951"/>
                  </a:lnTo>
                  <a:lnTo>
                    <a:pt x="1296490" y="727779"/>
                  </a:lnTo>
                  <a:lnTo>
                    <a:pt x="1375259" y="742758"/>
                  </a:lnTo>
                  <a:lnTo>
                    <a:pt x="1462437" y="754523"/>
                  </a:lnTo>
                  <a:lnTo>
                    <a:pt x="1564228" y="768875"/>
                  </a:lnTo>
                  <a:lnTo>
                    <a:pt x="1632510" y="780279"/>
                  </a:lnTo>
                  <a:lnTo>
                    <a:pt x="1698200" y="794692"/>
                  </a:lnTo>
                  <a:lnTo>
                    <a:pt x="1792213" y="818073"/>
                  </a:lnTo>
                </a:path>
                <a:path w="2218690" h="2273935">
                  <a:moveTo>
                    <a:pt x="2218238" y="2273470"/>
                  </a:moveTo>
                  <a:lnTo>
                    <a:pt x="2186447" y="2225726"/>
                  </a:lnTo>
                  <a:lnTo>
                    <a:pt x="2151391" y="2170599"/>
                  </a:lnTo>
                  <a:lnTo>
                    <a:pt x="2114988" y="2110759"/>
                  </a:lnTo>
                  <a:lnTo>
                    <a:pt x="2077255" y="2046020"/>
                  </a:lnTo>
                  <a:lnTo>
                    <a:pt x="1924991" y="1849501"/>
                  </a:lnTo>
                  <a:lnTo>
                    <a:pt x="1791319" y="1724959"/>
                  </a:lnTo>
                  <a:lnTo>
                    <a:pt x="1601617" y="1619260"/>
                  </a:lnTo>
                  <a:lnTo>
                    <a:pt x="1281259" y="1479272"/>
                  </a:lnTo>
                  <a:lnTo>
                    <a:pt x="1051651" y="1384366"/>
                  </a:lnTo>
                  <a:lnTo>
                    <a:pt x="913144" y="1277184"/>
                  </a:lnTo>
                  <a:lnTo>
                    <a:pt x="809964" y="1089734"/>
                  </a:lnTo>
                  <a:lnTo>
                    <a:pt x="686338" y="754023"/>
                  </a:lnTo>
                  <a:lnTo>
                    <a:pt x="639946" y="595610"/>
                  </a:lnTo>
                  <a:lnTo>
                    <a:pt x="609403" y="499877"/>
                  </a:lnTo>
                  <a:lnTo>
                    <a:pt x="581140" y="428185"/>
                  </a:lnTo>
                  <a:lnTo>
                    <a:pt x="541586" y="341899"/>
                  </a:lnTo>
                  <a:lnTo>
                    <a:pt x="516763" y="289424"/>
                  </a:lnTo>
                  <a:lnTo>
                    <a:pt x="512179" y="277939"/>
                  </a:lnTo>
                  <a:lnTo>
                    <a:pt x="507438" y="266658"/>
                  </a:lnTo>
                  <a:lnTo>
                    <a:pt x="502385" y="255579"/>
                  </a:lnTo>
                  <a:lnTo>
                    <a:pt x="496861" y="244699"/>
                  </a:lnTo>
                </a:path>
                <a:path w="2218690" h="2273935">
                  <a:moveTo>
                    <a:pt x="2021121" y="2273470"/>
                  </a:moveTo>
                  <a:lnTo>
                    <a:pt x="2007227" y="2248330"/>
                  </a:lnTo>
                  <a:lnTo>
                    <a:pt x="1980566" y="2187445"/>
                  </a:lnTo>
                  <a:lnTo>
                    <a:pt x="1866838" y="2073696"/>
                  </a:lnTo>
                  <a:lnTo>
                    <a:pt x="1730266" y="2017327"/>
                  </a:lnTo>
                  <a:lnTo>
                    <a:pt x="1615546" y="1998242"/>
                  </a:lnTo>
                  <a:lnTo>
                    <a:pt x="1567374" y="1996345"/>
                  </a:lnTo>
                  <a:lnTo>
                    <a:pt x="1111706" y="1897250"/>
                  </a:lnTo>
                  <a:lnTo>
                    <a:pt x="840597" y="1663102"/>
                  </a:lnTo>
                  <a:lnTo>
                    <a:pt x="710135" y="1425852"/>
                  </a:lnTo>
                  <a:lnTo>
                    <a:pt x="676406" y="1317447"/>
                  </a:lnTo>
                  <a:lnTo>
                    <a:pt x="545800" y="842822"/>
                  </a:lnTo>
                  <a:lnTo>
                    <a:pt x="463157" y="556439"/>
                  </a:lnTo>
                  <a:lnTo>
                    <a:pt x="419877" y="415786"/>
                  </a:lnTo>
                  <a:lnTo>
                    <a:pt x="407361" y="378349"/>
                  </a:lnTo>
                  <a:lnTo>
                    <a:pt x="404553" y="371660"/>
                  </a:lnTo>
                  <a:lnTo>
                    <a:pt x="401841" y="364905"/>
                  </a:lnTo>
                  <a:lnTo>
                    <a:pt x="399128" y="358253"/>
                  </a:lnTo>
                  <a:lnTo>
                    <a:pt x="396319" y="351874"/>
                  </a:lnTo>
                </a:path>
                <a:path w="2218690" h="2273935">
                  <a:moveTo>
                    <a:pt x="327123" y="2273470"/>
                  </a:moveTo>
                  <a:lnTo>
                    <a:pt x="300448" y="2238296"/>
                  </a:lnTo>
                  <a:lnTo>
                    <a:pt x="253216" y="2204570"/>
                  </a:lnTo>
                  <a:lnTo>
                    <a:pt x="163402" y="2152841"/>
                  </a:lnTo>
                  <a:lnTo>
                    <a:pt x="45517" y="2106336"/>
                  </a:lnTo>
                  <a:lnTo>
                    <a:pt x="0" y="2091440"/>
                  </a:lnTo>
                </a:path>
              </a:pathLst>
            </a:custGeom>
            <a:ln w="3874">
              <a:solidFill>
                <a:srgbClr val="FFFFFF"/>
              </a:solidFill>
            </a:ln>
          </p:spPr>
          <p:txBody>
            <a:bodyPr wrap="square" lIns="0" tIns="0" rIns="0" bIns="0" rtlCol="0"/>
            <a:lstStyle/>
            <a:p>
              <a:endParaRPr/>
            </a:p>
          </p:txBody>
        </p:sp>
        <p:sp>
          <p:nvSpPr>
            <p:cNvPr id="12" name="object 12"/>
            <p:cNvSpPr/>
            <p:nvPr/>
          </p:nvSpPr>
          <p:spPr>
            <a:xfrm>
              <a:off x="0" y="2886074"/>
              <a:ext cx="1553845" cy="2257425"/>
            </a:xfrm>
            <a:custGeom>
              <a:avLst/>
              <a:gdLst/>
              <a:ahLst/>
              <a:cxnLst/>
              <a:rect l="l" t="t" r="r" b="b"/>
              <a:pathLst>
                <a:path w="1553845" h="2257425">
                  <a:moveTo>
                    <a:pt x="11252" y="723595"/>
                  </a:moveTo>
                  <a:lnTo>
                    <a:pt x="0" y="710514"/>
                  </a:lnTo>
                  <a:lnTo>
                    <a:pt x="0" y="735914"/>
                  </a:lnTo>
                  <a:lnTo>
                    <a:pt x="2235" y="733742"/>
                  </a:lnTo>
                  <a:lnTo>
                    <a:pt x="6921" y="728802"/>
                  </a:lnTo>
                  <a:lnTo>
                    <a:pt x="11252" y="723595"/>
                  </a:lnTo>
                  <a:close/>
                </a:path>
                <a:path w="1553845" h="2257425">
                  <a:moveTo>
                    <a:pt x="221195" y="323646"/>
                  </a:moveTo>
                  <a:lnTo>
                    <a:pt x="192874" y="263867"/>
                  </a:lnTo>
                  <a:lnTo>
                    <a:pt x="162890" y="209016"/>
                  </a:lnTo>
                  <a:lnTo>
                    <a:pt x="131686" y="158927"/>
                  </a:lnTo>
                  <a:lnTo>
                    <a:pt x="99669" y="113436"/>
                  </a:lnTo>
                  <a:lnTo>
                    <a:pt x="67284" y="72377"/>
                  </a:lnTo>
                  <a:lnTo>
                    <a:pt x="34937" y="35585"/>
                  </a:lnTo>
                  <a:lnTo>
                    <a:pt x="3073" y="2870"/>
                  </a:lnTo>
                  <a:lnTo>
                    <a:pt x="0" y="0"/>
                  </a:lnTo>
                  <a:lnTo>
                    <a:pt x="0" y="532739"/>
                  </a:lnTo>
                  <a:lnTo>
                    <a:pt x="13055" y="549135"/>
                  </a:lnTo>
                  <a:lnTo>
                    <a:pt x="41910" y="588391"/>
                  </a:lnTo>
                  <a:lnTo>
                    <a:pt x="69303" y="628573"/>
                  </a:lnTo>
                  <a:lnTo>
                    <a:pt x="76898" y="610438"/>
                  </a:lnTo>
                  <a:lnTo>
                    <a:pt x="84201" y="591680"/>
                  </a:lnTo>
                  <a:lnTo>
                    <a:pt x="91503" y="572312"/>
                  </a:lnTo>
                  <a:lnTo>
                    <a:pt x="99136" y="552323"/>
                  </a:lnTo>
                  <a:lnTo>
                    <a:pt x="118440" y="504101"/>
                  </a:lnTo>
                  <a:lnTo>
                    <a:pt x="140474" y="456971"/>
                  </a:lnTo>
                  <a:lnTo>
                    <a:pt x="165074" y="411073"/>
                  </a:lnTo>
                  <a:lnTo>
                    <a:pt x="192049" y="366572"/>
                  </a:lnTo>
                  <a:lnTo>
                    <a:pt x="221195" y="323646"/>
                  </a:lnTo>
                  <a:close/>
                </a:path>
                <a:path w="1553845" h="2257425">
                  <a:moveTo>
                    <a:pt x="705967" y="2257425"/>
                  </a:moveTo>
                  <a:lnTo>
                    <a:pt x="652551" y="2197265"/>
                  </a:lnTo>
                  <a:lnTo>
                    <a:pt x="600671" y="2149322"/>
                  </a:lnTo>
                  <a:lnTo>
                    <a:pt x="424497" y="1944141"/>
                  </a:lnTo>
                  <a:lnTo>
                    <a:pt x="327177" y="1752917"/>
                  </a:lnTo>
                  <a:lnTo>
                    <a:pt x="285686" y="1611706"/>
                  </a:lnTo>
                  <a:lnTo>
                    <a:pt x="276974" y="1556626"/>
                  </a:lnTo>
                  <a:lnTo>
                    <a:pt x="269265" y="1486827"/>
                  </a:lnTo>
                  <a:lnTo>
                    <a:pt x="260362" y="1420355"/>
                  </a:lnTo>
                  <a:lnTo>
                    <a:pt x="250329" y="1357134"/>
                  </a:lnTo>
                  <a:lnTo>
                    <a:pt x="239268" y="1297076"/>
                  </a:lnTo>
                  <a:lnTo>
                    <a:pt x="227266" y="1240104"/>
                  </a:lnTo>
                  <a:lnTo>
                    <a:pt x="214414" y="1186141"/>
                  </a:lnTo>
                  <a:lnTo>
                    <a:pt x="200787" y="1135113"/>
                  </a:lnTo>
                  <a:lnTo>
                    <a:pt x="186486" y="1086942"/>
                  </a:lnTo>
                  <a:lnTo>
                    <a:pt x="171602" y="1041552"/>
                  </a:lnTo>
                  <a:lnTo>
                    <a:pt x="156210" y="998842"/>
                  </a:lnTo>
                  <a:lnTo>
                    <a:pt x="140411" y="958761"/>
                  </a:lnTo>
                  <a:lnTo>
                    <a:pt x="124282" y="921207"/>
                  </a:lnTo>
                  <a:lnTo>
                    <a:pt x="107911" y="886129"/>
                  </a:lnTo>
                  <a:lnTo>
                    <a:pt x="74828" y="823023"/>
                  </a:lnTo>
                  <a:lnTo>
                    <a:pt x="63868" y="841336"/>
                  </a:lnTo>
                  <a:lnTo>
                    <a:pt x="52654" y="859764"/>
                  </a:lnTo>
                  <a:lnTo>
                    <a:pt x="30060" y="896518"/>
                  </a:lnTo>
                  <a:lnTo>
                    <a:pt x="51701" y="1016114"/>
                  </a:lnTo>
                  <a:lnTo>
                    <a:pt x="54089" y="1138656"/>
                  </a:lnTo>
                  <a:lnTo>
                    <a:pt x="47777" y="1234173"/>
                  </a:lnTo>
                  <a:lnTo>
                    <a:pt x="43332" y="1272667"/>
                  </a:lnTo>
                  <a:lnTo>
                    <a:pt x="31140" y="1570177"/>
                  </a:lnTo>
                  <a:lnTo>
                    <a:pt x="108292" y="1784654"/>
                  </a:lnTo>
                  <a:lnTo>
                    <a:pt x="205435" y="1914525"/>
                  </a:lnTo>
                  <a:lnTo>
                    <a:pt x="253225" y="1958174"/>
                  </a:lnTo>
                  <a:lnTo>
                    <a:pt x="307086" y="1998218"/>
                  </a:lnTo>
                  <a:lnTo>
                    <a:pt x="356400" y="2039912"/>
                  </a:lnTo>
                  <a:lnTo>
                    <a:pt x="401396" y="2083015"/>
                  </a:lnTo>
                  <a:lnTo>
                    <a:pt x="442239" y="2127300"/>
                  </a:lnTo>
                  <a:lnTo>
                    <a:pt x="479120" y="2172512"/>
                  </a:lnTo>
                  <a:lnTo>
                    <a:pt x="512254" y="2218410"/>
                  </a:lnTo>
                  <a:lnTo>
                    <a:pt x="537133" y="2257425"/>
                  </a:lnTo>
                  <a:lnTo>
                    <a:pt x="705967" y="2257425"/>
                  </a:lnTo>
                  <a:close/>
                </a:path>
                <a:path w="1553845" h="2257425">
                  <a:moveTo>
                    <a:pt x="1553375" y="2257425"/>
                  </a:moveTo>
                  <a:lnTo>
                    <a:pt x="1298092" y="2161527"/>
                  </a:lnTo>
                  <a:lnTo>
                    <a:pt x="987933" y="2015426"/>
                  </a:lnTo>
                  <a:lnTo>
                    <a:pt x="837679" y="1923707"/>
                  </a:lnTo>
                  <a:lnTo>
                    <a:pt x="798461" y="1891893"/>
                  </a:lnTo>
                  <a:lnTo>
                    <a:pt x="593534" y="1648739"/>
                  </a:lnTo>
                  <a:lnTo>
                    <a:pt x="478269" y="1418628"/>
                  </a:lnTo>
                  <a:lnTo>
                    <a:pt x="427545" y="1247140"/>
                  </a:lnTo>
                  <a:lnTo>
                    <a:pt x="416204" y="1179842"/>
                  </a:lnTo>
                  <a:lnTo>
                    <a:pt x="406565" y="1128458"/>
                  </a:lnTo>
                  <a:lnTo>
                    <a:pt x="396392" y="1075867"/>
                  </a:lnTo>
                  <a:lnTo>
                    <a:pt x="385838" y="1022502"/>
                  </a:lnTo>
                  <a:lnTo>
                    <a:pt x="374980" y="968768"/>
                  </a:lnTo>
                  <a:lnTo>
                    <a:pt x="363931" y="915085"/>
                  </a:lnTo>
                  <a:lnTo>
                    <a:pt x="352831" y="861847"/>
                  </a:lnTo>
                  <a:lnTo>
                    <a:pt x="341769" y="809498"/>
                  </a:lnTo>
                  <a:lnTo>
                    <a:pt x="330847" y="758418"/>
                  </a:lnTo>
                  <a:lnTo>
                    <a:pt x="320205" y="709041"/>
                  </a:lnTo>
                  <a:lnTo>
                    <a:pt x="309930" y="661784"/>
                  </a:lnTo>
                  <a:lnTo>
                    <a:pt x="300139" y="617042"/>
                  </a:lnTo>
                  <a:lnTo>
                    <a:pt x="290944" y="575233"/>
                  </a:lnTo>
                  <a:lnTo>
                    <a:pt x="274802" y="502094"/>
                  </a:lnTo>
                  <a:lnTo>
                    <a:pt x="269913" y="508736"/>
                  </a:lnTo>
                  <a:lnTo>
                    <a:pt x="265188" y="515493"/>
                  </a:lnTo>
                  <a:lnTo>
                    <a:pt x="260578" y="522439"/>
                  </a:lnTo>
                  <a:lnTo>
                    <a:pt x="256006" y="529704"/>
                  </a:lnTo>
                  <a:lnTo>
                    <a:pt x="230124" y="569341"/>
                  </a:lnTo>
                  <a:lnTo>
                    <a:pt x="204812" y="609346"/>
                  </a:lnTo>
                  <a:lnTo>
                    <a:pt x="179946" y="649706"/>
                  </a:lnTo>
                  <a:lnTo>
                    <a:pt x="155435" y="690372"/>
                  </a:lnTo>
                  <a:lnTo>
                    <a:pt x="131165" y="731354"/>
                  </a:lnTo>
                  <a:lnTo>
                    <a:pt x="217805" y="906576"/>
                  </a:lnTo>
                  <a:lnTo>
                    <a:pt x="278587" y="1059446"/>
                  </a:lnTo>
                  <a:lnTo>
                    <a:pt x="314413" y="1167587"/>
                  </a:lnTo>
                  <a:lnTo>
                    <a:pt x="326161" y="1208595"/>
                  </a:lnTo>
                  <a:lnTo>
                    <a:pt x="437502" y="1631734"/>
                  </a:lnTo>
                  <a:lnTo>
                    <a:pt x="573138" y="1902879"/>
                  </a:lnTo>
                  <a:lnTo>
                    <a:pt x="687743" y="2047138"/>
                  </a:lnTo>
                  <a:lnTo>
                    <a:pt x="736015" y="2089645"/>
                  </a:lnTo>
                  <a:lnTo>
                    <a:pt x="792835" y="2140356"/>
                  </a:lnTo>
                  <a:lnTo>
                    <a:pt x="845045" y="2190585"/>
                  </a:lnTo>
                  <a:lnTo>
                    <a:pt x="892835" y="2240242"/>
                  </a:lnTo>
                  <a:lnTo>
                    <a:pt x="908113" y="2257425"/>
                  </a:lnTo>
                  <a:lnTo>
                    <a:pt x="1553375" y="2257425"/>
                  </a:lnTo>
                  <a:close/>
                </a:path>
              </a:pathLst>
            </a:custGeom>
            <a:solidFill>
              <a:srgbClr val="3B6793"/>
            </a:solidFill>
          </p:spPr>
          <p:txBody>
            <a:bodyPr wrap="square" lIns="0" tIns="0" rIns="0" bIns="0" rtlCol="0"/>
            <a:lstStyle/>
            <a:p>
              <a:endParaRPr/>
            </a:p>
          </p:txBody>
        </p:sp>
      </p:grpSp>
      <p:sp>
        <p:nvSpPr>
          <p:cNvPr id="13" name="object 13"/>
          <p:cNvSpPr/>
          <p:nvPr/>
        </p:nvSpPr>
        <p:spPr>
          <a:xfrm>
            <a:off x="7229260" y="1032877"/>
            <a:ext cx="98149" cy="130397"/>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939684" y="1555579"/>
            <a:ext cx="151799" cy="20305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8380607" y="889550"/>
            <a:ext cx="152499" cy="20270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8277458" y="2338137"/>
            <a:ext cx="98224" cy="129872"/>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7841459" y="1379727"/>
            <a:ext cx="98924" cy="129869"/>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253092" y="3705417"/>
            <a:ext cx="98222" cy="129874"/>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924320" y="3468792"/>
            <a:ext cx="151869" cy="202699"/>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2276265" y="3580767"/>
            <a:ext cx="98572" cy="129849"/>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2287437" y="4804690"/>
            <a:ext cx="98164" cy="130399"/>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3128793" y="4522790"/>
            <a:ext cx="151874" cy="203049"/>
          </a:xfrm>
          <a:prstGeom prst="rect">
            <a:avLst/>
          </a:prstGeom>
          <a:blipFill>
            <a:blip r:embed="rId13" cstate="print"/>
            <a:stretch>
              <a:fillRect/>
            </a:stretch>
          </a:blipFill>
        </p:spPr>
        <p:txBody>
          <a:bodyPr wrap="square" lIns="0" tIns="0" rIns="0" bIns="0" rtlCol="0"/>
          <a:lstStyle/>
          <a:p>
            <a:endParaRPr/>
          </a:p>
        </p:txBody>
      </p:sp>
      <p:sp>
        <p:nvSpPr>
          <p:cNvPr id="23" name="object 23"/>
          <p:cNvSpPr/>
          <p:nvPr/>
        </p:nvSpPr>
        <p:spPr>
          <a:xfrm>
            <a:off x="2167630" y="4954465"/>
            <a:ext cx="98222" cy="130399"/>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2364015" y="3430293"/>
            <a:ext cx="98222" cy="129924"/>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846340" y="4670965"/>
            <a:ext cx="152509" cy="202699"/>
          </a:xfrm>
          <a:prstGeom prst="rect">
            <a:avLst/>
          </a:prstGeom>
          <a:blipFill>
            <a:blip r:embed="rId16" cstate="print"/>
            <a:stretch>
              <a:fillRect/>
            </a:stretch>
          </a:blipFill>
        </p:spPr>
        <p:txBody>
          <a:bodyPr wrap="square" lIns="0" tIns="0" rIns="0" bIns="0" rtlCol="0"/>
          <a:lstStyle/>
          <a:p>
            <a:endParaRPr/>
          </a:p>
        </p:txBody>
      </p:sp>
      <p:sp>
        <p:nvSpPr>
          <p:cNvPr id="26" name="object 26"/>
          <p:cNvSpPr txBox="1">
            <a:spLocks noGrp="1"/>
          </p:cNvSpPr>
          <p:nvPr>
            <p:ph type="title"/>
          </p:nvPr>
        </p:nvSpPr>
        <p:spPr>
          <a:xfrm>
            <a:off x="1555743" y="74737"/>
            <a:ext cx="6028055" cy="1732280"/>
          </a:xfrm>
          <a:prstGeom prst="rect">
            <a:avLst/>
          </a:prstGeom>
        </p:spPr>
        <p:txBody>
          <a:bodyPr vert="horz" wrap="square" lIns="0" tIns="81280" rIns="0" bIns="0" rtlCol="0">
            <a:spAutoFit/>
          </a:bodyPr>
          <a:lstStyle/>
          <a:p>
            <a:pPr marL="12700" marR="5080" indent="2540" algn="ctr">
              <a:lnSpc>
                <a:spcPts val="4320"/>
              </a:lnSpc>
              <a:spcBef>
                <a:spcPts val="640"/>
              </a:spcBef>
              <a:tabLst>
                <a:tab pos="1257300" algn="l"/>
                <a:tab pos="1696720" algn="l"/>
                <a:tab pos="3627120" algn="l"/>
              </a:tabLst>
            </a:pPr>
            <a:r>
              <a:rPr sz="4000" dirty="0">
                <a:latin typeface="Times New Roman"/>
                <a:cs typeface="Times New Roman"/>
              </a:rPr>
              <a:t>JOB	</a:t>
            </a:r>
            <a:r>
              <a:rPr sz="4000" spc="-5" dirty="0">
                <a:latin typeface="Times New Roman"/>
                <a:cs typeface="Times New Roman"/>
              </a:rPr>
              <a:t>SEARCH	</a:t>
            </a:r>
            <a:r>
              <a:rPr sz="4000" spc="-80" dirty="0">
                <a:latin typeface="Times New Roman"/>
                <a:cs typeface="Times New Roman"/>
              </a:rPr>
              <a:t>PORTAL  </a:t>
            </a:r>
            <a:r>
              <a:rPr sz="4000" dirty="0">
                <a:latin typeface="Times New Roman"/>
                <a:cs typeface="Times New Roman"/>
              </a:rPr>
              <a:t>WITH	</a:t>
            </a:r>
            <a:r>
              <a:rPr sz="4000" spc="-25" dirty="0">
                <a:latin typeface="Times New Roman"/>
                <a:cs typeface="Times New Roman"/>
              </a:rPr>
              <a:t>VOICE  </a:t>
            </a:r>
            <a:r>
              <a:rPr sz="4000" spc="-35" dirty="0">
                <a:latin typeface="Times New Roman"/>
                <a:cs typeface="Times New Roman"/>
              </a:rPr>
              <a:t>INTEGRATED</a:t>
            </a:r>
            <a:r>
              <a:rPr sz="4000" spc="-90" dirty="0">
                <a:latin typeface="Times New Roman"/>
                <a:cs typeface="Times New Roman"/>
              </a:rPr>
              <a:t> </a:t>
            </a:r>
            <a:r>
              <a:rPr sz="4000" spc="-50" dirty="0">
                <a:latin typeface="Times New Roman"/>
                <a:cs typeface="Times New Roman"/>
              </a:rPr>
              <a:t>CHATBOT</a:t>
            </a:r>
            <a:endParaRPr sz="4000" dirty="0">
              <a:latin typeface="Times New Roman"/>
              <a:cs typeface="Times New Roman"/>
            </a:endParaRPr>
          </a:p>
        </p:txBody>
      </p:sp>
      <p:graphicFrame>
        <p:nvGraphicFramePr>
          <p:cNvPr id="27" name="object 27"/>
          <p:cNvGraphicFramePr>
            <a:graphicFrameLocks noGrp="1"/>
          </p:cNvGraphicFramePr>
          <p:nvPr>
            <p:extLst>
              <p:ext uri="{D42A27DB-BD31-4B8C-83A1-F6EECF244321}">
                <p14:modId xmlns:p14="http://schemas.microsoft.com/office/powerpoint/2010/main" val="4191221887"/>
              </p:ext>
            </p:extLst>
          </p:nvPr>
        </p:nvGraphicFramePr>
        <p:xfrm>
          <a:off x="2167630" y="3782870"/>
          <a:ext cx="5452681" cy="1322304"/>
        </p:xfrm>
        <a:graphic>
          <a:graphicData uri="http://schemas.openxmlformats.org/drawingml/2006/table">
            <a:tbl>
              <a:tblPr firstRow="1" bandRow="1">
                <a:tableStyleId>{2D5ABB26-0587-4C30-8999-92F81FD0307C}</a:tableStyleId>
              </a:tblPr>
              <a:tblGrid>
                <a:gridCol w="2016784">
                  <a:extLst>
                    <a:ext uri="{9D8B030D-6E8A-4147-A177-3AD203B41FA5}">
                      <a16:colId xmlns:a16="http://schemas.microsoft.com/office/drawing/2014/main" val="20000"/>
                    </a:ext>
                  </a:extLst>
                </a:gridCol>
                <a:gridCol w="3435897">
                  <a:extLst>
                    <a:ext uri="{9D8B030D-6E8A-4147-A177-3AD203B41FA5}">
                      <a16:colId xmlns:a16="http://schemas.microsoft.com/office/drawing/2014/main" val="20001"/>
                    </a:ext>
                  </a:extLst>
                </a:gridCol>
              </a:tblGrid>
              <a:tr h="295393">
                <a:tc>
                  <a:txBody>
                    <a:bodyPr/>
                    <a:lstStyle/>
                    <a:p>
                      <a:pPr marL="31750">
                        <a:lnSpc>
                          <a:spcPts val="1745"/>
                        </a:lnSpc>
                      </a:pPr>
                      <a:r>
                        <a:rPr lang="en-IN" sz="1600" dirty="0"/>
                        <a:t>PG-2223-ETSD-682</a:t>
                      </a:r>
                      <a:endParaRPr sz="1600" dirty="0">
                        <a:latin typeface="Times New Roman"/>
                        <a:cs typeface="Times New Roman"/>
                      </a:endParaRPr>
                    </a:p>
                  </a:txBody>
                  <a:tcPr marL="0" marR="0" marT="0" marB="0">
                    <a:solidFill>
                      <a:srgbClr val="E6EDF4"/>
                    </a:solidFill>
                  </a:tcPr>
                </a:tc>
                <a:tc>
                  <a:txBody>
                    <a:bodyPr/>
                    <a:lstStyle/>
                    <a:p>
                      <a:pPr marL="97155">
                        <a:lnSpc>
                          <a:spcPts val="1745"/>
                        </a:lnSpc>
                      </a:pPr>
                      <a:r>
                        <a:rPr lang="en-US" sz="1600" dirty="0">
                          <a:latin typeface="Times New Roman"/>
                          <a:cs typeface="Times New Roman"/>
                        </a:rPr>
                        <a:t>SHAIKH ALFRIDA</a:t>
                      </a:r>
                    </a:p>
                  </a:txBody>
                  <a:tcPr marL="0" marR="0" marT="0" marB="0"/>
                </a:tc>
                <a:extLst>
                  <a:ext uri="{0D108BD9-81ED-4DB2-BD59-A6C34878D82A}">
                    <a16:rowId xmlns:a16="http://schemas.microsoft.com/office/drawing/2014/main" val="10000"/>
                  </a:ext>
                </a:extLst>
              </a:tr>
              <a:tr h="365759">
                <a:tc>
                  <a:txBody>
                    <a:bodyPr/>
                    <a:lstStyle/>
                    <a:p>
                      <a:pPr marL="39370">
                        <a:lnSpc>
                          <a:spcPct val="100000"/>
                        </a:lnSpc>
                        <a:spcBef>
                          <a:spcPts val="380"/>
                        </a:spcBef>
                      </a:pPr>
                      <a:r>
                        <a:rPr lang="en-IN" sz="1600" dirty="0"/>
                        <a:t>PG-2223-ETSD-775</a:t>
                      </a:r>
                      <a:endParaRPr sz="1600" dirty="0">
                        <a:latin typeface="Times New Roman"/>
                        <a:cs typeface="Times New Roman"/>
                      </a:endParaRPr>
                    </a:p>
                  </a:txBody>
                  <a:tcPr marL="0" marR="0" marT="48260" marB="0">
                    <a:solidFill>
                      <a:srgbClr val="E6EDF4"/>
                    </a:solidFill>
                  </a:tcPr>
                </a:tc>
                <a:tc>
                  <a:txBody>
                    <a:bodyPr/>
                    <a:lstStyle/>
                    <a:p>
                      <a:pPr marL="105410">
                        <a:lnSpc>
                          <a:spcPct val="100000"/>
                        </a:lnSpc>
                        <a:spcBef>
                          <a:spcPts val="380"/>
                        </a:spcBef>
                      </a:pPr>
                      <a:r>
                        <a:rPr lang="en-IN" sz="1600" dirty="0"/>
                        <a:t>SHREYA ANUMUKONDA</a:t>
                      </a:r>
                      <a:endParaRPr lang="en-IN" sz="1600" dirty="0">
                        <a:latin typeface="Times New Roman"/>
                        <a:cs typeface="Times New Roman"/>
                      </a:endParaRPr>
                    </a:p>
                  </a:txBody>
                  <a:tcPr marL="0" marR="0" marT="48260" marB="0"/>
                </a:tc>
                <a:extLst>
                  <a:ext uri="{0D108BD9-81ED-4DB2-BD59-A6C34878D82A}">
                    <a16:rowId xmlns:a16="http://schemas.microsoft.com/office/drawing/2014/main" val="10001"/>
                  </a:ext>
                </a:extLst>
              </a:tr>
              <a:tr h="365759">
                <a:tc>
                  <a:txBody>
                    <a:bodyPr/>
                    <a:lstStyle/>
                    <a:p>
                      <a:pPr marL="39370">
                        <a:lnSpc>
                          <a:spcPct val="100000"/>
                        </a:lnSpc>
                        <a:spcBef>
                          <a:spcPts val="380"/>
                        </a:spcBef>
                      </a:pPr>
                      <a:r>
                        <a:rPr lang="en-IN" sz="1600" dirty="0"/>
                        <a:t>PG-2223-ETSD-786</a:t>
                      </a:r>
                      <a:endParaRPr sz="1600" dirty="0">
                        <a:latin typeface="Times New Roman"/>
                        <a:cs typeface="Times New Roman"/>
                      </a:endParaRPr>
                    </a:p>
                  </a:txBody>
                  <a:tcPr marL="0" marR="0" marT="48260" marB="0">
                    <a:solidFill>
                      <a:srgbClr val="E6EDF4"/>
                    </a:solidFill>
                  </a:tcPr>
                </a:tc>
                <a:tc>
                  <a:txBody>
                    <a:bodyPr/>
                    <a:lstStyle/>
                    <a:p>
                      <a:pPr marL="105410">
                        <a:lnSpc>
                          <a:spcPct val="100000"/>
                        </a:lnSpc>
                        <a:spcBef>
                          <a:spcPts val="380"/>
                        </a:spcBef>
                      </a:pPr>
                      <a:r>
                        <a:rPr lang="en-IN" sz="1600" dirty="0"/>
                        <a:t>SAGI LAKSHMI PASYANTHI</a:t>
                      </a:r>
                      <a:endParaRPr lang="en-IN" sz="1600" dirty="0">
                        <a:latin typeface="Times New Roman"/>
                        <a:cs typeface="Times New Roman"/>
                      </a:endParaRPr>
                    </a:p>
                  </a:txBody>
                  <a:tcPr marL="0" marR="0" marT="48260" marB="0"/>
                </a:tc>
                <a:extLst>
                  <a:ext uri="{0D108BD9-81ED-4DB2-BD59-A6C34878D82A}">
                    <a16:rowId xmlns:a16="http://schemas.microsoft.com/office/drawing/2014/main" val="10002"/>
                  </a:ext>
                </a:extLst>
              </a:tr>
              <a:tr h="295393">
                <a:tc>
                  <a:txBody>
                    <a:bodyPr/>
                    <a:lstStyle/>
                    <a:p>
                      <a:pPr marL="39370">
                        <a:lnSpc>
                          <a:spcPts val="1845"/>
                        </a:lnSpc>
                        <a:spcBef>
                          <a:spcPts val="380"/>
                        </a:spcBef>
                      </a:pPr>
                      <a:r>
                        <a:rPr lang="en-IN" sz="1600" dirty="0"/>
                        <a:t>PG-2223-ETSD-841 </a:t>
                      </a:r>
                      <a:endParaRPr sz="1600" dirty="0">
                        <a:latin typeface="Times New Roman"/>
                        <a:cs typeface="Times New Roman"/>
                      </a:endParaRPr>
                    </a:p>
                  </a:txBody>
                  <a:tcPr marL="0" marR="0" marT="48260" marB="0">
                    <a:solidFill>
                      <a:srgbClr val="E6EDF4"/>
                    </a:solidFill>
                  </a:tcPr>
                </a:tc>
                <a:tc>
                  <a:txBody>
                    <a:bodyPr/>
                    <a:lstStyle/>
                    <a:p>
                      <a:pPr marL="105410">
                        <a:lnSpc>
                          <a:spcPts val="1845"/>
                        </a:lnSpc>
                        <a:spcBef>
                          <a:spcPts val="380"/>
                        </a:spcBef>
                      </a:pPr>
                      <a:r>
                        <a:rPr lang="en-IN" sz="1600" dirty="0"/>
                        <a:t>NAGA SAI SAMPATH NIMMALAPUDI</a:t>
                      </a:r>
                      <a:endParaRPr lang="en-IN" sz="1600" dirty="0">
                        <a:latin typeface="Times New Roman"/>
                        <a:cs typeface="Times New Roman"/>
                      </a:endParaRPr>
                    </a:p>
                  </a:txBody>
                  <a:tcPr marL="0" marR="0" marT="48260" marB="0"/>
                </a:tc>
                <a:extLst>
                  <a:ext uri="{0D108BD9-81ED-4DB2-BD59-A6C34878D82A}">
                    <a16:rowId xmlns:a16="http://schemas.microsoft.com/office/drawing/2014/main" val="10003"/>
                  </a:ext>
                </a:extLst>
              </a:tr>
            </a:tbl>
          </a:graphicData>
        </a:graphic>
      </p:graphicFrame>
      <p:sp>
        <p:nvSpPr>
          <p:cNvPr id="28" name="object 28"/>
          <p:cNvSpPr txBox="1"/>
          <p:nvPr/>
        </p:nvSpPr>
        <p:spPr>
          <a:xfrm>
            <a:off x="2846792" y="1782582"/>
            <a:ext cx="3439795" cy="1076577"/>
          </a:xfrm>
          <a:prstGeom prst="rect">
            <a:avLst/>
          </a:prstGeom>
        </p:spPr>
        <p:txBody>
          <a:bodyPr vert="horz" wrap="square" lIns="0" tIns="134620" rIns="0" bIns="0" rtlCol="0">
            <a:spAutoFit/>
          </a:bodyPr>
          <a:lstStyle/>
          <a:p>
            <a:pPr marL="1905" algn="ctr">
              <a:lnSpc>
                <a:spcPct val="100000"/>
              </a:lnSpc>
              <a:spcBef>
                <a:spcPts val="1060"/>
              </a:spcBef>
            </a:pPr>
            <a:endParaRPr sz="1600" dirty="0">
              <a:latin typeface="Times New Roman"/>
              <a:cs typeface="Times New Roman"/>
            </a:endParaRPr>
          </a:p>
          <a:p>
            <a:pPr marL="12065" marR="5080" indent="-3810" algn="ctr">
              <a:lnSpc>
                <a:spcPct val="150000"/>
              </a:lnSpc>
            </a:pPr>
            <a:r>
              <a:rPr sz="1600" b="1" spc="-5" dirty="0">
                <a:latin typeface="Times New Roman"/>
                <a:cs typeface="Times New Roman"/>
              </a:rPr>
              <a:t>DOMAIN </a:t>
            </a:r>
            <a:r>
              <a:rPr sz="1600" b="1" dirty="0">
                <a:latin typeface="Times New Roman"/>
                <a:cs typeface="Times New Roman"/>
              </a:rPr>
              <a:t>: </a:t>
            </a:r>
            <a:r>
              <a:rPr sz="1600" b="1" spc="-5" dirty="0">
                <a:latin typeface="Times New Roman"/>
                <a:cs typeface="Times New Roman"/>
              </a:rPr>
              <a:t>CLOUD COMPUTING  GUIDE </a:t>
            </a:r>
            <a:r>
              <a:rPr sz="1600" b="1" dirty="0">
                <a:latin typeface="Times New Roman"/>
                <a:cs typeface="Times New Roman"/>
              </a:rPr>
              <a:t>: </a:t>
            </a:r>
            <a:r>
              <a:rPr sz="1600" b="1" spc="-35" dirty="0" err="1">
                <a:latin typeface="Times New Roman"/>
                <a:cs typeface="Times New Roman"/>
              </a:rPr>
              <a:t>Mr</a:t>
            </a:r>
            <a:r>
              <a:rPr sz="1600" b="1" spc="-35" dirty="0">
                <a:latin typeface="Times New Roman"/>
                <a:cs typeface="Times New Roman"/>
              </a:rPr>
              <a:t> </a:t>
            </a:r>
            <a:r>
              <a:rPr lang="en-US" sz="1600" b="1" spc="-5" dirty="0">
                <a:latin typeface="Times New Roman"/>
                <a:cs typeface="Times New Roman"/>
              </a:rPr>
              <a:t>. MODITYA</a:t>
            </a:r>
            <a:endParaRPr sz="16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3439" y="0"/>
            <a:ext cx="1640839" cy="5143500"/>
          </a:xfrm>
          <a:custGeom>
            <a:avLst/>
            <a:gdLst/>
            <a:ahLst/>
            <a:cxnLst/>
            <a:rect l="l" t="t" r="r" b="b"/>
            <a:pathLst>
              <a:path w="1640840" h="5143500">
                <a:moveTo>
                  <a:pt x="1586750" y="0"/>
                </a:moveTo>
                <a:lnTo>
                  <a:pt x="1102817" y="0"/>
                </a:lnTo>
                <a:lnTo>
                  <a:pt x="986243" y="152311"/>
                </a:lnTo>
                <a:lnTo>
                  <a:pt x="910437" y="241871"/>
                </a:lnTo>
                <a:lnTo>
                  <a:pt x="380746" y="971029"/>
                </a:lnTo>
                <a:lnTo>
                  <a:pt x="215379" y="1640865"/>
                </a:lnTo>
                <a:lnTo>
                  <a:pt x="242303" y="2131022"/>
                </a:lnTo>
                <a:lnTo>
                  <a:pt x="289509" y="2321153"/>
                </a:lnTo>
                <a:lnTo>
                  <a:pt x="313626" y="2384272"/>
                </a:lnTo>
                <a:lnTo>
                  <a:pt x="336143" y="2447036"/>
                </a:lnTo>
                <a:lnTo>
                  <a:pt x="357098" y="2509443"/>
                </a:lnTo>
                <a:lnTo>
                  <a:pt x="376516" y="2571470"/>
                </a:lnTo>
                <a:lnTo>
                  <a:pt x="394449" y="2633116"/>
                </a:lnTo>
                <a:lnTo>
                  <a:pt x="410908" y="2694381"/>
                </a:lnTo>
                <a:lnTo>
                  <a:pt x="425932" y="2755239"/>
                </a:lnTo>
                <a:lnTo>
                  <a:pt x="439559" y="2815691"/>
                </a:lnTo>
                <a:lnTo>
                  <a:pt x="451815" y="2875724"/>
                </a:lnTo>
                <a:lnTo>
                  <a:pt x="462724" y="2935325"/>
                </a:lnTo>
                <a:lnTo>
                  <a:pt x="472325" y="2994495"/>
                </a:lnTo>
                <a:lnTo>
                  <a:pt x="480656" y="3053207"/>
                </a:lnTo>
                <a:lnTo>
                  <a:pt x="487730" y="3111462"/>
                </a:lnTo>
                <a:lnTo>
                  <a:pt x="493598" y="3169259"/>
                </a:lnTo>
                <a:lnTo>
                  <a:pt x="498271" y="3226562"/>
                </a:lnTo>
                <a:lnTo>
                  <a:pt x="501802" y="3283394"/>
                </a:lnTo>
                <a:lnTo>
                  <a:pt x="504202" y="3339719"/>
                </a:lnTo>
                <a:lnTo>
                  <a:pt x="505523" y="3395548"/>
                </a:lnTo>
                <a:lnTo>
                  <a:pt x="505790" y="3450844"/>
                </a:lnTo>
                <a:lnTo>
                  <a:pt x="505015" y="3505631"/>
                </a:lnTo>
                <a:lnTo>
                  <a:pt x="503250" y="3559873"/>
                </a:lnTo>
                <a:lnTo>
                  <a:pt x="500532" y="3613569"/>
                </a:lnTo>
                <a:lnTo>
                  <a:pt x="496874" y="3666718"/>
                </a:lnTo>
                <a:lnTo>
                  <a:pt x="492315" y="3719296"/>
                </a:lnTo>
                <a:lnTo>
                  <a:pt x="486879" y="3771303"/>
                </a:lnTo>
                <a:lnTo>
                  <a:pt x="480618" y="3822725"/>
                </a:lnTo>
                <a:lnTo>
                  <a:pt x="473544" y="3873550"/>
                </a:lnTo>
                <a:lnTo>
                  <a:pt x="465696" y="3923779"/>
                </a:lnTo>
                <a:lnTo>
                  <a:pt x="457098" y="3973385"/>
                </a:lnTo>
                <a:lnTo>
                  <a:pt x="447789" y="4022382"/>
                </a:lnTo>
                <a:lnTo>
                  <a:pt x="437807" y="4070743"/>
                </a:lnTo>
                <a:lnTo>
                  <a:pt x="427164" y="4118457"/>
                </a:lnTo>
                <a:lnTo>
                  <a:pt x="415912" y="4165523"/>
                </a:lnTo>
                <a:lnTo>
                  <a:pt x="404063" y="4211929"/>
                </a:lnTo>
                <a:lnTo>
                  <a:pt x="391668" y="4257662"/>
                </a:lnTo>
                <a:lnTo>
                  <a:pt x="378752" y="4302709"/>
                </a:lnTo>
                <a:lnTo>
                  <a:pt x="365328" y="4347070"/>
                </a:lnTo>
                <a:lnTo>
                  <a:pt x="351459" y="4390733"/>
                </a:lnTo>
                <a:lnTo>
                  <a:pt x="337146" y="4433684"/>
                </a:lnTo>
                <a:lnTo>
                  <a:pt x="322453" y="4475924"/>
                </a:lnTo>
                <a:lnTo>
                  <a:pt x="307378" y="4517428"/>
                </a:lnTo>
                <a:lnTo>
                  <a:pt x="291973" y="4558195"/>
                </a:lnTo>
                <a:lnTo>
                  <a:pt x="276250" y="4598213"/>
                </a:lnTo>
                <a:lnTo>
                  <a:pt x="260273" y="4637468"/>
                </a:lnTo>
                <a:lnTo>
                  <a:pt x="244043" y="4675962"/>
                </a:lnTo>
                <a:lnTo>
                  <a:pt x="227609" y="4713681"/>
                </a:lnTo>
                <a:lnTo>
                  <a:pt x="210997" y="4750613"/>
                </a:lnTo>
                <a:lnTo>
                  <a:pt x="194233" y="4786744"/>
                </a:lnTo>
                <a:lnTo>
                  <a:pt x="177355" y="4822075"/>
                </a:lnTo>
                <a:lnTo>
                  <a:pt x="160388" y="4856581"/>
                </a:lnTo>
                <a:lnTo>
                  <a:pt x="126339" y="4923117"/>
                </a:lnTo>
                <a:lnTo>
                  <a:pt x="92316" y="4986274"/>
                </a:lnTo>
                <a:lnTo>
                  <a:pt x="58597" y="5045976"/>
                </a:lnTo>
                <a:lnTo>
                  <a:pt x="25412" y="5102149"/>
                </a:lnTo>
                <a:lnTo>
                  <a:pt x="0" y="5143500"/>
                </a:lnTo>
                <a:lnTo>
                  <a:pt x="893635" y="5143500"/>
                </a:lnTo>
                <a:lnTo>
                  <a:pt x="958469" y="4886909"/>
                </a:lnTo>
                <a:lnTo>
                  <a:pt x="970330" y="4134815"/>
                </a:lnTo>
                <a:lnTo>
                  <a:pt x="894676" y="3593376"/>
                </a:lnTo>
                <a:lnTo>
                  <a:pt x="844384" y="3385578"/>
                </a:lnTo>
                <a:lnTo>
                  <a:pt x="744613" y="2573096"/>
                </a:lnTo>
                <a:lnTo>
                  <a:pt x="820166" y="1928012"/>
                </a:lnTo>
                <a:lnTo>
                  <a:pt x="952461" y="1502625"/>
                </a:lnTo>
                <a:lnTo>
                  <a:pt x="1022908" y="1349209"/>
                </a:lnTo>
                <a:lnTo>
                  <a:pt x="1055725" y="1286941"/>
                </a:lnTo>
                <a:lnTo>
                  <a:pt x="1087602" y="1225359"/>
                </a:lnTo>
                <a:lnTo>
                  <a:pt x="1118539" y="1164450"/>
                </a:lnTo>
                <a:lnTo>
                  <a:pt x="1148575" y="1104226"/>
                </a:lnTo>
                <a:lnTo>
                  <a:pt x="1177696" y="1044663"/>
                </a:lnTo>
                <a:lnTo>
                  <a:pt x="1205915" y="985786"/>
                </a:lnTo>
                <a:lnTo>
                  <a:pt x="1233271" y="927569"/>
                </a:lnTo>
                <a:lnTo>
                  <a:pt x="1259751" y="870026"/>
                </a:lnTo>
                <a:lnTo>
                  <a:pt x="1285367" y="813142"/>
                </a:lnTo>
                <a:lnTo>
                  <a:pt x="1310157" y="756932"/>
                </a:lnTo>
                <a:lnTo>
                  <a:pt x="1334096" y="701382"/>
                </a:lnTo>
                <a:lnTo>
                  <a:pt x="1357236" y="646493"/>
                </a:lnTo>
                <a:lnTo>
                  <a:pt x="1379562" y="592264"/>
                </a:lnTo>
                <a:lnTo>
                  <a:pt x="1401089" y="538695"/>
                </a:lnTo>
                <a:lnTo>
                  <a:pt x="1421828" y="485787"/>
                </a:lnTo>
                <a:lnTo>
                  <a:pt x="1441805" y="433527"/>
                </a:lnTo>
                <a:lnTo>
                  <a:pt x="1461033" y="381927"/>
                </a:lnTo>
                <a:lnTo>
                  <a:pt x="1479499" y="330974"/>
                </a:lnTo>
                <a:lnTo>
                  <a:pt x="1497241" y="280670"/>
                </a:lnTo>
                <a:lnTo>
                  <a:pt x="1514259" y="231013"/>
                </a:lnTo>
                <a:lnTo>
                  <a:pt x="1530578" y="182003"/>
                </a:lnTo>
                <a:lnTo>
                  <a:pt x="1546186" y="133629"/>
                </a:lnTo>
                <a:lnTo>
                  <a:pt x="1561122" y="85915"/>
                </a:lnTo>
                <a:lnTo>
                  <a:pt x="1575384" y="38823"/>
                </a:lnTo>
                <a:lnTo>
                  <a:pt x="1586750" y="0"/>
                </a:lnTo>
                <a:close/>
              </a:path>
              <a:path w="1640840" h="5143500">
                <a:moveTo>
                  <a:pt x="1640535" y="218401"/>
                </a:moveTo>
                <a:lnTo>
                  <a:pt x="1291882" y="1236256"/>
                </a:lnTo>
                <a:lnTo>
                  <a:pt x="1178839" y="2146947"/>
                </a:lnTo>
                <a:lnTo>
                  <a:pt x="1225638" y="2702687"/>
                </a:lnTo>
                <a:lnTo>
                  <a:pt x="1275956" y="2890748"/>
                </a:lnTo>
                <a:lnTo>
                  <a:pt x="1295869" y="2963430"/>
                </a:lnTo>
                <a:lnTo>
                  <a:pt x="1314615" y="3035198"/>
                </a:lnTo>
                <a:lnTo>
                  <a:pt x="1332217" y="3106026"/>
                </a:lnTo>
                <a:lnTo>
                  <a:pt x="1348689" y="3175939"/>
                </a:lnTo>
                <a:lnTo>
                  <a:pt x="1364068" y="3244926"/>
                </a:lnTo>
                <a:lnTo>
                  <a:pt x="1378356" y="3312998"/>
                </a:lnTo>
                <a:lnTo>
                  <a:pt x="1391602" y="3380155"/>
                </a:lnTo>
                <a:lnTo>
                  <a:pt x="1403807" y="3446399"/>
                </a:lnTo>
                <a:lnTo>
                  <a:pt x="1415008" y="3511715"/>
                </a:lnTo>
                <a:lnTo>
                  <a:pt x="1425206" y="3576129"/>
                </a:lnTo>
                <a:lnTo>
                  <a:pt x="1434439" y="3639629"/>
                </a:lnTo>
                <a:lnTo>
                  <a:pt x="1442720" y="3702227"/>
                </a:lnTo>
                <a:lnTo>
                  <a:pt x="1450086" y="3763924"/>
                </a:lnTo>
                <a:lnTo>
                  <a:pt x="1456550" y="3824706"/>
                </a:lnTo>
                <a:lnTo>
                  <a:pt x="1462125" y="3884599"/>
                </a:lnTo>
                <a:lnTo>
                  <a:pt x="1466837" y="3943578"/>
                </a:lnTo>
                <a:lnTo>
                  <a:pt x="1470723" y="4001668"/>
                </a:lnTo>
                <a:lnTo>
                  <a:pt x="1473784" y="4058856"/>
                </a:lnTo>
                <a:lnTo>
                  <a:pt x="1476057" y="4115155"/>
                </a:lnTo>
                <a:lnTo>
                  <a:pt x="1477556" y="4170565"/>
                </a:lnTo>
                <a:lnTo>
                  <a:pt x="1478305" y="4225074"/>
                </a:lnTo>
                <a:lnTo>
                  <a:pt x="1478330" y="4278706"/>
                </a:lnTo>
                <a:lnTo>
                  <a:pt x="1477645" y="4331449"/>
                </a:lnTo>
                <a:lnTo>
                  <a:pt x="1476273" y="4383303"/>
                </a:lnTo>
                <a:lnTo>
                  <a:pt x="1474241" y="4434281"/>
                </a:lnTo>
                <a:lnTo>
                  <a:pt x="1471561" y="4484370"/>
                </a:lnTo>
                <a:lnTo>
                  <a:pt x="1468272" y="4533595"/>
                </a:lnTo>
                <a:lnTo>
                  <a:pt x="1464386" y="4581931"/>
                </a:lnTo>
                <a:lnTo>
                  <a:pt x="1459928" y="4629391"/>
                </a:lnTo>
                <a:lnTo>
                  <a:pt x="1454912" y="4675987"/>
                </a:lnTo>
                <a:lnTo>
                  <a:pt x="1449362" y="4721707"/>
                </a:lnTo>
                <a:lnTo>
                  <a:pt x="1443316" y="4766564"/>
                </a:lnTo>
                <a:lnTo>
                  <a:pt x="1436776" y="4810557"/>
                </a:lnTo>
                <a:lnTo>
                  <a:pt x="1429766" y="4853673"/>
                </a:lnTo>
                <a:lnTo>
                  <a:pt x="1422311" y="4895939"/>
                </a:lnTo>
                <a:lnTo>
                  <a:pt x="1414437" y="4937328"/>
                </a:lnTo>
                <a:lnTo>
                  <a:pt x="1406169" y="4977879"/>
                </a:lnTo>
                <a:lnTo>
                  <a:pt x="1397520" y="5017554"/>
                </a:lnTo>
                <a:lnTo>
                  <a:pt x="1388516" y="5056378"/>
                </a:lnTo>
                <a:lnTo>
                  <a:pt x="1379181" y="5094363"/>
                </a:lnTo>
                <a:lnTo>
                  <a:pt x="1369529" y="5131486"/>
                </a:lnTo>
                <a:lnTo>
                  <a:pt x="1366240" y="5143500"/>
                </a:lnTo>
                <a:lnTo>
                  <a:pt x="1640535" y="5143500"/>
                </a:lnTo>
                <a:lnTo>
                  <a:pt x="1640535" y="218401"/>
                </a:lnTo>
                <a:close/>
              </a:path>
            </a:pathLst>
          </a:custGeom>
          <a:solidFill>
            <a:srgbClr val="3B6793"/>
          </a:solidFill>
        </p:spPr>
        <p:txBody>
          <a:bodyPr wrap="square" lIns="0" tIns="0" rIns="0" bIns="0" rtlCol="0"/>
          <a:lstStyle/>
          <a:p>
            <a:endParaRPr/>
          </a:p>
        </p:txBody>
      </p:sp>
      <p:sp>
        <p:nvSpPr>
          <p:cNvPr id="3" name="object 3"/>
          <p:cNvSpPr/>
          <p:nvPr/>
        </p:nvSpPr>
        <p:spPr>
          <a:xfrm>
            <a:off x="273196" y="3419967"/>
            <a:ext cx="151869" cy="202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01968" y="3656592"/>
            <a:ext cx="98222" cy="12987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25141" y="3531942"/>
            <a:ext cx="98572" cy="1298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477667" y="4473966"/>
            <a:ext cx="151877" cy="203049"/>
          </a:xfrm>
          <a:prstGeom prst="rect">
            <a:avLst/>
          </a:prstGeom>
          <a:blipFill>
            <a:blip r:embed="rId5" cstate="print"/>
            <a:stretch>
              <a:fillRect/>
            </a:stretch>
          </a:blipFill>
        </p:spPr>
        <p:txBody>
          <a:bodyPr wrap="square" lIns="0" tIns="0" rIns="0" bIns="0" rtlCol="0"/>
          <a:lstStyle/>
          <a:p>
            <a:endParaRPr/>
          </a:p>
        </p:txBody>
      </p:sp>
      <p:grpSp>
        <p:nvGrpSpPr>
          <p:cNvPr id="7" name="object 7"/>
          <p:cNvGrpSpPr/>
          <p:nvPr/>
        </p:nvGrpSpPr>
        <p:grpSpPr>
          <a:xfrm>
            <a:off x="1516506" y="4755865"/>
            <a:ext cx="218440" cy="280670"/>
            <a:chOff x="1516506" y="4755865"/>
            <a:chExt cx="218440" cy="280670"/>
          </a:xfrm>
        </p:grpSpPr>
        <p:sp>
          <p:nvSpPr>
            <p:cNvPr id="8" name="object 8"/>
            <p:cNvSpPr/>
            <p:nvPr/>
          </p:nvSpPr>
          <p:spPr>
            <a:xfrm>
              <a:off x="1636314" y="4755865"/>
              <a:ext cx="98164" cy="13039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516506" y="4905640"/>
              <a:ext cx="98222" cy="130399"/>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95216" y="4622140"/>
            <a:ext cx="152510" cy="20269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712891" y="3381468"/>
            <a:ext cx="98222" cy="129924"/>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8737607" y="984900"/>
            <a:ext cx="98224" cy="130457"/>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6808261" y="75979"/>
            <a:ext cx="98149" cy="130398"/>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7959609" y="0"/>
            <a:ext cx="152499" cy="135358"/>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7518685" y="598681"/>
            <a:ext cx="151799" cy="203054"/>
          </a:xfrm>
          <a:prstGeom prst="rect">
            <a:avLst/>
          </a:prstGeom>
          <a:blipFill>
            <a:blip r:embed="rId13" cstate="print"/>
            <a:stretch>
              <a:fillRect/>
            </a:stretch>
          </a:blipFill>
        </p:spPr>
        <p:txBody>
          <a:bodyPr wrap="square" lIns="0" tIns="0" rIns="0" bIns="0" rtlCol="0"/>
          <a:lstStyle/>
          <a:p>
            <a:endParaRPr/>
          </a:p>
        </p:txBody>
      </p:sp>
      <p:sp>
        <p:nvSpPr>
          <p:cNvPr id="16" name="object 16"/>
          <p:cNvSpPr/>
          <p:nvPr/>
        </p:nvSpPr>
        <p:spPr>
          <a:xfrm>
            <a:off x="7420460" y="422829"/>
            <a:ext cx="98924" cy="129869"/>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7856459" y="1381239"/>
            <a:ext cx="98224" cy="129872"/>
          </a:xfrm>
          <a:prstGeom prst="rect">
            <a:avLst/>
          </a:prstGeom>
          <a:blipFill>
            <a:blip r:embed="rId15" cstate="print"/>
            <a:stretch>
              <a:fillRect/>
            </a:stretch>
          </a:blipFill>
        </p:spPr>
        <p:txBody>
          <a:bodyPr wrap="square" lIns="0" tIns="0" rIns="0" bIns="0" rtlCol="0"/>
          <a:lstStyle/>
          <a:p>
            <a:endParaRPr/>
          </a:p>
        </p:txBody>
      </p:sp>
      <p:sp>
        <p:nvSpPr>
          <p:cNvPr id="18" name="object 18"/>
          <p:cNvSpPr/>
          <p:nvPr/>
        </p:nvSpPr>
        <p:spPr>
          <a:xfrm>
            <a:off x="6631098" y="3752942"/>
            <a:ext cx="2513330" cy="1390650"/>
          </a:xfrm>
          <a:custGeom>
            <a:avLst/>
            <a:gdLst/>
            <a:ahLst/>
            <a:cxnLst/>
            <a:rect l="l" t="t" r="r" b="b"/>
            <a:pathLst>
              <a:path w="2513329" h="1390650">
                <a:moveTo>
                  <a:pt x="2512882" y="822073"/>
                </a:moveTo>
                <a:lnTo>
                  <a:pt x="1341010" y="822073"/>
                </a:lnTo>
                <a:lnTo>
                  <a:pt x="1373187" y="693624"/>
                </a:lnTo>
                <a:lnTo>
                  <a:pt x="1493350" y="411036"/>
                </a:lnTo>
                <a:lnTo>
                  <a:pt x="1736949" y="128448"/>
                </a:lnTo>
                <a:lnTo>
                  <a:pt x="2139433" y="0"/>
                </a:lnTo>
                <a:lnTo>
                  <a:pt x="2150421" y="71"/>
                </a:lnTo>
                <a:lnTo>
                  <a:pt x="2161521" y="293"/>
                </a:lnTo>
                <a:lnTo>
                  <a:pt x="2172733" y="674"/>
                </a:lnTo>
                <a:lnTo>
                  <a:pt x="2184058" y="1224"/>
                </a:lnTo>
                <a:lnTo>
                  <a:pt x="2512882" y="26275"/>
                </a:lnTo>
                <a:lnTo>
                  <a:pt x="2512882" y="822073"/>
                </a:lnTo>
                <a:close/>
              </a:path>
              <a:path w="2513329" h="1390650">
                <a:moveTo>
                  <a:pt x="2512882" y="1092472"/>
                </a:moveTo>
                <a:lnTo>
                  <a:pt x="615736" y="1092472"/>
                </a:lnTo>
                <a:lnTo>
                  <a:pt x="642640" y="1033610"/>
                </a:lnTo>
                <a:lnTo>
                  <a:pt x="671757" y="981579"/>
                </a:lnTo>
                <a:lnTo>
                  <a:pt x="702822" y="936008"/>
                </a:lnTo>
                <a:lnTo>
                  <a:pt x="735567" y="896529"/>
                </a:lnTo>
                <a:lnTo>
                  <a:pt x="769725" y="862772"/>
                </a:lnTo>
                <a:lnTo>
                  <a:pt x="805031" y="834369"/>
                </a:lnTo>
                <a:lnTo>
                  <a:pt x="841216" y="810951"/>
                </a:lnTo>
                <a:lnTo>
                  <a:pt x="878014" y="792148"/>
                </a:lnTo>
                <a:lnTo>
                  <a:pt x="915158" y="777592"/>
                </a:lnTo>
                <a:lnTo>
                  <a:pt x="952381" y="766913"/>
                </a:lnTo>
                <a:lnTo>
                  <a:pt x="1026000" y="755710"/>
                </a:lnTo>
                <a:lnTo>
                  <a:pt x="1061861" y="754448"/>
                </a:lnTo>
                <a:lnTo>
                  <a:pt x="1152594" y="755505"/>
                </a:lnTo>
                <a:lnTo>
                  <a:pt x="1211916" y="762901"/>
                </a:lnTo>
                <a:lnTo>
                  <a:pt x="1265998" y="782977"/>
                </a:lnTo>
                <a:lnTo>
                  <a:pt x="1341010" y="822073"/>
                </a:lnTo>
                <a:lnTo>
                  <a:pt x="2512882" y="822073"/>
                </a:lnTo>
                <a:lnTo>
                  <a:pt x="2512882" y="1092472"/>
                </a:lnTo>
                <a:close/>
              </a:path>
              <a:path w="2513329" h="1390650">
                <a:moveTo>
                  <a:pt x="2512882" y="1390546"/>
                </a:moveTo>
                <a:lnTo>
                  <a:pt x="46856" y="1390546"/>
                </a:lnTo>
                <a:lnTo>
                  <a:pt x="31787" y="1369540"/>
                </a:lnTo>
                <a:lnTo>
                  <a:pt x="11288" y="1324722"/>
                </a:lnTo>
                <a:lnTo>
                  <a:pt x="593" y="1281158"/>
                </a:lnTo>
                <a:lnTo>
                  <a:pt x="0" y="1240902"/>
                </a:lnTo>
                <a:lnTo>
                  <a:pt x="8558" y="1203984"/>
                </a:lnTo>
                <a:lnTo>
                  <a:pt x="49333" y="1140288"/>
                </a:lnTo>
                <a:lnTo>
                  <a:pt x="79651" y="1113572"/>
                </a:lnTo>
                <a:lnTo>
                  <a:pt x="115325" y="1090317"/>
                </a:lnTo>
                <a:lnTo>
                  <a:pt x="155404" y="1070556"/>
                </a:lnTo>
                <a:lnTo>
                  <a:pt x="198939" y="1054318"/>
                </a:lnTo>
                <a:lnTo>
                  <a:pt x="244982" y="1041635"/>
                </a:lnTo>
                <a:lnTo>
                  <a:pt x="292583" y="1032538"/>
                </a:lnTo>
                <a:lnTo>
                  <a:pt x="340793" y="1027056"/>
                </a:lnTo>
                <a:lnTo>
                  <a:pt x="388662" y="1025222"/>
                </a:lnTo>
                <a:lnTo>
                  <a:pt x="444342" y="1027877"/>
                </a:lnTo>
                <a:lnTo>
                  <a:pt x="496528" y="1035877"/>
                </a:lnTo>
                <a:lnTo>
                  <a:pt x="543582" y="1049274"/>
                </a:lnTo>
                <a:lnTo>
                  <a:pt x="583865" y="1068122"/>
                </a:lnTo>
                <a:lnTo>
                  <a:pt x="615736" y="1092472"/>
                </a:lnTo>
                <a:lnTo>
                  <a:pt x="2512882" y="1092472"/>
                </a:lnTo>
                <a:lnTo>
                  <a:pt x="2512882" y="1390546"/>
                </a:lnTo>
                <a:close/>
              </a:path>
            </a:pathLst>
          </a:custGeom>
          <a:solidFill>
            <a:srgbClr val="FFFFFF"/>
          </a:solidFill>
        </p:spPr>
        <p:txBody>
          <a:bodyPr wrap="square" lIns="0" tIns="0" rIns="0" bIns="0" rtlCol="0"/>
          <a:lstStyle/>
          <a:p>
            <a:endParaRPr/>
          </a:p>
        </p:txBody>
      </p:sp>
      <p:sp>
        <p:nvSpPr>
          <p:cNvPr id="19" name="object 19"/>
          <p:cNvSpPr txBox="1">
            <a:spLocks noGrp="1"/>
          </p:cNvSpPr>
          <p:nvPr>
            <p:ph type="title"/>
          </p:nvPr>
        </p:nvSpPr>
        <p:spPr>
          <a:xfrm>
            <a:off x="601968" y="501038"/>
            <a:ext cx="7703832" cy="474489"/>
          </a:xfrm>
          <a:prstGeom prst="rect">
            <a:avLst/>
          </a:prstGeom>
        </p:spPr>
        <p:txBody>
          <a:bodyPr vert="horz" wrap="square" lIns="0" tIns="12700" rIns="0" bIns="0" rtlCol="0">
            <a:spAutoFit/>
          </a:bodyPr>
          <a:lstStyle/>
          <a:p>
            <a:pPr marL="12700">
              <a:lnSpc>
                <a:spcPct val="100000"/>
              </a:lnSpc>
              <a:spcBef>
                <a:spcPts val="100"/>
              </a:spcBef>
              <a:tabLst>
                <a:tab pos="3299460" algn="l"/>
                <a:tab pos="4032250" algn="l"/>
                <a:tab pos="4729480" algn="l"/>
              </a:tabLst>
            </a:pPr>
            <a:r>
              <a:rPr lang="en-US" sz="3000" spc="-10" dirty="0">
                <a:latin typeface="Times New Roman"/>
                <a:cs typeface="Times New Roman"/>
              </a:rPr>
              <a:t>SERVICES AND </a:t>
            </a:r>
            <a:r>
              <a:rPr sz="3000" spc="-10" dirty="0">
                <a:latin typeface="Times New Roman"/>
                <a:cs typeface="Times New Roman"/>
              </a:rPr>
              <a:t>TECHNOLOGIE</a:t>
            </a:r>
            <a:r>
              <a:rPr sz="3000" dirty="0">
                <a:latin typeface="Times New Roman"/>
                <a:cs typeface="Times New Roman"/>
              </a:rPr>
              <a:t>S</a:t>
            </a:r>
            <a:r>
              <a:rPr lang="en-US" sz="3000" dirty="0">
                <a:latin typeface="Times New Roman"/>
                <a:cs typeface="Times New Roman"/>
              </a:rPr>
              <a:t> </a:t>
            </a:r>
            <a:r>
              <a:rPr sz="3000" spc="-5" dirty="0">
                <a:latin typeface="Times New Roman"/>
                <a:cs typeface="Times New Roman"/>
              </a:rPr>
              <a:t>USED</a:t>
            </a:r>
            <a:endParaRPr sz="3000" dirty="0">
              <a:latin typeface="Times New Roman"/>
              <a:cs typeface="Times New Roman"/>
            </a:endParaRPr>
          </a:p>
        </p:txBody>
      </p:sp>
      <p:sp>
        <p:nvSpPr>
          <p:cNvPr id="20" name="object 20"/>
          <p:cNvSpPr txBox="1"/>
          <p:nvPr/>
        </p:nvSpPr>
        <p:spPr>
          <a:xfrm>
            <a:off x="605335" y="1643339"/>
            <a:ext cx="7852865" cy="2618666"/>
          </a:xfrm>
          <a:prstGeom prst="rect">
            <a:avLst/>
          </a:prstGeom>
        </p:spPr>
        <p:txBody>
          <a:bodyPr vert="horz" wrap="square" lIns="0" tIns="134620" rIns="0" bIns="0" rtlCol="0">
            <a:spAutoFit/>
          </a:bodyPr>
          <a:lstStyle/>
          <a:p>
            <a:pPr marL="363855" indent="-351790">
              <a:lnSpc>
                <a:spcPct val="100000"/>
              </a:lnSpc>
              <a:spcBef>
                <a:spcPts val="960"/>
              </a:spcBef>
              <a:buFont typeface="Arial"/>
              <a:buChar char="●"/>
              <a:tabLst>
                <a:tab pos="363855" algn="l"/>
                <a:tab pos="364490" algn="l"/>
              </a:tabLst>
            </a:pPr>
            <a:r>
              <a:rPr lang="en-US" sz="1600" spc="-5" dirty="0">
                <a:latin typeface="Times New Roman"/>
                <a:cs typeface="Times New Roman"/>
              </a:rPr>
              <a:t>EC2</a:t>
            </a:r>
            <a:r>
              <a:rPr sz="1600" spc="-5" dirty="0">
                <a:latin typeface="Times New Roman"/>
                <a:cs typeface="Times New Roman"/>
              </a:rPr>
              <a:t> </a:t>
            </a:r>
            <a:r>
              <a:rPr lang="en-US" sz="1600" spc="-5" dirty="0">
                <a:latin typeface="Times New Roman"/>
                <a:cs typeface="Times New Roman"/>
              </a:rPr>
              <a:t>instances of </a:t>
            </a:r>
            <a:r>
              <a:rPr sz="1600" spc="-45" dirty="0">
                <a:latin typeface="Times New Roman"/>
                <a:cs typeface="Times New Roman"/>
              </a:rPr>
              <a:t>AWS </a:t>
            </a:r>
            <a:r>
              <a:rPr sz="1600" spc="-5" dirty="0">
                <a:latin typeface="Times New Roman"/>
                <a:cs typeface="Times New Roman"/>
              </a:rPr>
              <a:t>to </a:t>
            </a:r>
            <a:r>
              <a:rPr sz="1600" dirty="0">
                <a:latin typeface="Times New Roman"/>
                <a:cs typeface="Times New Roman"/>
              </a:rPr>
              <a:t>host </a:t>
            </a:r>
            <a:r>
              <a:rPr sz="1600" spc="-5" dirty="0">
                <a:latin typeface="Times New Roman"/>
                <a:cs typeface="Times New Roman"/>
              </a:rPr>
              <a:t>the </a:t>
            </a:r>
            <a:r>
              <a:rPr sz="1600" spc="-15" dirty="0">
                <a:latin typeface="Times New Roman"/>
                <a:cs typeface="Times New Roman"/>
              </a:rPr>
              <a:t>website’s</a:t>
            </a:r>
            <a:r>
              <a:rPr sz="1600" spc="-70" dirty="0">
                <a:latin typeface="Times New Roman"/>
                <a:cs typeface="Times New Roman"/>
              </a:rPr>
              <a:t> </a:t>
            </a:r>
            <a:r>
              <a:rPr sz="1600" dirty="0">
                <a:latin typeface="Times New Roman"/>
                <a:cs typeface="Times New Roman"/>
              </a:rPr>
              <a:t>frontend</a:t>
            </a:r>
            <a:endParaRPr lang="en-US" sz="1600" dirty="0">
              <a:latin typeface="Times New Roman"/>
              <a:cs typeface="Times New Roman"/>
            </a:endParaRPr>
          </a:p>
          <a:p>
            <a:pPr marL="363855" indent="-351790">
              <a:spcBef>
                <a:spcPts val="960"/>
              </a:spcBef>
              <a:buFont typeface="Arial"/>
              <a:buChar char="●"/>
              <a:tabLst>
                <a:tab pos="363855" algn="l"/>
                <a:tab pos="364490" algn="l"/>
              </a:tabLst>
            </a:pPr>
            <a:r>
              <a:rPr lang="en-US" sz="1600" spc="-5" dirty="0">
                <a:latin typeface="Times New Roman"/>
                <a:cs typeface="Times New Roman"/>
              </a:rPr>
              <a:t>React JS to </a:t>
            </a:r>
            <a:r>
              <a:rPr lang="en-US" sz="1600" dirty="0">
                <a:latin typeface="Times New Roman"/>
                <a:cs typeface="Times New Roman"/>
              </a:rPr>
              <a:t>design </a:t>
            </a:r>
            <a:r>
              <a:rPr lang="en-US" sz="1600" spc="-5" dirty="0">
                <a:latin typeface="Times New Roman"/>
                <a:cs typeface="Times New Roman"/>
              </a:rPr>
              <a:t>the </a:t>
            </a:r>
            <a:r>
              <a:rPr lang="en-US" sz="1600" dirty="0">
                <a:latin typeface="Times New Roman"/>
                <a:cs typeface="Times New Roman"/>
              </a:rPr>
              <a:t>front </a:t>
            </a:r>
            <a:r>
              <a:rPr lang="en-US" sz="1600" spc="-5" dirty="0">
                <a:latin typeface="Times New Roman"/>
                <a:cs typeface="Times New Roman"/>
              </a:rPr>
              <a:t>end </a:t>
            </a:r>
            <a:r>
              <a:rPr lang="en-US" sz="1600" dirty="0">
                <a:latin typeface="Times New Roman"/>
                <a:cs typeface="Times New Roman"/>
              </a:rPr>
              <a:t>for </a:t>
            </a:r>
            <a:r>
              <a:rPr lang="en-US" sz="1600" spc="-5" dirty="0">
                <a:latin typeface="Times New Roman"/>
                <a:cs typeface="Times New Roman"/>
              </a:rPr>
              <a:t>the </a:t>
            </a:r>
            <a:r>
              <a:rPr lang="en-US" sz="1600" dirty="0">
                <a:latin typeface="Times New Roman"/>
                <a:cs typeface="Times New Roman"/>
              </a:rPr>
              <a:t>various </a:t>
            </a:r>
            <a:r>
              <a:rPr lang="en-US" sz="1600" spc="-5" dirty="0">
                <a:latin typeface="Times New Roman"/>
                <a:cs typeface="Times New Roman"/>
              </a:rPr>
              <a:t>web</a:t>
            </a:r>
            <a:r>
              <a:rPr lang="en-US" sz="1600" spc="-25" dirty="0">
                <a:latin typeface="Times New Roman"/>
                <a:cs typeface="Times New Roman"/>
              </a:rPr>
              <a:t> </a:t>
            </a:r>
            <a:r>
              <a:rPr lang="en-US" sz="1600" dirty="0">
                <a:latin typeface="Times New Roman"/>
                <a:cs typeface="Times New Roman"/>
              </a:rPr>
              <a:t>pages</a:t>
            </a:r>
            <a:endParaRPr sz="1600" dirty="0">
              <a:latin typeface="Times New Roman"/>
              <a:cs typeface="Times New Roman"/>
            </a:endParaRPr>
          </a:p>
          <a:p>
            <a:pPr marL="363855" indent="-351790">
              <a:lnSpc>
                <a:spcPct val="100000"/>
              </a:lnSpc>
              <a:spcBef>
                <a:spcPts val="960"/>
              </a:spcBef>
              <a:buFont typeface="Arial"/>
              <a:buChar char="●"/>
              <a:tabLst>
                <a:tab pos="363855" algn="l"/>
                <a:tab pos="364490" algn="l"/>
              </a:tabLst>
            </a:pPr>
            <a:r>
              <a:rPr sz="1600" spc="-5" dirty="0">
                <a:latin typeface="Times New Roman"/>
                <a:cs typeface="Times New Roman"/>
              </a:rPr>
              <a:t>SSL Certificate to </a:t>
            </a:r>
            <a:r>
              <a:rPr sz="1600" dirty="0">
                <a:latin typeface="Times New Roman"/>
                <a:cs typeface="Times New Roman"/>
              </a:rPr>
              <a:t>go from </a:t>
            </a:r>
            <a:r>
              <a:rPr sz="1600" spc="-5" dirty="0">
                <a:latin typeface="Times New Roman"/>
                <a:cs typeface="Times New Roman"/>
              </a:rPr>
              <a:t>HTTP to</a:t>
            </a:r>
            <a:r>
              <a:rPr sz="1600" spc="-125" dirty="0">
                <a:latin typeface="Times New Roman"/>
                <a:cs typeface="Times New Roman"/>
              </a:rPr>
              <a:t> </a:t>
            </a:r>
            <a:r>
              <a:rPr sz="1600" spc="-5" dirty="0">
                <a:latin typeface="Times New Roman"/>
                <a:cs typeface="Times New Roman"/>
              </a:rPr>
              <a:t>HTTPS</a:t>
            </a:r>
            <a:endParaRPr sz="1600" dirty="0">
              <a:latin typeface="Times New Roman"/>
              <a:cs typeface="Times New Roman"/>
            </a:endParaRPr>
          </a:p>
          <a:p>
            <a:pPr marL="363855" indent="-351790">
              <a:lnSpc>
                <a:spcPct val="100000"/>
              </a:lnSpc>
              <a:spcBef>
                <a:spcPts val="960"/>
              </a:spcBef>
              <a:buFont typeface="Arial"/>
              <a:buChar char="●"/>
              <a:tabLst>
                <a:tab pos="363855" algn="l"/>
                <a:tab pos="364490" algn="l"/>
              </a:tabLst>
            </a:pPr>
            <a:r>
              <a:rPr sz="1600" spc="-5" dirty="0">
                <a:latin typeface="Times New Roman"/>
                <a:cs typeface="Times New Roman"/>
              </a:rPr>
              <a:t>Oauth which can </a:t>
            </a:r>
            <a:r>
              <a:rPr sz="1600" dirty="0">
                <a:latin typeface="Times New Roman"/>
                <a:cs typeface="Times New Roman"/>
              </a:rPr>
              <a:t>be used </a:t>
            </a:r>
            <a:r>
              <a:rPr sz="1600" spc="-5" dirty="0">
                <a:latin typeface="Times New Roman"/>
                <a:cs typeface="Times New Roman"/>
              </a:rPr>
              <a:t>to let </a:t>
            </a:r>
            <a:r>
              <a:rPr sz="1600" dirty="0">
                <a:latin typeface="Times New Roman"/>
                <a:cs typeface="Times New Roman"/>
              </a:rPr>
              <a:t>users </a:t>
            </a:r>
            <a:r>
              <a:rPr sz="1600" spc="-5" dirty="0">
                <a:latin typeface="Times New Roman"/>
                <a:cs typeface="Times New Roman"/>
              </a:rPr>
              <a:t>login with </a:t>
            </a:r>
            <a:r>
              <a:rPr sz="1600" dirty="0">
                <a:latin typeface="Times New Roman"/>
                <a:cs typeface="Times New Roman"/>
              </a:rPr>
              <a:t>gmail or</a:t>
            </a:r>
            <a:r>
              <a:rPr sz="1600" spc="-30" dirty="0">
                <a:latin typeface="Times New Roman"/>
                <a:cs typeface="Times New Roman"/>
              </a:rPr>
              <a:t> </a:t>
            </a:r>
            <a:r>
              <a:rPr sz="1600" dirty="0">
                <a:latin typeface="Times New Roman"/>
                <a:cs typeface="Times New Roman"/>
              </a:rPr>
              <a:t>facebook</a:t>
            </a:r>
          </a:p>
          <a:p>
            <a:pPr marL="363855" marR="5080" indent="-351790">
              <a:lnSpc>
                <a:spcPct val="150000"/>
              </a:lnSpc>
              <a:buFont typeface="Arial"/>
              <a:buChar char="●"/>
              <a:tabLst>
                <a:tab pos="363855" algn="l"/>
                <a:tab pos="364490" algn="l"/>
              </a:tabLst>
            </a:pPr>
            <a:r>
              <a:rPr sz="1600" spc="-5" dirty="0">
                <a:latin typeface="Times New Roman"/>
                <a:cs typeface="Times New Roman"/>
              </a:rPr>
              <a:t>Chatbot which is </a:t>
            </a:r>
            <a:r>
              <a:rPr sz="1600" dirty="0">
                <a:latin typeface="Times New Roman"/>
                <a:cs typeface="Times New Roman"/>
              </a:rPr>
              <a:t>designed using </a:t>
            </a:r>
            <a:r>
              <a:rPr sz="1600" spc="-5" dirty="0">
                <a:latin typeface="Times New Roman"/>
                <a:cs typeface="Times New Roman"/>
              </a:rPr>
              <a:t>Artificial </a:t>
            </a:r>
            <a:r>
              <a:rPr sz="1600" dirty="0">
                <a:latin typeface="Times New Roman"/>
                <a:cs typeface="Times New Roman"/>
              </a:rPr>
              <a:t>Intelligence </a:t>
            </a:r>
            <a:r>
              <a:rPr sz="1600" spc="-5" dirty="0">
                <a:latin typeface="Times New Roman"/>
                <a:cs typeface="Times New Roman"/>
              </a:rPr>
              <a:t>and </a:t>
            </a:r>
            <a:r>
              <a:rPr sz="1600" dirty="0">
                <a:latin typeface="Times New Roman"/>
                <a:cs typeface="Times New Roman"/>
              </a:rPr>
              <a:t>neural networks  depending on </a:t>
            </a:r>
            <a:r>
              <a:rPr sz="1600" spc="-5" dirty="0">
                <a:latin typeface="Times New Roman"/>
                <a:cs typeface="Times New Roman"/>
              </a:rPr>
              <a:t>the tasks it is</a:t>
            </a:r>
            <a:r>
              <a:rPr sz="1600" spc="-15" dirty="0">
                <a:latin typeface="Times New Roman"/>
                <a:cs typeface="Times New Roman"/>
              </a:rPr>
              <a:t> </a:t>
            </a:r>
            <a:r>
              <a:rPr sz="1600" dirty="0">
                <a:latin typeface="Times New Roman"/>
                <a:cs typeface="Times New Roman"/>
              </a:rPr>
              <a:t>given.</a:t>
            </a:r>
          </a:p>
          <a:p>
            <a:pPr marL="363855" indent="-351790">
              <a:lnSpc>
                <a:spcPct val="100000"/>
              </a:lnSpc>
              <a:spcBef>
                <a:spcPts val="960"/>
              </a:spcBef>
              <a:buFont typeface="Arial"/>
              <a:buChar char="●"/>
              <a:tabLst>
                <a:tab pos="363855" algn="l"/>
                <a:tab pos="364490" algn="l"/>
              </a:tabLst>
            </a:pPr>
            <a:r>
              <a:rPr sz="1600" spc="-45" dirty="0">
                <a:latin typeface="Times New Roman"/>
                <a:cs typeface="Times New Roman"/>
              </a:rPr>
              <a:t>Voice </a:t>
            </a:r>
            <a:r>
              <a:rPr sz="1600" spc="-5" dirty="0">
                <a:latin typeface="Times New Roman"/>
                <a:cs typeface="Times New Roman"/>
              </a:rPr>
              <a:t>Assistant to integrate with the</a:t>
            </a:r>
            <a:r>
              <a:rPr sz="1600" spc="-60" dirty="0">
                <a:latin typeface="Times New Roman"/>
                <a:cs typeface="Times New Roman"/>
              </a:rPr>
              <a:t> </a:t>
            </a:r>
            <a:r>
              <a:rPr sz="1600" spc="-5" dirty="0">
                <a:latin typeface="Times New Roman"/>
                <a:cs typeface="Times New Roman"/>
              </a:rPr>
              <a:t>chatbot</a:t>
            </a:r>
            <a:endParaRPr sz="16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7913"/>
            <a:ext cx="5334000" cy="289823"/>
          </a:xfrm>
          <a:prstGeom prst="rect">
            <a:avLst/>
          </a:prstGeom>
        </p:spPr>
        <p:txBody>
          <a:bodyPr vert="horz" wrap="square" lIns="0" tIns="12700" rIns="0" bIns="0" rtlCol="0">
            <a:spAutoFit/>
          </a:bodyPr>
          <a:lstStyle/>
          <a:p>
            <a:pPr marL="12700">
              <a:lnSpc>
                <a:spcPct val="100000"/>
              </a:lnSpc>
              <a:spcBef>
                <a:spcPts val="100"/>
              </a:spcBef>
              <a:tabLst>
                <a:tab pos="1430655" algn="l"/>
              </a:tabLst>
            </a:pPr>
            <a:r>
              <a:rPr lang="en-US" sz="1800" spc="-5" dirty="0">
                <a:latin typeface="Times New Roman"/>
                <a:cs typeface="Times New Roman"/>
              </a:rPr>
              <a:t>AMAZON WEB SERVICES- </a:t>
            </a:r>
            <a:r>
              <a:rPr lang="en-US" sz="1800" b="0" spc="-5" dirty="0">
                <a:latin typeface="Times New Roman"/>
                <a:cs typeface="Times New Roman"/>
              </a:rPr>
              <a:t>EC2 AND ELASTIC IP:</a:t>
            </a:r>
            <a:endParaRPr sz="1800" b="0" dirty="0">
              <a:latin typeface="Times New Roman"/>
              <a:cs typeface="Times New Roman"/>
            </a:endParaRPr>
          </a:p>
        </p:txBody>
      </p:sp>
      <p:pic>
        <p:nvPicPr>
          <p:cNvPr id="1026" name="Picture 2" descr="Simplest Way To Connect AWS EC2 Instance With Your Domain Name | AWS in  Plain English">
            <a:extLst>
              <a:ext uri="{FF2B5EF4-FFF2-40B4-BE49-F238E27FC236}">
                <a16:creationId xmlns:a16="http://schemas.microsoft.com/office/drawing/2014/main" id="{8E8F10EE-4B56-369A-3130-7BA249FC9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364" y="361950"/>
            <a:ext cx="3666636" cy="20395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827FF7-E751-EE6D-CE48-A086917C4D42}"/>
              </a:ext>
            </a:extLst>
          </p:cNvPr>
          <p:cNvSpPr txBox="1"/>
          <p:nvPr/>
        </p:nvSpPr>
        <p:spPr>
          <a:xfrm>
            <a:off x="1172" y="2549363"/>
            <a:ext cx="4572000" cy="646331"/>
          </a:xfrm>
          <a:prstGeom prst="rect">
            <a:avLst/>
          </a:prstGeom>
          <a:noFill/>
        </p:spPr>
        <p:txBody>
          <a:bodyPr wrap="square">
            <a:spAutoFit/>
          </a:bodyPr>
          <a:lstStyle/>
          <a:p>
            <a:r>
              <a:rPr lang="en-US" b="1" spc="-5" dirty="0">
                <a:solidFill>
                  <a:schemeClr val="tx2"/>
                </a:solidFill>
                <a:latin typeface="Times New Roman"/>
                <a:cs typeface="Times New Roman"/>
              </a:rPr>
              <a:t>PUTTY SOFTWARE AND XAAMP SERVER:</a:t>
            </a:r>
            <a:endParaRPr lang="en-IN" b="1" dirty="0">
              <a:solidFill>
                <a:schemeClr val="tx2"/>
              </a:solidFill>
            </a:endParaRPr>
          </a:p>
        </p:txBody>
      </p:sp>
      <p:pic>
        <p:nvPicPr>
          <p:cNvPr id="1028" name="Picture 4" descr="PuTTY Download for Free - 2022 Latest Version">
            <a:extLst>
              <a:ext uri="{FF2B5EF4-FFF2-40B4-BE49-F238E27FC236}">
                <a16:creationId xmlns:a16="http://schemas.microsoft.com/office/drawing/2014/main" id="{E2A7A3BB-5618-D5BC-B9B2-4630B7C14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1204"/>
            <a:ext cx="2003059" cy="15022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AMPP Hosting">
            <a:extLst>
              <a:ext uri="{FF2B5EF4-FFF2-40B4-BE49-F238E27FC236}">
                <a16:creationId xmlns:a16="http://schemas.microsoft.com/office/drawing/2014/main" id="{A60B8090-1046-0456-DEDC-30193F12E2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6943" y="3091682"/>
            <a:ext cx="3186114" cy="20356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WS Elastic IP - YouTube">
            <a:extLst>
              <a:ext uri="{FF2B5EF4-FFF2-40B4-BE49-F238E27FC236}">
                <a16:creationId xmlns:a16="http://schemas.microsoft.com/office/drawing/2014/main" id="{F09CE0A3-FDD1-0E23-2E7F-D26427F2B9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3302" y="649039"/>
            <a:ext cx="2839755" cy="1597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610" y="127760"/>
            <a:ext cx="4932680" cy="482600"/>
          </a:xfrm>
          <a:prstGeom prst="rect">
            <a:avLst/>
          </a:prstGeom>
        </p:spPr>
        <p:txBody>
          <a:bodyPr vert="horz" wrap="square" lIns="0" tIns="12700" rIns="0" bIns="0" rtlCol="0">
            <a:spAutoFit/>
          </a:bodyPr>
          <a:lstStyle/>
          <a:p>
            <a:pPr marL="12700">
              <a:lnSpc>
                <a:spcPct val="100000"/>
              </a:lnSpc>
              <a:spcBef>
                <a:spcPts val="100"/>
              </a:spcBef>
              <a:tabLst>
                <a:tab pos="1769110" algn="l"/>
              </a:tabLst>
            </a:pPr>
            <a:r>
              <a:rPr sz="3000" spc="-5" dirty="0">
                <a:latin typeface="Times New Roman"/>
                <a:cs typeface="Times New Roman"/>
              </a:rPr>
              <a:t>SYSTE</a:t>
            </a:r>
            <a:r>
              <a:rPr sz="3000" dirty="0">
                <a:latin typeface="Times New Roman"/>
                <a:cs typeface="Times New Roman"/>
              </a:rPr>
              <a:t>M	</a:t>
            </a:r>
            <a:r>
              <a:rPr sz="3000" spc="-5" dirty="0">
                <a:latin typeface="Times New Roman"/>
                <a:cs typeface="Times New Roman"/>
              </a:rPr>
              <a:t>METHODOLOGY</a:t>
            </a:r>
            <a:endParaRPr sz="3000">
              <a:latin typeface="Times New Roman"/>
              <a:cs typeface="Times New Roman"/>
            </a:endParaRPr>
          </a:p>
        </p:txBody>
      </p:sp>
      <p:sp>
        <p:nvSpPr>
          <p:cNvPr id="3" name="object 3"/>
          <p:cNvSpPr/>
          <p:nvPr/>
        </p:nvSpPr>
        <p:spPr>
          <a:xfrm>
            <a:off x="1342997" y="761148"/>
            <a:ext cx="6457936" cy="391476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0523" y="647795"/>
            <a:ext cx="7729220" cy="3957320"/>
          </a:xfrm>
          <a:prstGeom prst="rect">
            <a:avLst/>
          </a:prstGeom>
        </p:spPr>
        <p:txBody>
          <a:bodyPr vert="horz" wrap="square" lIns="0" tIns="12700" rIns="0" bIns="0" rtlCol="0">
            <a:spAutoFit/>
          </a:bodyPr>
          <a:lstStyle/>
          <a:p>
            <a:pPr marL="186055" indent="-173990">
              <a:lnSpc>
                <a:spcPct val="100000"/>
              </a:lnSpc>
              <a:spcBef>
                <a:spcPts val="100"/>
              </a:spcBef>
              <a:buChar char="●"/>
              <a:tabLst>
                <a:tab pos="186690" algn="l"/>
              </a:tabLst>
            </a:pPr>
            <a:r>
              <a:rPr sz="1600" spc="-5" dirty="0">
                <a:latin typeface="Times New Roman"/>
                <a:cs typeface="Times New Roman"/>
              </a:rPr>
              <a:t>First, the </a:t>
            </a:r>
            <a:r>
              <a:rPr sz="1600" dirty="0">
                <a:latin typeface="Times New Roman"/>
                <a:cs typeface="Times New Roman"/>
              </a:rPr>
              <a:t>user needs </a:t>
            </a:r>
            <a:r>
              <a:rPr sz="1600" spc="-5" dirty="0">
                <a:latin typeface="Times New Roman"/>
                <a:cs typeface="Times New Roman"/>
              </a:rPr>
              <a:t>to </a:t>
            </a:r>
            <a:r>
              <a:rPr sz="1600" dirty="0">
                <a:latin typeface="Times New Roman"/>
                <a:cs typeface="Times New Roman"/>
              </a:rPr>
              <a:t>register or </a:t>
            </a:r>
            <a:r>
              <a:rPr sz="1600" spc="-5" dirty="0">
                <a:latin typeface="Times New Roman"/>
                <a:cs typeface="Times New Roman"/>
              </a:rPr>
              <a:t>log in to the JOBSEARCH job</a:t>
            </a:r>
            <a:r>
              <a:rPr sz="1600" spc="-25" dirty="0">
                <a:latin typeface="Times New Roman"/>
                <a:cs typeface="Times New Roman"/>
              </a:rPr>
              <a:t> </a:t>
            </a:r>
            <a:r>
              <a:rPr sz="1600" dirty="0">
                <a:latin typeface="Times New Roman"/>
                <a:cs typeface="Times New Roman"/>
              </a:rPr>
              <a:t>portal.</a:t>
            </a:r>
            <a:endParaRPr sz="1600">
              <a:latin typeface="Times New Roman"/>
              <a:cs typeface="Times New Roman"/>
            </a:endParaRPr>
          </a:p>
          <a:p>
            <a:pPr>
              <a:lnSpc>
                <a:spcPct val="100000"/>
              </a:lnSpc>
              <a:spcBef>
                <a:spcPts val="30"/>
              </a:spcBef>
              <a:buFont typeface="Times New Roman"/>
              <a:buChar char="●"/>
            </a:pPr>
            <a:endParaRPr sz="1850">
              <a:latin typeface="Times New Roman"/>
              <a:cs typeface="Times New Roman"/>
            </a:endParaRPr>
          </a:p>
          <a:p>
            <a:pPr marL="182245" indent="-170180">
              <a:lnSpc>
                <a:spcPct val="100000"/>
              </a:lnSpc>
              <a:buChar char="●"/>
              <a:tabLst>
                <a:tab pos="182880" algn="l"/>
              </a:tabLst>
            </a:pPr>
            <a:r>
              <a:rPr sz="1600" spc="-5" dirty="0">
                <a:latin typeface="Times New Roman"/>
                <a:cs typeface="Times New Roman"/>
              </a:rPr>
              <a:t>Then the </a:t>
            </a:r>
            <a:r>
              <a:rPr sz="1600" dirty="0">
                <a:latin typeface="Times New Roman"/>
                <a:cs typeface="Times New Roman"/>
              </a:rPr>
              <a:t>user gives a query based on </a:t>
            </a:r>
            <a:r>
              <a:rPr sz="1600" spc="-5" dirty="0">
                <a:latin typeface="Times New Roman"/>
                <a:cs typeface="Times New Roman"/>
              </a:rPr>
              <a:t>the </a:t>
            </a:r>
            <a:r>
              <a:rPr sz="1600" dirty="0">
                <a:latin typeface="Times New Roman"/>
                <a:cs typeface="Times New Roman"/>
              </a:rPr>
              <a:t>knowledge </a:t>
            </a:r>
            <a:r>
              <a:rPr sz="1600" spc="-5" dirty="0">
                <a:latin typeface="Times New Roman"/>
                <a:cs typeface="Times New Roman"/>
              </a:rPr>
              <a:t>they</a:t>
            </a:r>
            <a:r>
              <a:rPr sz="1600" spc="-30" dirty="0">
                <a:latin typeface="Times New Roman"/>
                <a:cs typeface="Times New Roman"/>
              </a:rPr>
              <a:t> </a:t>
            </a:r>
            <a:r>
              <a:rPr sz="1600" dirty="0">
                <a:latin typeface="Times New Roman"/>
                <a:cs typeface="Times New Roman"/>
              </a:rPr>
              <a:t>require.</a:t>
            </a:r>
            <a:endParaRPr sz="1600">
              <a:latin typeface="Times New Roman"/>
              <a:cs typeface="Times New Roman"/>
            </a:endParaRPr>
          </a:p>
          <a:p>
            <a:pPr>
              <a:lnSpc>
                <a:spcPct val="100000"/>
              </a:lnSpc>
              <a:spcBef>
                <a:spcPts val="35"/>
              </a:spcBef>
              <a:buFont typeface="Times New Roman"/>
              <a:buChar char="●"/>
            </a:pPr>
            <a:endParaRPr sz="1850">
              <a:latin typeface="Times New Roman"/>
              <a:cs typeface="Times New Roman"/>
            </a:endParaRPr>
          </a:p>
          <a:p>
            <a:pPr marL="186055" indent="-173990">
              <a:lnSpc>
                <a:spcPct val="100000"/>
              </a:lnSpc>
              <a:buChar char="●"/>
              <a:tabLst>
                <a:tab pos="186690" algn="l"/>
              </a:tabLst>
            </a:pPr>
            <a:r>
              <a:rPr sz="1600" spc="-5" dirty="0">
                <a:latin typeface="Times New Roman"/>
                <a:cs typeface="Times New Roman"/>
              </a:rPr>
              <a:t>By </a:t>
            </a:r>
            <a:r>
              <a:rPr sz="1600" dirty="0">
                <a:latin typeface="Times New Roman"/>
                <a:cs typeface="Times New Roman"/>
              </a:rPr>
              <a:t>reading </a:t>
            </a:r>
            <a:r>
              <a:rPr sz="1600" spc="-5" dirty="0">
                <a:latin typeface="Times New Roman"/>
                <a:cs typeface="Times New Roman"/>
              </a:rPr>
              <a:t>and after </a:t>
            </a:r>
            <a:r>
              <a:rPr sz="1600" dirty="0">
                <a:latin typeface="Times New Roman"/>
                <a:cs typeface="Times New Roman"/>
              </a:rPr>
              <a:t>receiving </a:t>
            </a:r>
            <a:r>
              <a:rPr sz="1600" spc="-5" dirty="0">
                <a:latin typeface="Times New Roman"/>
                <a:cs typeface="Times New Roman"/>
              </a:rPr>
              <a:t>the </a:t>
            </a:r>
            <a:r>
              <a:rPr sz="1600" dirty="0">
                <a:latin typeface="Times New Roman"/>
                <a:cs typeface="Times New Roman"/>
              </a:rPr>
              <a:t>query from </a:t>
            </a:r>
            <a:r>
              <a:rPr sz="1600" spc="-5" dirty="0">
                <a:latin typeface="Times New Roman"/>
                <a:cs typeface="Times New Roman"/>
              </a:rPr>
              <a:t>the </a:t>
            </a:r>
            <a:r>
              <a:rPr sz="1600" dirty="0">
                <a:latin typeface="Times New Roman"/>
                <a:cs typeface="Times New Roman"/>
              </a:rPr>
              <a:t>user </a:t>
            </a:r>
            <a:r>
              <a:rPr sz="1600" spc="-5" dirty="0">
                <a:latin typeface="Times New Roman"/>
                <a:cs typeface="Times New Roman"/>
              </a:rPr>
              <a:t>the </a:t>
            </a:r>
            <a:r>
              <a:rPr sz="1600" dirty="0">
                <a:latin typeface="Times New Roman"/>
                <a:cs typeface="Times New Roman"/>
              </a:rPr>
              <a:t>voicebot responds</a:t>
            </a:r>
            <a:r>
              <a:rPr sz="1600" spc="-35" dirty="0">
                <a:latin typeface="Times New Roman"/>
                <a:cs typeface="Times New Roman"/>
              </a:rPr>
              <a:t> </a:t>
            </a:r>
            <a:r>
              <a:rPr sz="1600" spc="-15" dirty="0">
                <a:latin typeface="Times New Roman"/>
                <a:cs typeface="Times New Roman"/>
              </a:rPr>
              <a:t>accordingly.</a:t>
            </a:r>
            <a:endParaRPr sz="1600">
              <a:latin typeface="Times New Roman"/>
              <a:cs typeface="Times New Roman"/>
            </a:endParaRPr>
          </a:p>
          <a:p>
            <a:pPr marL="12700" marR="27305">
              <a:lnSpc>
                <a:spcPct val="150000"/>
              </a:lnSpc>
              <a:spcBef>
                <a:spcPts val="1200"/>
              </a:spcBef>
              <a:buChar char="●"/>
              <a:tabLst>
                <a:tab pos="216535" algn="l"/>
              </a:tabLst>
            </a:pPr>
            <a:r>
              <a:rPr sz="1600" spc="-45" dirty="0">
                <a:latin typeface="Times New Roman"/>
                <a:cs typeface="Times New Roman"/>
              </a:rPr>
              <a:t>Voice </a:t>
            </a:r>
            <a:r>
              <a:rPr sz="1600" dirty="0">
                <a:latin typeface="Times New Roman"/>
                <a:cs typeface="Times New Roman"/>
              </a:rPr>
              <a:t>bot responds </a:t>
            </a:r>
            <a:r>
              <a:rPr sz="1600" spc="-5" dirty="0">
                <a:latin typeface="Times New Roman"/>
                <a:cs typeface="Times New Roman"/>
              </a:rPr>
              <a:t>in such </a:t>
            </a:r>
            <a:r>
              <a:rPr sz="1600" dirty="0">
                <a:latin typeface="Times New Roman"/>
                <a:cs typeface="Times New Roman"/>
              </a:rPr>
              <a:t>a </a:t>
            </a:r>
            <a:r>
              <a:rPr sz="1600" spc="-5" dirty="0">
                <a:latin typeface="Times New Roman"/>
                <a:cs typeface="Times New Roman"/>
              </a:rPr>
              <a:t>way that it </a:t>
            </a:r>
            <a:r>
              <a:rPr sz="1600" dirty="0">
                <a:latin typeface="Times New Roman"/>
                <a:cs typeface="Times New Roman"/>
              </a:rPr>
              <a:t>requests data </a:t>
            </a:r>
            <a:r>
              <a:rPr sz="1600" spc="-5" dirty="0">
                <a:latin typeface="Times New Roman"/>
                <a:cs typeface="Times New Roman"/>
              </a:rPr>
              <a:t>that the </a:t>
            </a:r>
            <a:r>
              <a:rPr sz="1600" dirty="0">
                <a:latin typeface="Times New Roman"/>
                <a:cs typeface="Times New Roman"/>
              </a:rPr>
              <a:t>user requested from </a:t>
            </a:r>
            <a:r>
              <a:rPr sz="1600" spc="-5" dirty="0">
                <a:latin typeface="Times New Roman"/>
                <a:cs typeface="Times New Roman"/>
              </a:rPr>
              <a:t>the  </a:t>
            </a:r>
            <a:r>
              <a:rPr sz="1600" dirty="0">
                <a:latin typeface="Times New Roman"/>
                <a:cs typeface="Times New Roman"/>
              </a:rPr>
              <a:t>backend.</a:t>
            </a:r>
            <a:endParaRPr sz="1600">
              <a:latin typeface="Times New Roman"/>
              <a:cs typeface="Times New Roman"/>
            </a:endParaRPr>
          </a:p>
          <a:p>
            <a:pPr marL="12700" marR="7620">
              <a:lnSpc>
                <a:spcPct val="150000"/>
              </a:lnSpc>
              <a:spcBef>
                <a:spcPts val="1200"/>
              </a:spcBef>
              <a:buChar char="●"/>
              <a:tabLst>
                <a:tab pos="198120" algn="l"/>
              </a:tabLst>
            </a:pPr>
            <a:r>
              <a:rPr sz="1600" spc="-5" dirty="0">
                <a:latin typeface="Times New Roman"/>
                <a:cs typeface="Times New Roman"/>
              </a:rPr>
              <a:t>After </a:t>
            </a:r>
            <a:r>
              <a:rPr sz="1600" dirty="0">
                <a:latin typeface="Times New Roman"/>
                <a:cs typeface="Times New Roman"/>
              </a:rPr>
              <a:t>requesting </a:t>
            </a:r>
            <a:r>
              <a:rPr sz="1600" spc="-5" dirty="0">
                <a:latin typeface="Times New Roman"/>
                <a:cs typeface="Times New Roman"/>
              </a:rPr>
              <a:t>the </a:t>
            </a:r>
            <a:r>
              <a:rPr sz="1600" dirty="0">
                <a:latin typeface="Times New Roman"/>
                <a:cs typeface="Times New Roman"/>
              </a:rPr>
              <a:t>data from </a:t>
            </a:r>
            <a:r>
              <a:rPr sz="1600" spc="-5" dirty="0">
                <a:latin typeface="Times New Roman"/>
                <a:cs typeface="Times New Roman"/>
              </a:rPr>
              <a:t>the </a:t>
            </a:r>
            <a:r>
              <a:rPr sz="1600" dirty="0">
                <a:latin typeface="Times New Roman"/>
                <a:cs typeface="Times New Roman"/>
              </a:rPr>
              <a:t>backend </a:t>
            </a:r>
            <a:r>
              <a:rPr sz="1600" spc="-5" dirty="0">
                <a:latin typeface="Times New Roman"/>
                <a:cs typeface="Times New Roman"/>
              </a:rPr>
              <a:t>it will </a:t>
            </a:r>
            <a:r>
              <a:rPr sz="1600" dirty="0">
                <a:latin typeface="Times New Roman"/>
                <a:cs typeface="Times New Roman"/>
              </a:rPr>
              <a:t>get data from </a:t>
            </a:r>
            <a:r>
              <a:rPr sz="1600" spc="-5" dirty="0">
                <a:latin typeface="Times New Roman"/>
                <a:cs typeface="Times New Roman"/>
              </a:rPr>
              <a:t>the </a:t>
            </a:r>
            <a:r>
              <a:rPr sz="1600" dirty="0">
                <a:latin typeface="Times New Roman"/>
                <a:cs typeface="Times New Roman"/>
              </a:rPr>
              <a:t>backend </a:t>
            </a:r>
            <a:r>
              <a:rPr sz="1600" spc="-5" dirty="0">
                <a:latin typeface="Times New Roman"/>
                <a:cs typeface="Times New Roman"/>
              </a:rPr>
              <a:t>that is </a:t>
            </a:r>
            <a:r>
              <a:rPr sz="1600" dirty="0">
                <a:latin typeface="Times New Roman"/>
                <a:cs typeface="Times New Roman"/>
              </a:rPr>
              <a:t>been  requested by </a:t>
            </a:r>
            <a:r>
              <a:rPr sz="1600" spc="-5" dirty="0">
                <a:latin typeface="Times New Roman"/>
                <a:cs typeface="Times New Roman"/>
              </a:rPr>
              <a:t>the</a:t>
            </a:r>
            <a:r>
              <a:rPr sz="1600" spc="-10" dirty="0">
                <a:latin typeface="Times New Roman"/>
                <a:cs typeface="Times New Roman"/>
              </a:rPr>
              <a:t> </a:t>
            </a:r>
            <a:r>
              <a:rPr sz="1600" spc="-20" dirty="0">
                <a:latin typeface="Times New Roman"/>
                <a:cs typeface="Times New Roman"/>
              </a:rPr>
              <a:t>user.</a:t>
            </a:r>
            <a:endParaRPr sz="1600">
              <a:latin typeface="Times New Roman"/>
              <a:cs typeface="Times New Roman"/>
            </a:endParaRPr>
          </a:p>
          <a:p>
            <a:pPr marL="12700" marR="5080">
              <a:lnSpc>
                <a:spcPct val="150000"/>
              </a:lnSpc>
              <a:spcBef>
                <a:spcPts val="1200"/>
              </a:spcBef>
              <a:buChar char="●"/>
              <a:tabLst>
                <a:tab pos="190500" algn="l"/>
              </a:tabLst>
            </a:pPr>
            <a:r>
              <a:rPr sz="1600" dirty="0">
                <a:latin typeface="Times New Roman"/>
                <a:cs typeface="Times New Roman"/>
              </a:rPr>
              <a:t>It </a:t>
            </a:r>
            <a:r>
              <a:rPr sz="1600" spc="-5" dirty="0">
                <a:latin typeface="Times New Roman"/>
                <a:cs typeface="Times New Roman"/>
              </a:rPr>
              <a:t>will then </a:t>
            </a:r>
            <a:r>
              <a:rPr sz="1600" dirty="0">
                <a:latin typeface="Times New Roman"/>
                <a:cs typeface="Times New Roman"/>
              </a:rPr>
              <a:t>display </a:t>
            </a:r>
            <a:r>
              <a:rPr sz="1600" spc="-5" dirty="0">
                <a:latin typeface="Times New Roman"/>
                <a:cs typeface="Times New Roman"/>
              </a:rPr>
              <a:t>the </a:t>
            </a:r>
            <a:r>
              <a:rPr sz="1600" dirty="0">
                <a:latin typeface="Times New Roman"/>
                <a:cs typeface="Times New Roman"/>
              </a:rPr>
              <a:t>data </a:t>
            </a:r>
            <a:r>
              <a:rPr sz="1600" spc="-5" dirty="0">
                <a:latin typeface="Times New Roman"/>
                <a:cs typeface="Times New Roman"/>
              </a:rPr>
              <a:t>to the </a:t>
            </a:r>
            <a:r>
              <a:rPr sz="1600" dirty="0">
                <a:latin typeface="Times New Roman"/>
                <a:cs typeface="Times New Roman"/>
              </a:rPr>
              <a:t>user on </a:t>
            </a:r>
            <a:r>
              <a:rPr sz="1600" spc="-5" dirty="0">
                <a:latin typeface="Times New Roman"/>
                <a:cs typeface="Times New Roman"/>
              </a:rPr>
              <a:t>the </a:t>
            </a:r>
            <a:r>
              <a:rPr sz="1600" dirty="0">
                <a:latin typeface="Times New Roman"/>
                <a:cs typeface="Times New Roman"/>
              </a:rPr>
              <a:t>front </a:t>
            </a:r>
            <a:r>
              <a:rPr sz="1600" spc="-5" dirty="0">
                <a:latin typeface="Times New Roman"/>
                <a:cs typeface="Times New Roman"/>
              </a:rPr>
              <a:t>end </a:t>
            </a:r>
            <a:r>
              <a:rPr sz="1600" dirty="0">
                <a:latin typeface="Times New Roman"/>
                <a:cs typeface="Times New Roman"/>
              </a:rPr>
              <a:t>of </a:t>
            </a:r>
            <a:r>
              <a:rPr sz="1600" spc="-5" dirty="0">
                <a:latin typeface="Times New Roman"/>
                <a:cs typeface="Times New Roman"/>
              </a:rPr>
              <a:t>the application which is </a:t>
            </a:r>
            <a:r>
              <a:rPr sz="1600" dirty="0">
                <a:latin typeface="Times New Roman"/>
                <a:cs typeface="Times New Roman"/>
              </a:rPr>
              <a:t>visible </a:t>
            </a:r>
            <a:r>
              <a:rPr sz="1600" spc="-5" dirty="0">
                <a:latin typeface="Times New Roman"/>
                <a:cs typeface="Times New Roman"/>
              </a:rPr>
              <a:t>to  the</a:t>
            </a:r>
            <a:r>
              <a:rPr sz="1600" spc="-10" dirty="0">
                <a:latin typeface="Times New Roman"/>
                <a:cs typeface="Times New Roman"/>
              </a:rPr>
              <a:t> </a:t>
            </a:r>
            <a:r>
              <a:rPr sz="1600" spc="-20" dirty="0">
                <a:latin typeface="Times New Roman"/>
                <a:cs typeface="Times New Roman"/>
              </a:rPr>
              <a:t>user.</a:t>
            </a:r>
            <a:endParaRPr sz="16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81150"/>
            <a:ext cx="4953000" cy="1243930"/>
          </a:xfrm>
          <a:prstGeom prst="rect">
            <a:avLst/>
          </a:prstGeom>
        </p:spPr>
        <p:txBody>
          <a:bodyPr vert="horz" wrap="square" lIns="0" tIns="12700" rIns="0" bIns="0" rtlCol="0">
            <a:spAutoFit/>
          </a:bodyPr>
          <a:lstStyle/>
          <a:p>
            <a:pPr marL="12700">
              <a:lnSpc>
                <a:spcPct val="100000"/>
              </a:lnSpc>
              <a:spcBef>
                <a:spcPts val="100"/>
              </a:spcBef>
              <a:tabLst>
                <a:tab pos="2128520" algn="l"/>
              </a:tabLst>
            </a:pPr>
            <a:r>
              <a:rPr lang="en-US" sz="4000" spc="-5" dirty="0">
                <a:latin typeface="Times New Roman"/>
                <a:cs typeface="Times New Roman"/>
              </a:rPr>
              <a:t>PROCESS </a:t>
            </a:r>
            <a:r>
              <a:rPr sz="4000" dirty="0">
                <a:latin typeface="Times New Roman"/>
                <a:cs typeface="Times New Roman"/>
              </a:rPr>
              <a:t>	</a:t>
            </a:r>
            <a:r>
              <a:rPr sz="4000" spc="-5" dirty="0">
                <a:latin typeface="Times New Roman"/>
                <a:cs typeface="Times New Roman"/>
              </a:rPr>
              <a:t>DIAGRAM</a:t>
            </a:r>
            <a:endParaRPr sz="4000" dirty="0">
              <a:latin typeface="Times New Roman"/>
              <a:cs typeface="Times New Roman"/>
            </a:endParaRPr>
          </a:p>
        </p:txBody>
      </p:sp>
      <p:sp>
        <p:nvSpPr>
          <p:cNvPr id="5" name="object 3">
            <a:extLst>
              <a:ext uri="{FF2B5EF4-FFF2-40B4-BE49-F238E27FC236}">
                <a16:creationId xmlns:a16="http://schemas.microsoft.com/office/drawing/2014/main" id="{5D1A19CD-24D7-78CF-48F3-F09688BF190F}"/>
              </a:ext>
            </a:extLst>
          </p:cNvPr>
          <p:cNvSpPr/>
          <p:nvPr/>
        </p:nvSpPr>
        <p:spPr>
          <a:xfrm>
            <a:off x="4800600" y="295275"/>
            <a:ext cx="4114800" cy="4552949"/>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75818"/>
            <a:ext cx="4470612" cy="474489"/>
          </a:xfrm>
          <a:prstGeom prst="rect">
            <a:avLst/>
          </a:prstGeom>
        </p:spPr>
        <p:txBody>
          <a:bodyPr vert="horz" wrap="square" lIns="0" tIns="12700" rIns="0" bIns="0" rtlCol="0">
            <a:spAutoFit/>
          </a:bodyPr>
          <a:lstStyle/>
          <a:p>
            <a:pPr marL="12700">
              <a:lnSpc>
                <a:spcPct val="100000"/>
              </a:lnSpc>
              <a:spcBef>
                <a:spcPts val="100"/>
              </a:spcBef>
              <a:tabLst>
                <a:tab pos="2298065" algn="l"/>
              </a:tabLst>
            </a:pPr>
            <a:r>
              <a:rPr lang="en-US" sz="3000" spc="-5" dirty="0">
                <a:latin typeface="Times New Roman"/>
                <a:cs typeface="Times New Roman"/>
              </a:rPr>
              <a:t>RESULT AND OUTPUTS</a:t>
            </a:r>
            <a:endParaRPr sz="3000" dirty="0">
              <a:latin typeface="Times New Roman"/>
              <a:cs typeface="Times New Roman"/>
            </a:endParaRPr>
          </a:p>
        </p:txBody>
      </p:sp>
      <p:sp>
        <p:nvSpPr>
          <p:cNvPr id="7" name="TextBox 6">
            <a:extLst>
              <a:ext uri="{FF2B5EF4-FFF2-40B4-BE49-F238E27FC236}">
                <a16:creationId xmlns:a16="http://schemas.microsoft.com/office/drawing/2014/main" id="{FFF602D1-0904-9FA5-AEB3-D1F26C57369D}"/>
              </a:ext>
            </a:extLst>
          </p:cNvPr>
          <p:cNvSpPr txBox="1"/>
          <p:nvPr/>
        </p:nvSpPr>
        <p:spPr>
          <a:xfrm>
            <a:off x="1219200" y="2560715"/>
            <a:ext cx="2628419" cy="369332"/>
          </a:xfrm>
          <a:prstGeom prst="rect">
            <a:avLst/>
          </a:prstGeom>
          <a:noFill/>
        </p:spPr>
        <p:txBody>
          <a:bodyPr wrap="square">
            <a:spAutoFit/>
          </a:bodyPr>
          <a:lstStyle/>
          <a:p>
            <a:r>
              <a:rPr lang="en-IN" dirty="0"/>
              <a:t>EMPLOYEE LOGIN :</a:t>
            </a:r>
          </a:p>
        </p:txBody>
      </p:sp>
      <p:pic>
        <p:nvPicPr>
          <p:cNvPr id="8" name="Picture 7">
            <a:extLst>
              <a:ext uri="{FF2B5EF4-FFF2-40B4-BE49-F238E27FC236}">
                <a16:creationId xmlns:a16="http://schemas.microsoft.com/office/drawing/2014/main" id="{77573804-B54F-B593-0E0F-BAAA7DF55A17}"/>
              </a:ext>
            </a:extLst>
          </p:cNvPr>
          <p:cNvPicPr>
            <a:picLocks noChangeAspect="1"/>
          </p:cNvPicPr>
          <p:nvPr/>
        </p:nvPicPr>
        <p:blipFill rotWithShape="1">
          <a:blip r:embed="rId2"/>
          <a:srcRect l="937" r="1342" b="9979"/>
          <a:stretch/>
        </p:blipFill>
        <p:spPr>
          <a:xfrm>
            <a:off x="4182794" y="550307"/>
            <a:ext cx="4953000" cy="2195074"/>
          </a:xfrm>
          <a:prstGeom prst="rect">
            <a:avLst/>
          </a:prstGeom>
        </p:spPr>
      </p:pic>
      <p:pic>
        <p:nvPicPr>
          <p:cNvPr id="9" name="Picture 8">
            <a:extLst>
              <a:ext uri="{FF2B5EF4-FFF2-40B4-BE49-F238E27FC236}">
                <a16:creationId xmlns:a16="http://schemas.microsoft.com/office/drawing/2014/main" id="{0FB133AB-ACB0-40F0-2A8C-5AF78B4101FC}"/>
              </a:ext>
            </a:extLst>
          </p:cNvPr>
          <p:cNvPicPr>
            <a:picLocks noChangeAspect="1"/>
          </p:cNvPicPr>
          <p:nvPr/>
        </p:nvPicPr>
        <p:blipFill rotWithShape="1">
          <a:blip r:embed="rId3"/>
          <a:srcRect t="12726"/>
          <a:stretch/>
        </p:blipFill>
        <p:spPr>
          <a:xfrm>
            <a:off x="0" y="2948426"/>
            <a:ext cx="4570326" cy="21950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E5A2C0-1B46-551F-0D9E-54D20AD740CC}"/>
              </a:ext>
            </a:extLst>
          </p:cNvPr>
          <p:cNvSpPr txBox="1"/>
          <p:nvPr/>
        </p:nvSpPr>
        <p:spPr>
          <a:xfrm>
            <a:off x="76200" y="0"/>
            <a:ext cx="2895600" cy="369332"/>
          </a:xfrm>
          <a:prstGeom prst="rect">
            <a:avLst/>
          </a:prstGeom>
          <a:noFill/>
        </p:spPr>
        <p:txBody>
          <a:bodyPr wrap="square">
            <a:spAutoFit/>
          </a:bodyPr>
          <a:lstStyle/>
          <a:p>
            <a:r>
              <a:rPr lang="en-IN" dirty="0"/>
              <a:t>Posting A Job :</a:t>
            </a:r>
          </a:p>
        </p:txBody>
      </p:sp>
      <p:pic>
        <p:nvPicPr>
          <p:cNvPr id="10" name="Picture 9">
            <a:extLst>
              <a:ext uri="{FF2B5EF4-FFF2-40B4-BE49-F238E27FC236}">
                <a16:creationId xmlns:a16="http://schemas.microsoft.com/office/drawing/2014/main" id="{E36B8D4A-F68E-FED3-2120-B0FAAD4438AA}"/>
              </a:ext>
            </a:extLst>
          </p:cNvPr>
          <p:cNvPicPr>
            <a:picLocks noChangeAspect="1"/>
          </p:cNvPicPr>
          <p:nvPr/>
        </p:nvPicPr>
        <p:blipFill rotWithShape="1">
          <a:blip r:embed="rId2"/>
          <a:srcRect l="1282" t="15707" r="1" b="4277"/>
          <a:stretch/>
        </p:blipFill>
        <p:spPr>
          <a:xfrm>
            <a:off x="2362200" y="0"/>
            <a:ext cx="5380720" cy="2445782"/>
          </a:xfrm>
          <a:prstGeom prst="rect">
            <a:avLst/>
          </a:prstGeom>
        </p:spPr>
      </p:pic>
      <p:sp>
        <p:nvSpPr>
          <p:cNvPr id="12" name="TextBox 11">
            <a:extLst>
              <a:ext uri="{FF2B5EF4-FFF2-40B4-BE49-F238E27FC236}">
                <a16:creationId xmlns:a16="http://schemas.microsoft.com/office/drawing/2014/main" id="{E453979E-67E2-A223-8FED-DD223F29FC3A}"/>
              </a:ext>
            </a:extLst>
          </p:cNvPr>
          <p:cNvSpPr txBox="1"/>
          <p:nvPr/>
        </p:nvSpPr>
        <p:spPr>
          <a:xfrm>
            <a:off x="96129" y="3714750"/>
            <a:ext cx="3962400" cy="369332"/>
          </a:xfrm>
          <a:prstGeom prst="rect">
            <a:avLst/>
          </a:prstGeom>
          <a:noFill/>
        </p:spPr>
        <p:txBody>
          <a:bodyPr wrap="square">
            <a:spAutoFit/>
          </a:bodyPr>
          <a:lstStyle/>
          <a:p>
            <a:r>
              <a:rPr lang="en-IN" dirty="0"/>
              <a:t>USER LOGIN :</a:t>
            </a:r>
          </a:p>
        </p:txBody>
      </p:sp>
      <p:pic>
        <p:nvPicPr>
          <p:cNvPr id="13" name="Picture 12">
            <a:extLst>
              <a:ext uri="{FF2B5EF4-FFF2-40B4-BE49-F238E27FC236}">
                <a16:creationId xmlns:a16="http://schemas.microsoft.com/office/drawing/2014/main" id="{EA2D3EB2-BFF0-88EB-8A65-6B3D5BC005BE}"/>
              </a:ext>
            </a:extLst>
          </p:cNvPr>
          <p:cNvPicPr>
            <a:picLocks noChangeAspect="1"/>
          </p:cNvPicPr>
          <p:nvPr/>
        </p:nvPicPr>
        <p:blipFill rotWithShape="1">
          <a:blip r:embed="rId3"/>
          <a:srcRect l="1282" t="12448" r="2565" b="3420"/>
          <a:stretch/>
        </p:blipFill>
        <p:spPr>
          <a:xfrm>
            <a:off x="2362200" y="2537936"/>
            <a:ext cx="5451446" cy="26055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F00A6C-0C29-2FF8-41BB-D373C1B8C99C}"/>
              </a:ext>
            </a:extLst>
          </p:cNvPr>
          <p:cNvPicPr>
            <a:picLocks noChangeAspect="1"/>
          </p:cNvPicPr>
          <p:nvPr/>
        </p:nvPicPr>
        <p:blipFill rotWithShape="1">
          <a:blip r:embed="rId2"/>
          <a:srcRect t="5311" b="5311"/>
          <a:stretch/>
        </p:blipFill>
        <p:spPr>
          <a:xfrm>
            <a:off x="1524000" y="1047750"/>
            <a:ext cx="5943600" cy="3505200"/>
          </a:xfrm>
          <a:prstGeom prst="rect">
            <a:avLst/>
          </a:prstGeom>
        </p:spPr>
      </p:pic>
      <p:sp>
        <p:nvSpPr>
          <p:cNvPr id="10" name="TextBox 9">
            <a:extLst>
              <a:ext uri="{FF2B5EF4-FFF2-40B4-BE49-F238E27FC236}">
                <a16:creationId xmlns:a16="http://schemas.microsoft.com/office/drawing/2014/main" id="{A207D511-DA28-7C04-6D21-ACE4285D8973}"/>
              </a:ext>
            </a:extLst>
          </p:cNvPr>
          <p:cNvSpPr txBox="1"/>
          <p:nvPr/>
        </p:nvSpPr>
        <p:spPr>
          <a:xfrm>
            <a:off x="1447800" y="405884"/>
            <a:ext cx="4572000" cy="369332"/>
          </a:xfrm>
          <a:prstGeom prst="rect">
            <a:avLst/>
          </a:prstGeom>
          <a:noFill/>
        </p:spPr>
        <p:txBody>
          <a:bodyPr wrap="square">
            <a:spAutoFit/>
          </a:bodyPr>
          <a:lstStyle/>
          <a:p>
            <a:r>
              <a:rPr lang="en-IN" dirty="0"/>
              <a:t>Applying For A Job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CD-6697-40E2-ADFE-8D9FBCE941F7}"/>
              </a:ext>
            </a:extLst>
          </p:cNvPr>
          <p:cNvSpPr>
            <a:spLocks noGrp="1"/>
          </p:cNvSpPr>
          <p:nvPr>
            <p:ph type="ctrTitle"/>
          </p:nvPr>
        </p:nvSpPr>
        <p:spPr>
          <a:xfrm>
            <a:off x="685800" y="361950"/>
            <a:ext cx="7772400" cy="461665"/>
          </a:xfrm>
        </p:spPr>
        <p:txBody>
          <a:bodyPr/>
          <a:lstStyle/>
          <a:p>
            <a:pPr algn="ctr"/>
            <a:r>
              <a:rPr lang="en-US"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3BBE11-6330-426E-A7ED-7AAE4434B7A0}"/>
              </a:ext>
            </a:extLst>
          </p:cNvPr>
          <p:cNvSpPr>
            <a:spLocks noGrp="1"/>
          </p:cNvSpPr>
          <p:nvPr>
            <p:ph type="subTitle" idx="4"/>
          </p:nvPr>
        </p:nvSpPr>
        <p:spPr>
          <a:xfrm>
            <a:off x="685800" y="971550"/>
            <a:ext cx="7772400" cy="3279744"/>
          </a:xfrm>
        </p:spPr>
        <p:txBody>
          <a:bodyPr/>
          <a:lstStyle/>
          <a:p>
            <a:pPr algn="just">
              <a:lnSpc>
                <a:spcPct val="150000"/>
              </a:lnSpc>
            </a:pPr>
            <a:r>
              <a:rPr lang="en-US" dirty="0"/>
              <a:t>Voice-enabled chatbots help us in providing better customer service and immediate assistance for daily tasks. Excluding this, you can also integrate it with various apps, channels or digital devices to help enhance your office productivity. Voice-bots let you operate hands-free. Your customer or even you could be typing out an email or having a meal and still be able to receive assistance from the digital assistant. </a:t>
            </a:r>
          </a:p>
          <a:p>
            <a:pPr algn="just">
              <a:lnSpc>
                <a:spcPct val="150000"/>
              </a:lnSpc>
            </a:pPr>
            <a:endParaRPr lang="en-US" dirty="0"/>
          </a:p>
          <a:p>
            <a:pPr algn="just">
              <a:lnSpc>
                <a:spcPct val="150000"/>
              </a:lnSpc>
            </a:pPr>
            <a:r>
              <a:rPr lang="en-US" dirty="0"/>
              <a:t>One thing about voice-bots, they can carry out a two-way conversation. Brands use voice-bots in their engagement and marketing strategies as this concept of talking to a robot is exciting and people are drawn towards it. It can create a positive sensation in people who interact with it. Adopting this technology makes way for a more integrated, pleasant and rich customer experience. </a:t>
            </a:r>
            <a:endParaRPr lang="en-IN" dirty="0"/>
          </a:p>
        </p:txBody>
      </p:sp>
    </p:spTree>
    <p:extLst>
      <p:ext uri="{BB962C8B-B14F-4D97-AF65-F5344CB8AC3E}">
        <p14:creationId xmlns:p14="http://schemas.microsoft.com/office/powerpoint/2010/main" val="329627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74315" y="0"/>
            <a:ext cx="2870200" cy="669290"/>
          </a:xfrm>
          <a:custGeom>
            <a:avLst/>
            <a:gdLst/>
            <a:ahLst/>
            <a:cxnLst/>
            <a:rect l="l" t="t" r="r" b="b"/>
            <a:pathLst>
              <a:path w="2870200" h="669290">
                <a:moveTo>
                  <a:pt x="505346" y="272429"/>
                </a:moveTo>
                <a:lnTo>
                  <a:pt x="462124" y="271697"/>
                </a:lnTo>
                <a:lnTo>
                  <a:pt x="415865" y="269200"/>
                </a:lnTo>
                <a:lnTo>
                  <a:pt x="367589" y="264490"/>
                </a:lnTo>
                <a:lnTo>
                  <a:pt x="318317" y="257119"/>
                </a:lnTo>
                <a:lnTo>
                  <a:pt x="269070" y="246637"/>
                </a:lnTo>
                <a:lnTo>
                  <a:pt x="220868" y="232596"/>
                </a:lnTo>
                <a:lnTo>
                  <a:pt x="174732" y="214547"/>
                </a:lnTo>
                <a:lnTo>
                  <a:pt x="131684" y="192042"/>
                </a:lnTo>
                <a:lnTo>
                  <a:pt x="92742" y="164631"/>
                </a:lnTo>
                <a:lnTo>
                  <a:pt x="58929" y="131865"/>
                </a:lnTo>
                <a:lnTo>
                  <a:pt x="31266" y="93297"/>
                </a:lnTo>
                <a:lnTo>
                  <a:pt x="10772" y="48477"/>
                </a:lnTo>
                <a:lnTo>
                  <a:pt x="72" y="4911"/>
                </a:lnTo>
                <a:lnTo>
                  <a:pt x="0" y="0"/>
                </a:lnTo>
                <a:lnTo>
                  <a:pt x="2869666" y="0"/>
                </a:lnTo>
                <a:lnTo>
                  <a:pt x="2869666" y="264799"/>
                </a:lnTo>
                <a:lnTo>
                  <a:pt x="643821" y="264799"/>
                </a:lnTo>
                <a:lnTo>
                  <a:pt x="633557" y="265991"/>
                </a:lnTo>
                <a:lnTo>
                  <a:pt x="604911" y="268614"/>
                </a:lnTo>
                <a:lnTo>
                  <a:pt x="561102" y="271237"/>
                </a:lnTo>
                <a:lnTo>
                  <a:pt x="505346" y="272429"/>
                </a:lnTo>
                <a:close/>
              </a:path>
              <a:path w="2870200" h="669290">
                <a:moveTo>
                  <a:pt x="898345" y="434384"/>
                </a:moveTo>
                <a:lnTo>
                  <a:pt x="770879" y="427255"/>
                </a:lnTo>
                <a:lnTo>
                  <a:pt x="713011" y="407631"/>
                </a:lnTo>
                <a:lnTo>
                  <a:pt x="677817" y="358749"/>
                </a:lnTo>
                <a:lnTo>
                  <a:pt x="643821" y="264799"/>
                </a:lnTo>
                <a:lnTo>
                  <a:pt x="2869666" y="264799"/>
                </a:lnTo>
                <a:lnTo>
                  <a:pt x="2869666" y="318974"/>
                </a:lnTo>
                <a:lnTo>
                  <a:pt x="1168720" y="318974"/>
                </a:lnTo>
                <a:lnTo>
                  <a:pt x="1149891" y="337007"/>
                </a:lnTo>
                <a:lnTo>
                  <a:pt x="1095979" y="376679"/>
                </a:lnTo>
                <a:lnTo>
                  <a:pt x="1010844" y="416351"/>
                </a:lnTo>
                <a:lnTo>
                  <a:pt x="898345" y="434384"/>
                </a:lnTo>
                <a:close/>
              </a:path>
              <a:path w="2870200" h="669290">
                <a:moveTo>
                  <a:pt x="1979918" y="668923"/>
                </a:moveTo>
                <a:lnTo>
                  <a:pt x="1629069" y="663455"/>
                </a:lnTo>
                <a:lnTo>
                  <a:pt x="1427619" y="625180"/>
                </a:lnTo>
                <a:lnTo>
                  <a:pt x="1299519" y="521288"/>
                </a:lnTo>
                <a:lnTo>
                  <a:pt x="1168720" y="318974"/>
                </a:lnTo>
                <a:lnTo>
                  <a:pt x="2869666" y="318974"/>
                </a:lnTo>
                <a:lnTo>
                  <a:pt x="2869666" y="382594"/>
                </a:lnTo>
                <a:lnTo>
                  <a:pt x="2835641" y="382594"/>
                </a:lnTo>
                <a:lnTo>
                  <a:pt x="2807519" y="427333"/>
                </a:lnTo>
                <a:lnTo>
                  <a:pt x="2689338" y="525759"/>
                </a:lnTo>
                <a:lnTo>
                  <a:pt x="2430378" y="624184"/>
                </a:lnTo>
                <a:lnTo>
                  <a:pt x="1979918" y="668923"/>
                </a:lnTo>
                <a:close/>
              </a:path>
              <a:path w="2870200" h="669290">
                <a:moveTo>
                  <a:pt x="2869666" y="410830"/>
                </a:moveTo>
                <a:lnTo>
                  <a:pt x="2835641" y="382594"/>
                </a:lnTo>
                <a:lnTo>
                  <a:pt x="2869666" y="382594"/>
                </a:lnTo>
                <a:lnTo>
                  <a:pt x="2869666" y="410830"/>
                </a:lnTo>
                <a:close/>
              </a:path>
            </a:pathLst>
          </a:custGeom>
          <a:solidFill>
            <a:srgbClr val="AECCE8"/>
          </a:solidFill>
        </p:spPr>
        <p:txBody>
          <a:bodyPr wrap="square" lIns="0" tIns="0" rIns="0" bIns="0" rtlCol="0"/>
          <a:lstStyle/>
          <a:p>
            <a:endParaRPr/>
          </a:p>
        </p:txBody>
      </p:sp>
      <p:sp>
        <p:nvSpPr>
          <p:cNvPr id="3" name="object 3"/>
          <p:cNvSpPr/>
          <p:nvPr/>
        </p:nvSpPr>
        <p:spPr>
          <a:xfrm>
            <a:off x="0" y="3700067"/>
            <a:ext cx="4250055" cy="1443990"/>
          </a:xfrm>
          <a:custGeom>
            <a:avLst/>
            <a:gdLst/>
            <a:ahLst/>
            <a:cxnLst/>
            <a:rect l="l" t="t" r="r" b="b"/>
            <a:pathLst>
              <a:path w="4250055" h="1443989">
                <a:moveTo>
                  <a:pt x="2755532" y="822073"/>
                </a:moveTo>
                <a:lnTo>
                  <a:pt x="590158" y="822073"/>
                </a:lnTo>
                <a:lnTo>
                  <a:pt x="622334" y="693624"/>
                </a:lnTo>
                <a:lnTo>
                  <a:pt x="742496" y="411036"/>
                </a:lnTo>
                <a:lnTo>
                  <a:pt x="986091" y="128448"/>
                </a:lnTo>
                <a:lnTo>
                  <a:pt x="1388572" y="0"/>
                </a:lnTo>
                <a:lnTo>
                  <a:pt x="1399570" y="71"/>
                </a:lnTo>
                <a:lnTo>
                  <a:pt x="1834060" y="31762"/>
                </a:lnTo>
                <a:lnTo>
                  <a:pt x="2051184" y="114184"/>
                </a:lnTo>
                <a:lnTo>
                  <a:pt x="2159733" y="313506"/>
                </a:lnTo>
                <a:lnTo>
                  <a:pt x="2234863" y="694748"/>
                </a:lnTo>
                <a:lnTo>
                  <a:pt x="2707162" y="694748"/>
                </a:lnTo>
                <a:lnTo>
                  <a:pt x="2720302" y="716680"/>
                </a:lnTo>
                <a:lnTo>
                  <a:pt x="2755532" y="822073"/>
                </a:lnTo>
                <a:close/>
              </a:path>
              <a:path w="4250055" h="1443989">
                <a:moveTo>
                  <a:pt x="2707162" y="694748"/>
                </a:moveTo>
                <a:lnTo>
                  <a:pt x="2234863" y="694748"/>
                </a:lnTo>
                <a:lnTo>
                  <a:pt x="2256217" y="681065"/>
                </a:lnTo>
                <a:lnTo>
                  <a:pt x="2313290" y="650961"/>
                </a:lnTo>
                <a:lnTo>
                  <a:pt x="2395593" y="620857"/>
                </a:lnTo>
                <a:lnTo>
                  <a:pt x="2492640" y="607173"/>
                </a:lnTo>
                <a:lnTo>
                  <a:pt x="2500521" y="607281"/>
                </a:lnTo>
                <a:lnTo>
                  <a:pt x="2624681" y="624929"/>
                </a:lnTo>
                <a:lnTo>
                  <a:pt x="2682629" y="653798"/>
                </a:lnTo>
                <a:lnTo>
                  <a:pt x="2707162" y="694748"/>
                </a:lnTo>
                <a:close/>
              </a:path>
              <a:path w="4250055" h="1443989">
                <a:moveTo>
                  <a:pt x="4244044" y="1443421"/>
                </a:moveTo>
                <a:lnTo>
                  <a:pt x="0" y="1443421"/>
                </a:lnTo>
                <a:lnTo>
                  <a:pt x="0" y="881426"/>
                </a:lnTo>
                <a:lnTo>
                  <a:pt x="54182" y="834369"/>
                </a:lnTo>
                <a:lnTo>
                  <a:pt x="90368" y="810951"/>
                </a:lnTo>
                <a:lnTo>
                  <a:pt x="127167" y="792148"/>
                </a:lnTo>
                <a:lnTo>
                  <a:pt x="164313" y="777592"/>
                </a:lnTo>
                <a:lnTo>
                  <a:pt x="201537" y="766913"/>
                </a:lnTo>
                <a:lnTo>
                  <a:pt x="275156" y="755710"/>
                </a:lnTo>
                <a:lnTo>
                  <a:pt x="311016" y="754448"/>
                </a:lnTo>
                <a:lnTo>
                  <a:pt x="401745" y="755505"/>
                </a:lnTo>
                <a:lnTo>
                  <a:pt x="461066" y="762901"/>
                </a:lnTo>
                <a:lnTo>
                  <a:pt x="515147" y="782977"/>
                </a:lnTo>
                <a:lnTo>
                  <a:pt x="590158" y="822073"/>
                </a:lnTo>
                <a:lnTo>
                  <a:pt x="2755532" y="822073"/>
                </a:lnTo>
                <a:lnTo>
                  <a:pt x="2759769" y="834748"/>
                </a:lnTo>
                <a:lnTo>
                  <a:pt x="3469968" y="834748"/>
                </a:lnTo>
                <a:lnTo>
                  <a:pt x="3531192" y="940200"/>
                </a:lnTo>
                <a:lnTo>
                  <a:pt x="3596417" y="1146547"/>
                </a:lnTo>
                <a:lnTo>
                  <a:pt x="3999821" y="1146547"/>
                </a:lnTo>
                <a:lnTo>
                  <a:pt x="4040445" y="1161091"/>
                </a:lnTo>
                <a:lnTo>
                  <a:pt x="4083799" y="1182239"/>
                </a:lnTo>
                <a:lnTo>
                  <a:pt x="4124796" y="1208966"/>
                </a:lnTo>
                <a:lnTo>
                  <a:pt x="4162703" y="1241807"/>
                </a:lnTo>
                <a:lnTo>
                  <a:pt x="4196787" y="1281297"/>
                </a:lnTo>
                <a:lnTo>
                  <a:pt x="4226316" y="1327972"/>
                </a:lnTo>
                <a:lnTo>
                  <a:pt x="4242715" y="1365686"/>
                </a:lnTo>
                <a:lnTo>
                  <a:pt x="4249617" y="1400536"/>
                </a:lnTo>
                <a:lnTo>
                  <a:pt x="4247738" y="1432560"/>
                </a:lnTo>
                <a:lnTo>
                  <a:pt x="4244044" y="1443421"/>
                </a:lnTo>
                <a:close/>
              </a:path>
              <a:path w="4250055" h="1443989">
                <a:moveTo>
                  <a:pt x="3469968" y="834748"/>
                </a:moveTo>
                <a:lnTo>
                  <a:pt x="2759769" y="834748"/>
                </a:lnTo>
                <a:lnTo>
                  <a:pt x="2775982" y="823752"/>
                </a:lnTo>
                <a:lnTo>
                  <a:pt x="2831050" y="799560"/>
                </a:lnTo>
                <a:lnTo>
                  <a:pt x="2934615" y="775369"/>
                </a:lnTo>
                <a:lnTo>
                  <a:pt x="3096318" y="764373"/>
                </a:lnTo>
                <a:lnTo>
                  <a:pt x="3121088" y="764591"/>
                </a:lnTo>
                <a:lnTo>
                  <a:pt x="3173890" y="766387"/>
                </a:lnTo>
                <a:lnTo>
                  <a:pt x="3370957" y="786414"/>
                </a:lnTo>
                <a:lnTo>
                  <a:pt x="3468364" y="831985"/>
                </a:lnTo>
                <a:lnTo>
                  <a:pt x="3469968" y="834748"/>
                </a:lnTo>
                <a:close/>
              </a:path>
              <a:path w="4250055" h="1443989">
                <a:moveTo>
                  <a:pt x="3999821" y="1146547"/>
                </a:moveTo>
                <a:lnTo>
                  <a:pt x="3596417" y="1146547"/>
                </a:lnTo>
                <a:lnTo>
                  <a:pt x="3602239" y="1144516"/>
                </a:lnTo>
                <a:lnTo>
                  <a:pt x="3619102" y="1139803"/>
                </a:lnTo>
                <a:lnTo>
                  <a:pt x="3646104" y="1134482"/>
                </a:lnTo>
                <a:lnTo>
                  <a:pt x="3682342" y="1130622"/>
                </a:lnTo>
                <a:lnTo>
                  <a:pt x="3711356" y="1126640"/>
                </a:lnTo>
                <a:lnTo>
                  <a:pt x="3743286" y="1123363"/>
                </a:lnTo>
                <a:lnTo>
                  <a:pt x="3777644" y="1121141"/>
                </a:lnTo>
                <a:lnTo>
                  <a:pt x="3813942" y="1120322"/>
                </a:lnTo>
                <a:lnTo>
                  <a:pt x="3858098" y="1121596"/>
                </a:lnTo>
                <a:lnTo>
                  <a:pt x="3903559" y="1125775"/>
                </a:lnTo>
                <a:lnTo>
                  <a:pt x="3949592" y="1133394"/>
                </a:lnTo>
                <a:lnTo>
                  <a:pt x="3995465" y="1144988"/>
                </a:lnTo>
                <a:lnTo>
                  <a:pt x="3999821" y="1146547"/>
                </a:lnTo>
                <a:close/>
              </a:path>
            </a:pathLst>
          </a:custGeom>
          <a:solidFill>
            <a:srgbClr val="AECCE8"/>
          </a:solidFill>
        </p:spPr>
        <p:txBody>
          <a:bodyPr wrap="square" lIns="0" tIns="0" rIns="0" bIns="0" rtlCol="0"/>
          <a:lstStyle/>
          <a:p>
            <a:endParaRPr/>
          </a:p>
        </p:txBody>
      </p:sp>
      <p:sp>
        <p:nvSpPr>
          <p:cNvPr id="4" name="object 4"/>
          <p:cNvSpPr/>
          <p:nvPr/>
        </p:nvSpPr>
        <p:spPr>
          <a:xfrm>
            <a:off x="273196" y="3419967"/>
            <a:ext cx="151867" cy="2026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1968" y="3656592"/>
            <a:ext cx="98222" cy="1298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36104" y="3511467"/>
            <a:ext cx="99060" cy="130175"/>
          </a:xfrm>
          <a:custGeom>
            <a:avLst/>
            <a:gdLst/>
            <a:ahLst/>
            <a:cxnLst/>
            <a:rect l="l" t="t" r="r" b="b"/>
            <a:pathLst>
              <a:path w="99060" h="130175">
                <a:moveTo>
                  <a:pt x="49607" y="129849"/>
                </a:moveTo>
                <a:lnTo>
                  <a:pt x="48612" y="129849"/>
                </a:lnTo>
                <a:lnTo>
                  <a:pt x="48087" y="129674"/>
                </a:lnTo>
                <a:lnTo>
                  <a:pt x="48087" y="129324"/>
                </a:lnTo>
                <a:lnTo>
                  <a:pt x="41743" y="106214"/>
                </a:lnTo>
                <a:lnTo>
                  <a:pt x="31435" y="86943"/>
                </a:lnTo>
                <a:lnTo>
                  <a:pt x="17606" y="73025"/>
                </a:lnTo>
                <a:lnTo>
                  <a:pt x="702" y="65974"/>
                </a:lnTo>
                <a:lnTo>
                  <a:pt x="0" y="65974"/>
                </a:lnTo>
                <a:lnTo>
                  <a:pt x="0" y="65274"/>
                </a:lnTo>
                <a:lnTo>
                  <a:pt x="702" y="63874"/>
                </a:lnTo>
                <a:lnTo>
                  <a:pt x="17508" y="56922"/>
                </a:lnTo>
                <a:lnTo>
                  <a:pt x="31172" y="43168"/>
                </a:lnTo>
                <a:lnTo>
                  <a:pt x="41447" y="23930"/>
                </a:lnTo>
                <a:lnTo>
                  <a:pt x="48087" y="524"/>
                </a:lnTo>
                <a:lnTo>
                  <a:pt x="48087" y="174"/>
                </a:lnTo>
                <a:lnTo>
                  <a:pt x="48612" y="0"/>
                </a:lnTo>
                <a:lnTo>
                  <a:pt x="49607" y="0"/>
                </a:lnTo>
                <a:lnTo>
                  <a:pt x="50134" y="174"/>
                </a:lnTo>
                <a:lnTo>
                  <a:pt x="50134" y="524"/>
                </a:lnTo>
                <a:lnTo>
                  <a:pt x="56477" y="23930"/>
                </a:lnTo>
                <a:lnTo>
                  <a:pt x="66784" y="43168"/>
                </a:lnTo>
                <a:lnTo>
                  <a:pt x="80613" y="56922"/>
                </a:lnTo>
                <a:lnTo>
                  <a:pt x="97519" y="63874"/>
                </a:lnTo>
                <a:lnTo>
                  <a:pt x="98219" y="65274"/>
                </a:lnTo>
                <a:lnTo>
                  <a:pt x="98219" y="65974"/>
                </a:lnTo>
                <a:lnTo>
                  <a:pt x="81008" y="73025"/>
                </a:lnTo>
                <a:lnTo>
                  <a:pt x="67135" y="86943"/>
                </a:lnTo>
                <a:lnTo>
                  <a:pt x="56784" y="106214"/>
                </a:lnTo>
                <a:lnTo>
                  <a:pt x="50134" y="129324"/>
                </a:lnTo>
                <a:lnTo>
                  <a:pt x="50134" y="129674"/>
                </a:lnTo>
                <a:lnTo>
                  <a:pt x="49607" y="129849"/>
                </a:lnTo>
                <a:close/>
              </a:path>
              <a:path w="99060" h="130175">
                <a:moveTo>
                  <a:pt x="98219" y="65974"/>
                </a:moveTo>
                <a:lnTo>
                  <a:pt x="98219" y="65624"/>
                </a:lnTo>
                <a:lnTo>
                  <a:pt x="98397" y="65449"/>
                </a:lnTo>
                <a:lnTo>
                  <a:pt x="98572" y="65449"/>
                </a:lnTo>
                <a:lnTo>
                  <a:pt x="98572" y="65624"/>
                </a:lnTo>
                <a:lnTo>
                  <a:pt x="98219" y="65974"/>
                </a:lnTo>
                <a:close/>
              </a:path>
            </a:pathLst>
          </a:custGeom>
          <a:solidFill>
            <a:srgbClr val="FFFFFF"/>
          </a:solidFill>
        </p:spPr>
        <p:txBody>
          <a:bodyPr wrap="square" lIns="0" tIns="0" rIns="0" bIns="0" rtlCol="0"/>
          <a:lstStyle/>
          <a:p>
            <a:endParaRPr/>
          </a:p>
        </p:txBody>
      </p:sp>
      <p:sp>
        <p:nvSpPr>
          <p:cNvPr id="7" name="object 7"/>
          <p:cNvSpPr/>
          <p:nvPr/>
        </p:nvSpPr>
        <p:spPr>
          <a:xfrm>
            <a:off x="2477667" y="4473966"/>
            <a:ext cx="151877" cy="203049"/>
          </a:xfrm>
          <a:prstGeom prst="rect">
            <a:avLst/>
          </a:prstGeom>
          <a:blipFill>
            <a:blip r:embed="rId4" cstate="print"/>
            <a:stretch>
              <a:fillRect/>
            </a:stretch>
          </a:blipFill>
        </p:spPr>
        <p:txBody>
          <a:bodyPr wrap="square" lIns="0" tIns="0" rIns="0" bIns="0" rtlCol="0"/>
          <a:lstStyle/>
          <a:p>
            <a:endParaRPr/>
          </a:p>
        </p:txBody>
      </p:sp>
      <p:grpSp>
        <p:nvGrpSpPr>
          <p:cNvPr id="8" name="object 8"/>
          <p:cNvGrpSpPr/>
          <p:nvPr/>
        </p:nvGrpSpPr>
        <p:grpSpPr>
          <a:xfrm>
            <a:off x="1516506" y="4755865"/>
            <a:ext cx="218440" cy="280670"/>
            <a:chOff x="1516506" y="4755865"/>
            <a:chExt cx="218440" cy="280670"/>
          </a:xfrm>
        </p:grpSpPr>
        <p:sp>
          <p:nvSpPr>
            <p:cNvPr id="9" name="object 9"/>
            <p:cNvSpPr/>
            <p:nvPr/>
          </p:nvSpPr>
          <p:spPr>
            <a:xfrm>
              <a:off x="1636314" y="4755865"/>
              <a:ext cx="98162" cy="13039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516506" y="4905640"/>
              <a:ext cx="98219" cy="130399"/>
            </a:xfrm>
            <a:prstGeom prst="rect">
              <a:avLst/>
            </a:prstGeom>
            <a:blipFill>
              <a:blip r:embed="rId6" cstate="print"/>
              <a:stretch>
                <a:fillRect/>
              </a:stretch>
            </a:blipFill>
          </p:spPr>
          <p:txBody>
            <a:bodyPr wrap="square" lIns="0" tIns="0" rIns="0" bIns="0" rtlCol="0"/>
            <a:lstStyle/>
            <a:p>
              <a:endParaRPr/>
            </a:p>
          </p:txBody>
        </p:sp>
      </p:grpSp>
      <p:sp>
        <p:nvSpPr>
          <p:cNvPr id="11" name="object 11"/>
          <p:cNvSpPr/>
          <p:nvPr/>
        </p:nvSpPr>
        <p:spPr>
          <a:xfrm>
            <a:off x="195216" y="4622140"/>
            <a:ext cx="152507" cy="202699"/>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712891" y="3381468"/>
            <a:ext cx="98425" cy="130175"/>
          </a:xfrm>
          <a:custGeom>
            <a:avLst/>
            <a:gdLst/>
            <a:ahLst/>
            <a:cxnLst/>
            <a:rect l="l" t="t" r="r" b="b"/>
            <a:pathLst>
              <a:path w="98425" h="130175">
                <a:moveTo>
                  <a:pt x="50192" y="129924"/>
                </a:moveTo>
                <a:lnTo>
                  <a:pt x="48789" y="129924"/>
                </a:lnTo>
                <a:lnTo>
                  <a:pt x="48087" y="129749"/>
                </a:lnTo>
                <a:lnTo>
                  <a:pt x="48087" y="129399"/>
                </a:lnTo>
                <a:lnTo>
                  <a:pt x="41769" y="105972"/>
                </a:lnTo>
                <a:lnTo>
                  <a:pt x="31459" y="86727"/>
                </a:lnTo>
                <a:lnTo>
                  <a:pt x="17616" y="72963"/>
                </a:lnTo>
                <a:lnTo>
                  <a:pt x="702" y="65974"/>
                </a:lnTo>
                <a:lnTo>
                  <a:pt x="0" y="65974"/>
                </a:lnTo>
                <a:lnTo>
                  <a:pt x="0" y="64574"/>
                </a:lnTo>
                <a:lnTo>
                  <a:pt x="702" y="63874"/>
                </a:lnTo>
                <a:lnTo>
                  <a:pt x="17517" y="56831"/>
                </a:lnTo>
                <a:lnTo>
                  <a:pt x="31195" y="42924"/>
                </a:lnTo>
                <a:lnTo>
                  <a:pt x="41473" y="23656"/>
                </a:lnTo>
                <a:lnTo>
                  <a:pt x="48087" y="524"/>
                </a:lnTo>
                <a:lnTo>
                  <a:pt x="48087" y="174"/>
                </a:lnTo>
                <a:lnTo>
                  <a:pt x="48789" y="0"/>
                </a:lnTo>
                <a:lnTo>
                  <a:pt x="50192" y="0"/>
                </a:lnTo>
                <a:lnTo>
                  <a:pt x="50837" y="174"/>
                </a:lnTo>
                <a:lnTo>
                  <a:pt x="50837" y="524"/>
                </a:lnTo>
                <a:lnTo>
                  <a:pt x="56773" y="23656"/>
                </a:lnTo>
                <a:lnTo>
                  <a:pt x="66872" y="42924"/>
                </a:lnTo>
                <a:lnTo>
                  <a:pt x="80624" y="56831"/>
                </a:lnTo>
                <a:lnTo>
                  <a:pt x="97519" y="63874"/>
                </a:lnTo>
                <a:lnTo>
                  <a:pt x="98222" y="64574"/>
                </a:lnTo>
                <a:lnTo>
                  <a:pt x="98222" y="65974"/>
                </a:lnTo>
                <a:lnTo>
                  <a:pt x="81020" y="72963"/>
                </a:lnTo>
                <a:lnTo>
                  <a:pt x="67223" y="86727"/>
                </a:lnTo>
                <a:lnTo>
                  <a:pt x="57080" y="105972"/>
                </a:lnTo>
                <a:lnTo>
                  <a:pt x="50837" y="129399"/>
                </a:lnTo>
                <a:lnTo>
                  <a:pt x="50837" y="129749"/>
                </a:lnTo>
                <a:lnTo>
                  <a:pt x="50192" y="129924"/>
                </a:lnTo>
                <a:close/>
              </a:path>
            </a:pathLst>
          </a:custGeom>
          <a:solidFill>
            <a:srgbClr val="FFFFFF"/>
          </a:solidFill>
        </p:spPr>
        <p:txBody>
          <a:bodyPr wrap="square" lIns="0" tIns="0" rIns="0" bIns="0" rtlCol="0"/>
          <a:lstStyle/>
          <a:p>
            <a:endParaRPr/>
          </a:p>
        </p:txBody>
      </p:sp>
      <p:sp>
        <p:nvSpPr>
          <p:cNvPr id="13" name="object 13"/>
          <p:cNvSpPr/>
          <p:nvPr/>
        </p:nvSpPr>
        <p:spPr>
          <a:xfrm>
            <a:off x="8737607" y="984900"/>
            <a:ext cx="98199" cy="130454"/>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6808261" y="75979"/>
            <a:ext cx="98149" cy="130396"/>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518685" y="598681"/>
            <a:ext cx="151799" cy="203052"/>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7959609" y="0"/>
            <a:ext cx="152499" cy="135355"/>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7420460" y="422829"/>
            <a:ext cx="98924" cy="129869"/>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7856459" y="1381239"/>
            <a:ext cx="98224" cy="129869"/>
          </a:xfrm>
          <a:prstGeom prst="rect">
            <a:avLst/>
          </a:prstGeom>
          <a:blipFill>
            <a:blip r:embed="rId13"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2678758" y="334709"/>
            <a:ext cx="3785235" cy="482600"/>
          </a:xfrm>
          <a:prstGeom prst="rect">
            <a:avLst/>
          </a:prstGeom>
        </p:spPr>
        <p:txBody>
          <a:bodyPr vert="horz" wrap="square" lIns="0" tIns="12700" rIns="0" bIns="0" rtlCol="0">
            <a:spAutoFit/>
          </a:bodyPr>
          <a:lstStyle/>
          <a:p>
            <a:pPr marL="12700">
              <a:lnSpc>
                <a:spcPct val="100000"/>
              </a:lnSpc>
              <a:spcBef>
                <a:spcPts val="100"/>
              </a:spcBef>
              <a:tabLst>
                <a:tab pos="2319020" algn="l"/>
              </a:tabLst>
            </a:pPr>
            <a:r>
              <a:rPr lang="en-US" sz="3000" spc="-5" dirty="0">
                <a:latin typeface="Times New Roman"/>
                <a:cs typeface="Times New Roman"/>
              </a:rPr>
              <a:t>FUTURE SCOPE</a:t>
            </a:r>
            <a:endParaRPr sz="3000" dirty="0">
              <a:latin typeface="Times New Roman"/>
              <a:cs typeface="Times New Roman"/>
            </a:endParaRPr>
          </a:p>
        </p:txBody>
      </p:sp>
      <p:sp>
        <p:nvSpPr>
          <p:cNvPr id="20" name="object 20"/>
          <p:cNvSpPr txBox="1">
            <a:spLocks noGrp="1"/>
          </p:cNvSpPr>
          <p:nvPr>
            <p:ph type="body" idx="1"/>
          </p:nvPr>
        </p:nvSpPr>
        <p:spPr>
          <a:xfrm>
            <a:off x="273196" y="1072363"/>
            <a:ext cx="8675588" cy="3662028"/>
          </a:xfrm>
          <a:prstGeom prst="rect">
            <a:avLst/>
          </a:prstGeom>
        </p:spPr>
        <p:txBody>
          <a:bodyPr vert="horz" wrap="square" lIns="0" tIns="134620" rIns="0" bIns="0" rtlCol="0">
            <a:sp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In today's competitive environment, maintaining a solid customer relationship is critical for every business. The most difficult aspect of engaging clients just through SMS is that it takes time, and patience, and can get tedious after a while, resulting in customer apathy. Personalization, context, and emotions are frequently missing from plain texts. This also leads to a lot of dialogue misinterpretation.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In the future , since it is a competitive world, time is one major constraint that keeps us moving and industrialization is also growing , number of jobs increases and platforms are becoming more flooded , checking emails and keeping track of every job is difficult, hence this job portal would be of great use.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1590">
              <a:lnSpc>
                <a:spcPct val="100000"/>
              </a:lnSpc>
              <a:spcBef>
                <a:spcPts val="1060"/>
              </a:spcBef>
              <a:tabLst>
                <a:tab pos="403225" algn="l"/>
                <a:tab pos="403860" algn="l"/>
              </a:tabLst>
            </a:pPr>
            <a:endParaRPr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82205" y="2697361"/>
            <a:ext cx="1661795" cy="2459355"/>
          </a:xfrm>
          <a:custGeom>
            <a:avLst/>
            <a:gdLst/>
            <a:ahLst/>
            <a:cxnLst/>
            <a:rect l="l" t="t" r="r" b="b"/>
            <a:pathLst>
              <a:path w="1661795" h="2459354">
                <a:moveTo>
                  <a:pt x="920741" y="2459333"/>
                </a:moveTo>
                <a:lnTo>
                  <a:pt x="0" y="2459333"/>
                </a:lnTo>
                <a:lnTo>
                  <a:pt x="3880" y="2435653"/>
                </a:lnTo>
                <a:lnTo>
                  <a:pt x="14800" y="2392294"/>
                </a:lnTo>
                <a:lnTo>
                  <a:pt x="29222" y="2351089"/>
                </a:lnTo>
                <a:lnTo>
                  <a:pt x="47091" y="2312608"/>
                </a:lnTo>
                <a:lnTo>
                  <a:pt x="70668" y="2269409"/>
                </a:lnTo>
                <a:lnTo>
                  <a:pt x="96721" y="2228617"/>
                </a:lnTo>
                <a:lnTo>
                  <a:pt x="125078" y="2190075"/>
                </a:lnTo>
                <a:lnTo>
                  <a:pt x="155570" y="2153628"/>
                </a:lnTo>
                <a:lnTo>
                  <a:pt x="188024" y="2119121"/>
                </a:lnTo>
                <a:lnTo>
                  <a:pt x="222270" y="2086396"/>
                </a:lnTo>
                <a:lnTo>
                  <a:pt x="258136" y="2055298"/>
                </a:lnTo>
                <a:lnTo>
                  <a:pt x="295452" y="2025672"/>
                </a:lnTo>
                <a:lnTo>
                  <a:pt x="334047" y="1997360"/>
                </a:lnTo>
                <a:lnTo>
                  <a:pt x="373749" y="1970208"/>
                </a:lnTo>
                <a:lnTo>
                  <a:pt x="414387" y="1944059"/>
                </a:lnTo>
                <a:lnTo>
                  <a:pt x="455791" y="1918757"/>
                </a:lnTo>
                <a:lnTo>
                  <a:pt x="497789" y="1894147"/>
                </a:lnTo>
                <a:lnTo>
                  <a:pt x="540210" y="1870072"/>
                </a:lnTo>
                <a:lnTo>
                  <a:pt x="710707" y="1776008"/>
                </a:lnTo>
                <a:lnTo>
                  <a:pt x="752678" y="1752271"/>
                </a:lnTo>
                <a:lnTo>
                  <a:pt x="794046" y="1728133"/>
                </a:lnTo>
                <a:lnTo>
                  <a:pt x="834641" y="1703440"/>
                </a:lnTo>
                <a:lnTo>
                  <a:pt x="923754" y="1646547"/>
                </a:lnTo>
                <a:lnTo>
                  <a:pt x="968838" y="1614533"/>
                </a:lnTo>
                <a:lnTo>
                  <a:pt x="1009752" y="1581992"/>
                </a:lnTo>
                <a:lnTo>
                  <a:pt x="1046706" y="1548925"/>
                </a:lnTo>
                <a:lnTo>
                  <a:pt x="1079912" y="1515330"/>
                </a:lnTo>
                <a:lnTo>
                  <a:pt x="1109581" y="1481208"/>
                </a:lnTo>
                <a:lnTo>
                  <a:pt x="1135923" y="1446559"/>
                </a:lnTo>
                <a:lnTo>
                  <a:pt x="1159150" y="1411383"/>
                </a:lnTo>
                <a:lnTo>
                  <a:pt x="1179473" y="1375679"/>
                </a:lnTo>
                <a:lnTo>
                  <a:pt x="1197102" y="1339448"/>
                </a:lnTo>
                <a:lnTo>
                  <a:pt x="1212249" y="1302689"/>
                </a:lnTo>
                <a:lnTo>
                  <a:pt x="1225124" y="1265402"/>
                </a:lnTo>
                <a:lnTo>
                  <a:pt x="1235939" y="1227587"/>
                </a:lnTo>
                <a:lnTo>
                  <a:pt x="1244904" y="1189244"/>
                </a:lnTo>
                <a:lnTo>
                  <a:pt x="1252230" y="1150372"/>
                </a:lnTo>
                <a:lnTo>
                  <a:pt x="1258129" y="1110973"/>
                </a:lnTo>
                <a:lnTo>
                  <a:pt x="1262811" y="1071044"/>
                </a:lnTo>
                <a:lnTo>
                  <a:pt x="1266487" y="1030588"/>
                </a:lnTo>
                <a:lnTo>
                  <a:pt x="1269369" y="989602"/>
                </a:lnTo>
                <a:lnTo>
                  <a:pt x="1271666" y="948088"/>
                </a:lnTo>
                <a:lnTo>
                  <a:pt x="1273591" y="906044"/>
                </a:lnTo>
                <a:lnTo>
                  <a:pt x="1275353" y="863471"/>
                </a:lnTo>
                <a:lnTo>
                  <a:pt x="1277267" y="818214"/>
                </a:lnTo>
                <a:lnTo>
                  <a:pt x="1279237" y="776738"/>
                </a:lnTo>
                <a:lnTo>
                  <a:pt x="1281779" y="732578"/>
                </a:lnTo>
                <a:lnTo>
                  <a:pt x="1285004" y="687887"/>
                </a:lnTo>
                <a:lnTo>
                  <a:pt x="1289121" y="642667"/>
                </a:lnTo>
                <a:lnTo>
                  <a:pt x="1294343" y="596917"/>
                </a:lnTo>
                <a:lnTo>
                  <a:pt x="1300879" y="550637"/>
                </a:lnTo>
                <a:lnTo>
                  <a:pt x="1308940" y="503827"/>
                </a:lnTo>
                <a:lnTo>
                  <a:pt x="1318739" y="456487"/>
                </a:lnTo>
                <a:lnTo>
                  <a:pt x="1335868" y="410362"/>
                </a:lnTo>
                <a:lnTo>
                  <a:pt x="1356119" y="364833"/>
                </a:lnTo>
                <a:lnTo>
                  <a:pt x="1379301" y="320074"/>
                </a:lnTo>
                <a:lnTo>
                  <a:pt x="1405222" y="276258"/>
                </a:lnTo>
                <a:lnTo>
                  <a:pt x="1433692" y="233558"/>
                </a:lnTo>
                <a:lnTo>
                  <a:pt x="1464520" y="192147"/>
                </a:lnTo>
                <a:lnTo>
                  <a:pt x="1497514" y="152199"/>
                </a:lnTo>
                <a:lnTo>
                  <a:pt x="1532483" y="113888"/>
                </a:lnTo>
                <a:lnTo>
                  <a:pt x="1569237" y="77386"/>
                </a:lnTo>
                <a:lnTo>
                  <a:pt x="1607584" y="42867"/>
                </a:lnTo>
                <a:lnTo>
                  <a:pt x="1647334" y="10505"/>
                </a:lnTo>
                <a:lnTo>
                  <a:pt x="1661663" y="0"/>
                </a:lnTo>
                <a:lnTo>
                  <a:pt x="1661663" y="398956"/>
                </a:lnTo>
                <a:lnTo>
                  <a:pt x="1634564" y="414303"/>
                </a:lnTo>
                <a:lnTo>
                  <a:pt x="1598976" y="437934"/>
                </a:lnTo>
                <a:lnTo>
                  <a:pt x="1566629" y="463042"/>
                </a:lnTo>
                <a:lnTo>
                  <a:pt x="1537343" y="489561"/>
                </a:lnTo>
                <a:lnTo>
                  <a:pt x="1510938" y="517427"/>
                </a:lnTo>
                <a:lnTo>
                  <a:pt x="1466055" y="576943"/>
                </a:lnTo>
                <a:lnTo>
                  <a:pt x="1430544" y="641074"/>
                </a:lnTo>
                <a:lnTo>
                  <a:pt x="1402969" y="709306"/>
                </a:lnTo>
                <a:lnTo>
                  <a:pt x="1381894" y="781123"/>
                </a:lnTo>
                <a:lnTo>
                  <a:pt x="1365884" y="856009"/>
                </a:lnTo>
                <a:lnTo>
                  <a:pt x="1359330" y="894443"/>
                </a:lnTo>
                <a:lnTo>
                  <a:pt x="1353503" y="933450"/>
                </a:lnTo>
                <a:lnTo>
                  <a:pt x="1348225" y="972968"/>
                </a:lnTo>
                <a:lnTo>
                  <a:pt x="1343315" y="1012931"/>
                </a:lnTo>
                <a:lnTo>
                  <a:pt x="1338595" y="1053274"/>
                </a:lnTo>
                <a:lnTo>
                  <a:pt x="1333884" y="1093935"/>
                </a:lnTo>
                <a:lnTo>
                  <a:pt x="1329004" y="1134848"/>
                </a:lnTo>
                <a:lnTo>
                  <a:pt x="1323775" y="1175948"/>
                </a:lnTo>
                <a:lnTo>
                  <a:pt x="1318017" y="1217172"/>
                </a:lnTo>
                <a:lnTo>
                  <a:pt x="1311552" y="1258455"/>
                </a:lnTo>
                <a:lnTo>
                  <a:pt x="1304199" y="1299732"/>
                </a:lnTo>
                <a:lnTo>
                  <a:pt x="1295778" y="1340940"/>
                </a:lnTo>
                <a:lnTo>
                  <a:pt x="1286112" y="1382014"/>
                </a:lnTo>
                <a:lnTo>
                  <a:pt x="1275019" y="1422889"/>
                </a:lnTo>
                <a:lnTo>
                  <a:pt x="1262321" y="1463500"/>
                </a:lnTo>
                <a:lnTo>
                  <a:pt x="1247839" y="1503785"/>
                </a:lnTo>
                <a:lnTo>
                  <a:pt x="1224202" y="1547835"/>
                </a:lnTo>
                <a:lnTo>
                  <a:pt x="1197697" y="1590488"/>
                </a:lnTo>
                <a:lnTo>
                  <a:pt x="1168976" y="1632030"/>
                </a:lnTo>
                <a:lnTo>
                  <a:pt x="1138693" y="1672746"/>
                </a:lnTo>
                <a:lnTo>
                  <a:pt x="1107500" y="1712923"/>
                </a:lnTo>
                <a:lnTo>
                  <a:pt x="1076049" y="1752848"/>
                </a:lnTo>
                <a:lnTo>
                  <a:pt x="1044992" y="1792806"/>
                </a:lnTo>
                <a:lnTo>
                  <a:pt x="1014983" y="1833083"/>
                </a:lnTo>
                <a:lnTo>
                  <a:pt x="986674" y="1873967"/>
                </a:lnTo>
                <a:lnTo>
                  <a:pt x="960717" y="1915742"/>
                </a:lnTo>
                <a:lnTo>
                  <a:pt x="937765" y="1958695"/>
                </a:lnTo>
                <a:lnTo>
                  <a:pt x="918471" y="2003112"/>
                </a:lnTo>
                <a:lnTo>
                  <a:pt x="903486" y="2049279"/>
                </a:lnTo>
                <a:lnTo>
                  <a:pt x="893464" y="2097484"/>
                </a:lnTo>
                <a:lnTo>
                  <a:pt x="888853" y="2144356"/>
                </a:lnTo>
                <a:lnTo>
                  <a:pt x="888601" y="2191746"/>
                </a:lnTo>
                <a:lnTo>
                  <a:pt x="891710" y="2239488"/>
                </a:lnTo>
                <a:lnTo>
                  <a:pt x="897178" y="2287414"/>
                </a:lnTo>
                <a:lnTo>
                  <a:pt x="904006" y="2335357"/>
                </a:lnTo>
                <a:lnTo>
                  <a:pt x="911195" y="2383151"/>
                </a:lnTo>
                <a:lnTo>
                  <a:pt x="917743" y="2430627"/>
                </a:lnTo>
                <a:lnTo>
                  <a:pt x="920741" y="2459333"/>
                </a:lnTo>
                <a:close/>
              </a:path>
            </a:pathLst>
          </a:custGeom>
          <a:solidFill>
            <a:srgbClr val="AECCE8"/>
          </a:solidFill>
        </p:spPr>
        <p:txBody>
          <a:bodyPr wrap="square" lIns="0" tIns="0" rIns="0" bIns="0" rtlCol="0"/>
          <a:lstStyle/>
          <a:p>
            <a:endParaRPr/>
          </a:p>
        </p:txBody>
      </p:sp>
      <p:sp>
        <p:nvSpPr>
          <p:cNvPr id="3" name="object 3"/>
          <p:cNvSpPr/>
          <p:nvPr/>
        </p:nvSpPr>
        <p:spPr>
          <a:xfrm>
            <a:off x="-1937" y="0"/>
            <a:ext cx="1806124" cy="4000178"/>
          </a:xfrm>
          <a:prstGeom prst="rect">
            <a:avLst/>
          </a:prstGeom>
          <a:blipFill>
            <a:blip r:embed="rId2" cstate="print"/>
            <a:stretch>
              <a:fillRect/>
            </a:stretch>
          </a:blipFill>
        </p:spPr>
        <p:txBody>
          <a:bodyPr wrap="square" lIns="0" tIns="0" rIns="0" bIns="0" rtlCol="0"/>
          <a:lstStyle/>
          <a:p>
            <a:endParaRPr lang="en-IN" dirty="0"/>
          </a:p>
        </p:txBody>
      </p:sp>
      <p:grpSp>
        <p:nvGrpSpPr>
          <p:cNvPr id="4" name="object 4"/>
          <p:cNvGrpSpPr/>
          <p:nvPr/>
        </p:nvGrpSpPr>
        <p:grpSpPr>
          <a:xfrm>
            <a:off x="6365688" y="2123137"/>
            <a:ext cx="2780665" cy="3022600"/>
            <a:chOff x="6365688" y="2123137"/>
            <a:chExt cx="2780665" cy="3022600"/>
          </a:xfrm>
        </p:grpSpPr>
        <p:sp>
          <p:nvSpPr>
            <p:cNvPr id="5" name="object 5"/>
            <p:cNvSpPr/>
            <p:nvPr/>
          </p:nvSpPr>
          <p:spPr>
            <a:xfrm>
              <a:off x="6372077" y="2125074"/>
              <a:ext cx="2772410" cy="3009900"/>
            </a:xfrm>
            <a:custGeom>
              <a:avLst/>
              <a:gdLst/>
              <a:ahLst/>
              <a:cxnLst/>
              <a:rect l="l" t="t" r="r" b="b"/>
              <a:pathLst>
                <a:path w="2772409" h="3009900">
                  <a:moveTo>
                    <a:pt x="110848" y="3009900"/>
                  </a:moveTo>
                  <a:lnTo>
                    <a:pt x="0" y="3009900"/>
                  </a:lnTo>
                  <a:lnTo>
                    <a:pt x="47250" y="2997200"/>
                  </a:lnTo>
                  <a:lnTo>
                    <a:pt x="94886" y="2971800"/>
                  </a:lnTo>
                  <a:lnTo>
                    <a:pt x="1013104" y="2730500"/>
                  </a:lnTo>
                  <a:lnTo>
                    <a:pt x="1060172" y="2705100"/>
                  </a:lnTo>
                  <a:lnTo>
                    <a:pt x="1153205" y="2679700"/>
                  </a:lnTo>
                  <a:lnTo>
                    <a:pt x="1199074" y="2654300"/>
                  </a:lnTo>
                  <a:lnTo>
                    <a:pt x="1289280" y="2628900"/>
                  </a:lnTo>
                  <a:lnTo>
                    <a:pt x="1333522" y="2603500"/>
                  </a:lnTo>
                  <a:lnTo>
                    <a:pt x="1420047" y="2552700"/>
                  </a:lnTo>
                  <a:lnTo>
                    <a:pt x="1462235" y="2540000"/>
                  </a:lnTo>
                  <a:lnTo>
                    <a:pt x="1503643" y="2514600"/>
                  </a:lnTo>
                  <a:lnTo>
                    <a:pt x="1544224" y="2489200"/>
                  </a:lnTo>
                  <a:lnTo>
                    <a:pt x="1583931" y="2451100"/>
                  </a:lnTo>
                  <a:lnTo>
                    <a:pt x="1622716" y="2425700"/>
                  </a:lnTo>
                  <a:lnTo>
                    <a:pt x="1660531" y="2400300"/>
                  </a:lnTo>
                  <a:lnTo>
                    <a:pt x="1697330" y="2362200"/>
                  </a:lnTo>
                  <a:lnTo>
                    <a:pt x="1733064" y="2324100"/>
                  </a:lnTo>
                  <a:lnTo>
                    <a:pt x="1767686" y="2298700"/>
                  </a:lnTo>
                  <a:lnTo>
                    <a:pt x="1801149" y="2260600"/>
                  </a:lnTo>
                  <a:lnTo>
                    <a:pt x="1833405" y="2222500"/>
                  </a:lnTo>
                  <a:lnTo>
                    <a:pt x="1862718" y="2171700"/>
                  </a:lnTo>
                  <a:lnTo>
                    <a:pt x="1890028" y="2133600"/>
                  </a:lnTo>
                  <a:lnTo>
                    <a:pt x="1915447" y="2095500"/>
                  </a:lnTo>
                  <a:lnTo>
                    <a:pt x="1939088" y="2044700"/>
                  </a:lnTo>
                  <a:lnTo>
                    <a:pt x="1961063" y="2006600"/>
                  </a:lnTo>
                  <a:lnTo>
                    <a:pt x="1981485" y="1955800"/>
                  </a:lnTo>
                  <a:lnTo>
                    <a:pt x="2000465" y="1917700"/>
                  </a:lnTo>
                  <a:lnTo>
                    <a:pt x="2018116" y="1866900"/>
                  </a:lnTo>
                  <a:lnTo>
                    <a:pt x="2034550" y="1816100"/>
                  </a:lnTo>
                  <a:lnTo>
                    <a:pt x="2049879" y="1765300"/>
                  </a:lnTo>
                  <a:lnTo>
                    <a:pt x="2064216" y="1714500"/>
                  </a:lnTo>
                  <a:lnTo>
                    <a:pt x="2077673" y="1676400"/>
                  </a:lnTo>
                  <a:lnTo>
                    <a:pt x="2090362" y="1625600"/>
                  </a:lnTo>
                  <a:lnTo>
                    <a:pt x="2102395" y="1574800"/>
                  </a:lnTo>
                  <a:lnTo>
                    <a:pt x="2113884" y="1524000"/>
                  </a:lnTo>
                  <a:lnTo>
                    <a:pt x="2124943" y="1473200"/>
                  </a:lnTo>
                  <a:lnTo>
                    <a:pt x="2135683" y="1422400"/>
                  </a:lnTo>
                  <a:lnTo>
                    <a:pt x="2146216" y="1371600"/>
                  </a:lnTo>
                  <a:lnTo>
                    <a:pt x="2156655" y="1320800"/>
                  </a:lnTo>
                  <a:lnTo>
                    <a:pt x="2166727" y="1270000"/>
                  </a:lnTo>
                  <a:lnTo>
                    <a:pt x="2176940" y="1219200"/>
                  </a:lnTo>
                  <a:lnTo>
                    <a:pt x="2187412" y="1168400"/>
                  </a:lnTo>
                  <a:lnTo>
                    <a:pt x="2198261" y="1117600"/>
                  </a:lnTo>
                  <a:lnTo>
                    <a:pt x="2209605" y="1066800"/>
                  </a:lnTo>
                  <a:lnTo>
                    <a:pt x="2221564" y="1016000"/>
                  </a:lnTo>
                  <a:lnTo>
                    <a:pt x="2234254" y="965200"/>
                  </a:lnTo>
                  <a:lnTo>
                    <a:pt x="2247795" y="914400"/>
                  </a:lnTo>
                  <a:lnTo>
                    <a:pt x="2262304" y="863600"/>
                  </a:lnTo>
                  <a:lnTo>
                    <a:pt x="2276347" y="825500"/>
                  </a:lnTo>
                  <a:lnTo>
                    <a:pt x="2291395" y="774700"/>
                  </a:lnTo>
                  <a:lnTo>
                    <a:pt x="2307433" y="736600"/>
                  </a:lnTo>
                  <a:lnTo>
                    <a:pt x="2324446" y="685800"/>
                  </a:lnTo>
                  <a:lnTo>
                    <a:pt x="2342418" y="647700"/>
                  </a:lnTo>
                  <a:lnTo>
                    <a:pt x="2361334" y="596900"/>
                  </a:lnTo>
                  <a:lnTo>
                    <a:pt x="2381176" y="558800"/>
                  </a:lnTo>
                  <a:lnTo>
                    <a:pt x="2401931" y="520700"/>
                  </a:lnTo>
                  <a:lnTo>
                    <a:pt x="2423582" y="469900"/>
                  </a:lnTo>
                  <a:lnTo>
                    <a:pt x="2446113" y="431800"/>
                  </a:lnTo>
                  <a:lnTo>
                    <a:pt x="2469509" y="393700"/>
                  </a:lnTo>
                  <a:lnTo>
                    <a:pt x="2493755" y="355600"/>
                  </a:lnTo>
                  <a:lnTo>
                    <a:pt x="2518833" y="317500"/>
                  </a:lnTo>
                  <a:lnTo>
                    <a:pt x="2544730" y="279400"/>
                  </a:lnTo>
                  <a:lnTo>
                    <a:pt x="2571429" y="241300"/>
                  </a:lnTo>
                  <a:lnTo>
                    <a:pt x="2598914" y="203200"/>
                  </a:lnTo>
                  <a:lnTo>
                    <a:pt x="2627170" y="165100"/>
                  </a:lnTo>
                  <a:lnTo>
                    <a:pt x="2656181" y="127000"/>
                  </a:lnTo>
                  <a:lnTo>
                    <a:pt x="2685932" y="88900"/>
                  </a:lnTo>
                  <a:lnTo>
                    <a:pt x="2716406" y="50800"/>
                  </a:lnTo>
                  <a:lnTo>
                    <a:pt x="2747588" y="25400"/>
                  </a:lnTo>
                  <a:lnTo>
                    <a:pt x="2771903" y="0"/>
                  </a:lnTo>
                  <a:lnTo>
                    <a:pt x="2771903" y="50800"/>
                  </a:lnTo>
                  <a:lnTo>
                    <a:pt x="2752557" y="63500"/>
                  </a:lnTo>
                  <a:lnTo>
                    <a:pt x="2721946" y="101600"/>
                  </a:lnTo>
                  <a:lnTo>
                    <a:pt x="2692075" y="139700"/>
                  </a:lnTo>
                  <a:lnTo>
                    <a:pt x="2662960" y="177800"/>
                  </a:lnTo>
                  <a:lnTo>
                    <a:pt x="2634617" y="215900"/>
                  </a:lnTo>
                  <a:lnTo>
                    <a:pt x="2607062" y="254000"/>
                  </a:lnTo>
                  <a:lnTo>
                    <a:pt x="2580314" y="292100"/>
                  </a:lnTo>
                  <a:lnTo>
                    <a:pt x="2554387" y="330200"/>
                  </a:lnTo>
                  <a:lnTo>
                    <a:pt x="2529298" y="368300"/>
                  </a:lnTo>
                  <a:lnTo>
                    <a:pt x="2505065" y="406400"/>
                  </a:lnTo>
                  <a:lnTo>
                    <a:pt x="2481703" y="444500"/>
                  </a:lnTo>
                  <a:lnTo>
                    <a:pt x="2459230" y="482600"/>
                  </a:lnTo>
                  <a:lnTo>
                    <a:pt x="2437660" y="533400"/>
                  </a:lnTo>
                  <a:lnTo>
                    <a:pt x="2417012" y="571500"/>
                  </a:lnTo>
                  <a:lnTo>
                    <a:pt x="2397302" y="609600"/>
                  </a:lnTo>
                  <a:lnTo>
                    <a:pt x="2378545" y="660400"/>
                  </a:lnTo>
                  <a:lnTo>
                    <a:pt x="2360760" y="698500"/>
                  </a:lnTo>
                  <a:lnTo>
                    <a:pt x="2343961" y="749300"/>
                  </a:lnTo>
                  <a:lnTo>
                    <a:pt x="2328167" y="787400"/>
                  </a:lnTo>
                  <a:lnTo>
                    <a:pt x="2313392" y="838200"/>
                  </a:lnTo>
                  <a:lnTo>
                    <a:pt x="2299654" y="876300"/>
                  </a:lnTo>
                  <a:lnTo>
                    <a:pt x="2285289" y="927100"/>
                  </a:lnTo>
                  <a:lnTo>
                    <a:pt x="2271791" y="977900"/>
                  </a:lnTo>
                  <a:lnTo>
                    <a:pt x="2259031" y="1028700"/>
                  </a:lnTo>
                  <a:lnTo>
                    <a:pt x="2246880" y="1079500"/>
                  </a:lnTo>
                  <a:lnTo>
                    <a:pt x="2235208" y="1130300"/>
                  </a:lnTo>
                  <a:lnTo>
                    <a:pt x="2223886" y="1181100"/>
                  </a:lnTo>
                  <a:lnTo>
                    <a:pt x="2190730" y="1333500"/>
                  </a:lnTo>
                  <a:lnTo>
                    <a:pt x="2180723" y="1384300"/>
                  </a:lnTo>
                  <a:lnTo>
                    <a:pt x="2170568" y="1435100"/>
                  </a:lnTo>
                  <a:lnTo>
                    <a:pt x="2160143" y="1485900"/>
                  </a:lnTo>
                  <a:lnTo>
                    <a:pt x="2149332" y="1536700"/>
                  </a:lnTo>
                  <a:lnTo>
                    <a:pt x="2138015" y="1587500"/>
                  </a:lnTo>
                  <a:lnTo>
                    <a:pt x="2126073" y="1638300"/>
                  </a:lnTo>
                  <a:lnTo>
                    <a:pt x="2113388" y="1689100"/>
                  </a:lnTo>
                  <a:lnTo>
                    <a:pt x="2099840" y="1739900"/>
                  </a:lnTo>
                  <a:lnTo>
                    <a:pt x="2085312" y="1778000"/>
                  </a:lnTo>
                  <a:lnTo>
                    <a:pt x="2069683" y="1828800"/>
                  </a:lnTo>
                  <a:lnTo>
                    <a:pt x="2052836" y="1879600"/>
                  </a:lnTo>
                  <a:lnTo>
                    <a:pt x="2034651" y="1930400"/>
                  </a:lnTo>
                  <a:lnTo>
                    <a:pt x="2015010" y="1968500"/>
                  </a:lnTo>
                  <a:lnTo>
                    <a:pt x="1993794" y="2019300"/>
                  </a:lnTo>
                  <a:lnTo>
                    <a:pt x="1970884" y="2070100"/>
                  </a:lnTo>
                  <a:lnTo>
                    <a:pt x="1946162" y="2108200"/>
                  </a:lnTo>
                  <a:lnTo>
                    <a:pt x="1919508" y="2159000"/>
                  </a:lnTo>
                  <a:lnTo>
                    <a:pt x="1890803" y="2197100"/>
                  </a:lnTo>
                  <a:lnTo>
                    <a:pt x="1859930" y="2235200"/>
                  </a:lnTo>
                  <a:lnTo>
                    <a:pt x="1827457" y="2286000"/>
                  </a:lnTo>
                  <a:lnTo>
                    <a:pt x="1793738" y="2324100"/>
                  </a:lnTo>
                  <a:lnTo>
                    <a:pt x="1758822" y="2349500"/>
                  </a:lnTo>
                  <a:lnTo>
                    <a:pt x="1722760" y="2387600"/>
                  </a:lnTo>
                  <a:lnTo>
                    <a:pt x="1685601" y="2425700"/>
                  </a:lnTo>
                  <a:lnTo>
                    <a:pt x="1647395" y="2451100"/>
                  </a:lnTo>
                  <a:lnTo>
                    <a:pt x="1608191" y="2476500"/>
                  </a:lnTo>
                  <a:lnTo>
                    <a:pt x="1568040" y="2514600"/>
                  </a:lnTo>
                  <a:lnTo>
                    <a:pt x="1526990" y="2540000"/>
                  </a:lnTo>
                  <a:lnTo>
                    <a:pt x="1485092" y="2565400"/>
                  </a:lnTo>
                  <a:lnTo>
                    <a:pt x="1442396" y="2590800"/>
                  </a:lnTo>
                  <a:lnTo>
                    <a:pt x="1398951" y="2603500"/>
                  </a:lnTo>
                  <a:lnTo>
                    <a:pt x="1310012" y="2654300"/>
                  </a:lnTo>
                  <a:lnTo>
                    <a:pt x="1264619" y="2667000"/>
                  </a:lnTo>
                  <a:lnTo>
                    <a:pt x="1218675" y="2692400"/>
                  </a:lnTo>
                  <a:lnTo>
                    <a:pt x="1125337" y="2717800"/>
                  </a:lnTo>
                  <a:lnTo>
                    <a:pt x="1078042" y="2743200"/>
                  </a:lnTo>
                  <a:lnTo>
                    <a:pt x="788638" y="2819400"/>
                  </a:lnTo>
                  <a:lnTo>
                    <a:pt x="739929" y="2844800"/>
                  </a:lnTo>
                  <a:lnTo>
                    <a:pt x="691217" y="2857500"/>
                  </a:lnTo>
                  <a:lnTo>
                    <a:pt x="642552" y="2857500"/>
                  </a:lnTo>
                  <a:lnTo>
                    <a:pt x="302654" y="2946400"/>
                  </a:lnTo>
                  <a:lnTo>
                    <a:pt x="254327" y="2971800"/>
                  </a:lnTo>
                  <a:lnTo>
                    <a:pt x="110848" y="3009900"/>
                  </a:lnTo>
                  <a:close/>
                </a:path>
                <a:path w="2772409" h="3009900">
                  <a:moveTo>
                    <a:pt x="2423580" y="3009900"/>
                  </a:moveTo>
                  <a:lnTo>
                    <a:pt x="2380822" y="3009900"/>
                  </a:lnTo>
                  <a:lnTo>
                    <a:pt x="2393797" y="2997200"/>
                  </a:lnTo>
                  <a:lnTo>
                    <a:pt x="2426173" y="2959100"/>
                  </a:lnTo>
                  <a:lnTo>
                    <a:pt x="2457228" y="2921000"/>
                  </a:lnTo>
                  <a:lnTo>
                    <a:pt x="2486861" y="2882900"/>
                  </a:lnTo>
                  <a:lnTo>
                    <a:pt x="2514972" y="2832100"/>
                  </a:lnTo>
                  <a:lnTo>
                    <a:pt x="2541458" y="2794000"/>
                  </a:lnTo>
                  <a:lnTo>
                    <a:pt x="2566218" y="2755900"/>
                  </a:lnTo>
                  <a:lnTo>
                    <a:pt x="2589151" y="2705100"/>
                  </a:lnTo>
                  <a:lnTo>
                    <a:pt x="2610155" y="2667000"/>
                  </a:lnTo>
                  <a:lnTo>
                    <a:pt x="2629129" y="2616200"/>
                  </a:lnTo>
                  <a:lnTo>
                    <a:pt x="2641521" y="2565400"/>
                  </a:lnTo>
                  <a:lnTo>
                    <a:pt x="2652613" y="2514600"/>
                  </a:lnTo>
                  <a:lnTo>
                    <a:pt x="2662478" y="2463800"/>
                  </a:lnTo>
                  <a:lnTo>
                    <a:pt x="2671189" y="2413000"/>
                  </a:lnTo>
                  <a:lnTo>
                    <a:pt x="2678817" y="2362200"/>
                  </a:lnTo>
                  <a:lnTo>
                    <a:pt x="2685435" y="2311400"/>
                  </a:lnTo>
                  <a:lnTo>
                    <a:pt x="2691117" y="2260600"/>
                  </a:lnTo>
                  <a:lnTo>
                    <a:pt x="2695934" y="2209800"/>
                  </a:lnTo>
                  <a:lnTo>
                    <a:pt x="2699960" y="2159000"/>
                  </a:lnTo>
                  <a:lnTo>
                    <a:pt x="2703267" y="2108200"/>
                  </a:lnTo>
                  <a:lnTo>
                    <a:pt x="2705927" y="2057400"/>
                  </a:lnTo>
                  <a:lnTo>
                    <a:pt x="2708014" y="2006600"/>
                  </a:lnTo>
                  <a:lnTo>
                    <a:pt x="2709599" y="1955800"/>
                  </a:lnTo>
                  <a:lnTo>
                    <a:pt x="2710757" y="1905000"/>
                  </a:lnTo>
                  <a:lnTo>
                    <a:pt x="2711558" y="1854200"/>
                  </a:lnTo>
                  <a:lnTo>
                    <a:pt x="2712076" y="1816100"/>
                  </a:lnTo>
                  <a:lnTo>
                    <a:pt x="2712384" y="1765300"/>
                  </a:lnTo>
                  <a:lnTo>
                    <a:pt x="2712760" y="1663700"/>
                  </a:lnTo>
                  <a:lnTo>
                    <a:pt x="2713054" y="1625600"/>
                  </a:lnTo>
                  <a:lnTo>
                    <a:pt x="2713504" y="1574800"/>
                  </a:lnTo>
                  <a:lnTo>
                    <a:pt x="2714174" y="1536700"/>
                  </a:lnTo>
                  <a:lnTo>
                    <a:pt x="2715133" y="1485900"/>
                  </a:lnTo>
                  <a:lnTo>
                    <a:pt x="2718183" y="1397000"/>
                  </a:lnTo>
                  <a:lnTo>
                    <a:pt x="2720407" y="1358900"/>
                  </a:lnTo>
                  <a:lnTo>
                    <a:pt x="2723185" y="1308100"/>
                  </a:lnTo>
                  <a:lnTo>
                    <a:pt x="2726586" y="1270000"/>
                  </a:lnTo>
                  <a:lnTo>
                    <a:pt x="2730674" y="1219200"/>
                  </a:lnTo>
                  <a:lnTo>
                    <a:pt x="2735518" y="1181100"/>
                  </a:lnTo>
                  <a:lnTo>
                    <a:pt x="2741183" y="1130300"/>
                  </a:lnTo>
                  <a:lnTo>
                    <a:pt x="2747737" y="1092200"/>
                  </a:lnTo>
                  <a:lnTo>
                    <a:pt x="2755246" y="1041400"/>
                  </a:lnTo>
                  <a:lnTo>
                    <a:pt x="2763776" y="1003300"/>
                  </a:lnTo>
                  <a:lnTo>
                    <a:pt x="2771903" y="965200"/>
                  </a:lnTo>
                  <a:lnTo>
                    <a:pt x="2771903" y="1168400"/>
                  </a:lnTo>
                  <a:lnTo>
                    <a:pt x="2767245" y="1206500"/>
                  </a:lnTo>
                  <a:lnTo>
                    <a:pt x="2762932" y="1257300"/>
                  </a:lnTo>
                  <a:lnTo>
                    <a:pt x="2759351" y="1308100"/>
                  </a:lnTo>
                  <a:lnTo>
                    <a:pt x="2756435" y="1346200"/>
                  </a:lnTo>
                  <a:lnTo>
                    <a:pt x="2754111" y="1397000"/>
                  </a:lnTo>
                  <a:lnTo>
                    <a:pt x="2752310" y="1435100"/>
                  </a:lnTo>
                  <a:lnTo>
                    <a:pt x="2750962" y="1485900"/>
                  </a:lnTo>
                  <a:lnTo>
                    <a:pt x="2749996" y="1524000"/>
                  </a:lnTo>
                  <a:lnTo>
                    <a:pt x="2749342" y="1574800"/>
                  </a:lnTo>
                  <a:lnTo>
                    <a:pt x="2748931" y="1625600"/>
                  </a:lnTo>
                  <a:lnTo>
                    <a:pt x="2748691" y="1663700"/>
                  </a:lnTo>
                  <a:lnTo>
                    <a:pt x="2748553" y="1714500"/>
                  </a:lnTo>
                  <a:lnTo>
                    <a:pt x="2748000" y="1765300"/>
                  </a:lnTo>
                  <a:lnTo>
                    <a:pt x="2747394" y="1803400"/>
                  </a:lnTo>
                  <a:lnTo>
                    <a:pt x="2746653" y="1854200"/>
                  </a:lnTo>
                  <a:lnTo>
                    <a:pt x="2745694" y="1905000"/>
                  </a:lnTo>
                  <a:lnTo>
                    <a:pt x="2744435" y="1955800"/>
                  </a:lnTo>
                  <a:lnTo>
                    <a:pt x="2742793" y="2006600"/>
                  </a:lnTo>
                  <a:lnTo>
                    <a:pt x="2740686" y="2057400"/>
                  </a:lnTo>
                  <a:lnTo>
                    <a:pt x="2738032" y="2108200"/>
                  </a:lnTo>
                  <a:lnTo>
                    <a:pt x="2734747" y="2159000"/>
                  </a:lnTo>
                  <a:lnTo>
                    <a:pt x="2730750" y="2209800"/>
                  </a:lnTo>
                  <a:lnTo>
                    <a:pt x="2725958" y="2260600"/>
                  </a:lnTo>
                  <a:lnTo>
                    <a:pt x="2720289" y="2311400"/>
                  </a:lnTo>
                  <a:lnTo>
                    <a:pt x="2713659" y="2362200"/>
                  </a:lnTo>
                  <a:lnTo>
                    <a:pt x="2705988" y="2413000"/>
                  </a:lnTo>
                  <a:lnTo>
                    <a:pt x="2697191" y="2463800"/>
                  </a:lnTo>
                  <a:lnTo>
                    <a:pt x="2687188" y="2514600"/>
                  </a:lnTo>
                  <a:lnTo>
                    <a:pt x="2675894" y="2565400"/>
                  </a:lnTo>
                  <a:lnTo>
                    <a:pt x="2663229" y="2616200"/>
                  </a:lnTo>
                  <a:lnTo>
                    <a:pt x="2644843" y="2667000"/>
                  </a:lnTo>
                  <a:lnTo>
                    <a:pt x="2624541" y="2717800"/>
                  </a:lnTo>
                  <a:lnTo>
                    <a:pt x="2602420" y="2755900"/>
                  </a:lnTo>
                  <a:lnTo>
                    <a:pt x="2578574" y="2794000"/>
                  </a:lnTo>
                  <a:lnTo>
                    <a:pt x="2553099" y="2844800"/>
                  </a:lnTo>
                  <a:lnTo>
                    <a:pt x="2526089" y="2882900"/>
                  </a:lnTo>
                  <a:lnTo>
                    <a:pt x="2497640" y="2921000"/>
                  </a:lnTo>
                  <a:lnTo>
                    <a:pt x="2467847" y="2959100"/>
                  </a:lnTo>
                  <a:lnTo>
                    <a:pt x="2436806" y="2997200"/>
                  </a:lnTo>
                  <a:lnTo>
                    <a:pt x="2423580" y="3009900"/>
                  </a:lnTo>
                  <a:close/>
                </a:path>
              </a:pathLst>
            </a:custGeom>
            <a:solidFill>
              <a:srgbClr val="FFFFFF"/>
            </a:solidFill>
          </p:spPr>
          <p:txBody>
            <a:bodyPr wrap="square" lIns="0" tIns="0" rIns="0" bIns="0" rtlCol="0"/>
            <a:lstStyle/>
            <a:p>
              <a:endParaRPr/>
            </a:p>
          </p:txBody>
        </p:sp>
        <p:sp>
          <p:nvSpPr>
            <p:cNvPr id="6" name="object 6"/>
            <p:cNvSpPr/>
            <p:nvPr/>
          </p:nvSpPr>
          <p:spPr>
            <a:xfrm>
              <a:off x="6367626" y="2125074"/>
              <a:ext cx="2776855" cy="3018790"/>
            </a:xfrm>
            <a:custGeom>
              <a:avLst/>
              <a:gdLst/>
              <a:ahLst/>
              <a:cxnLst/>
              <a:rect l="l" t="t" r="r" b="b"/>
              <a:pathLst>
                <a:path w="2776854" h="3018790">
                  <a:moveTo>
                    <a:pt x="2776355" y="0"/>
                  </a:moveTo>
                  <a:lnTo>
                    <a:pt x="2720857" y="60733"/>
                  </a:lnTo>
                  <a:lnTo>
                    <a:pt x="2690383" y="96087"/>
                  </a:lnTo>
                  <a:lnTo>
                    <a:pt x="2660633" y="132058"/>
                  </a:lnTo>
                  <a:lnTo>
                    <a:pt x="2631622" y="168635"/>
                  </a:lnTo>
                  <a:lnTo>
                    <a:pt x="2603366" y="205809"/>
                  </a:lnTo>
                  <a:lnTo>
                    <a:pt x="2575880" y="243567"/>
                  </a:lnTo>
                  <a:lnTo>
                    <a:pt x="2549182" y="281901"/>
                  </a:lnTo>
                  <a:lnTo>
                    <a:pt x="2523285" y="320801"/>
                  </a:lnTo>
                  <a:lnTo>
                    <a:pt x="2498206" y="360254"/>
                  </a:lnTo>
                  <a:lnTo>
                    <a:pt x="2473961" y="400253"/>
                  </a:lnTo>
                  <a:lnTo>
                    <a:pt x="2450565" y="440785"/>
                  </a:lnTo>
                  <a:lnTo>
                    <a:pt x="2428033" y="481841"/>
                  </a:lnTo>
                  <a:lnTo>
                    <a:pt x="2406383" y="523411"/>
                  </a:lnTo>
                  <a:lnTo>
                    <a:pt x="2385628" y="565484"/>
                  </a:lnTo>
                  <a:lnTo>
                    <a:pt x="2365785" y="608050"/>
                  </a:lnTo>
                  <a:lnTo>
                    <a:pt x="2346870" y="651098"/>
                  </a:lnTo>
                  <a:lnTo>
                    <a:pt x="2328898" y="694619"/>
                  </a:lnTo>
                  <a:lnTo>
                    <a:pt x="2311885" y="738602"/>
                  </a:lnTo>
                  <a:lnTo>
                    <a:pt x="2295846" y="783036"/>
                  </a:lnTo>
                  <a:lnTo>
                    <a:pt x="2280798" y="827912"/>
                  </a:lnTo>
                  <a:lnTo>
                    <a:pt x="2266756" y="873219"/>
                  </a:lnTo>
                  <a:lnTo>
                    <a:pt x="2252246" y="923283"/>
                  </a:lnTo>
                  <a:lnTo>
                    <a:pt x="2238706" y="973590"/>
                  </a:lnTo>
                  <a:lnTo>
                    <a:pt x="2226015" y="1024110"/>
                  </a:lnTo>
                  <a:lnTo>
                    <a:pt x="2214057" y="1074813"/>
                  </a:lnTo>
                  <a:lnTo>
                    <a:pt x="2202713" y="1125670"/>
                  </a:lnTo>
                  <a:lnTo>
                    <a:pt x="2191864" y="1176651"/>
                  </a:lnTo>
                  <a:lnTo>
                    <a:pt x="2181392" y="1227727"/>
                  </a:lnTo>
                  <a:lnTo>
                    <a:pt x="2171179" y="1278867"/>
                  </a:lnTo>
                  <a:lnTo>
                    <a:pt x="2161106" y="1330043"/>
                  </a:lnTo>
                  <a:lnTo>
                    <a:pt x="2150667" y="1379726"/>
                  </a:lnTo>
                  <a:lnTo>
                    <a:pt x="2140134" y="1429537"/>
                  </a:lnTo>
                  <a:lnTo>
                    <a:pt x="2129395" y="1479402"/>
                  </a:lnTo>
                  <a:lnTo>
                    <a:pt x="2118336" y="1529249"/>
                  </a:lnTo>
                  <a:lnTo>
                    <a:pt x="2106846" y="1579002"/>
                  </a:lnTo>
                  <a:lnTo>
                    <a:pt x="2094813" y="1628590"/>
                  </a:lnTo>
                  <a:lnTo>
                    <a:pt x="2082124" y="1677937"/>
                  </a:lnTo>
                  <a:lnTo>
                    <a:pt x="2068668" y="1726971"/>
                  </a:lnTo>
                  <a:lnTo>
                    <a:pt x="2054331" y="1775618"/>
                  </a:lnTo>
                  <a:lnTo>
                    <a:pt x="2039001" y="1823804"/>
                  </a:lnTo>
                  <a:lnTo>
                    <a:pt x="2022567" y="1871456"/>
                  </a:lnTo>
                  <a:lnTo>
                    <a:pt x="2004916" y="1918501"/>
                  </a:lnTo>
                  <a:lnTo>
                    <a:pt x="1985936" y="1964864"/>
                  </a:lnTo>
                  <a:lnTo>
                    <a:pt x="1965515" y="2010472"/>
                  </a:lnTo>
                  <a:lnTo>
                    <a:pt x="1943540" y="2055252"/>
                  </a:lnTo>
                  <a:lnTo>
                    <a:pt x="1919898" y="2099130"/>
                  </a:lnTo>
                  <a:lnTo>
                    <a:pt x="1894479" y="2142032"/>
                  </a:lnTo>
                  <a:lnTo>
                    <a:pt x="1867169" y="2183885"/>
                  </a:lnTo>
                  <a:lnTo>
                    <a:pt x="1837857" y="2224616"/>
                  </a:lnTo>
                  <a:lnTo>
                    <a:pt x="1805601" y="2263717"/>
                  </a:lnTo>
                  <a:lnTo>
                    <a:pt x="1772138" y="2300989"/>
                  </a:lnTo>
                  <a:lnTo>
                    <a:pt x="1737515" y="2336496"/>
                  </a:lnTo>
                  <a:lnTo>
                    <a:pt x="1701781" y="2370304"/>
                  </a:lnTo>
                  <a:lnTo>
                    <a:pt x="1664983" y="2402475"/>
                  </a:lnTo>
                  <a:lnTo>
                    <a:pt x="1627168" y="2433075"/>
                  </a:lnTo>
                  <a:lnTo>
                    <a:pt x="1588383" y="2462168"/>
                  </a:lnTo>
                  <a:lnTo>
                    <a:pt x="1548676" y="2489819"/>
                  </a:lnTo>
                  <a:lnTo>
                    <a:pt x="1508095" y="2516092"/>
                  </a:lnTo>
                  <a:lnTo>
                    <a:pt x="1466686" y="2541051"/>
                  </a:lnTo>
                  <a:lnTo>
                    <a:pt x="1424498" y="2564762"/>
                  </a:lnTo>
                  <a:lnTo>
                    <a:pt x="1381578" y="2587287"/>
                  </a:lnTo>
                  <a:lnTo>
                    <a:pt x="1337973" y="2608692"/>
                  </a:lnTo>
                  <a:lnTo>
                    <a:pt x="1293731" y="2629041"/>
                  </a:lnTo>
                  <a:lnTo>
                    <a:pt x="1248899" y="2648399"/>
                  </a:lnTo>
                  <a:lnTo>
                    <a:pt x="1203525" y="2666830"/>
                  </a:lnTo>
                  <a:lnTo>
                    <a:pt x="1157657" y="2684398"/>
                  </a:lnTo>
                  <a:lnTo>
                    <a:pt x="1111340" y="2701168"/>
                  </a:lnTo>
                  <a:lnTo>
                    <a:pt x="1064624" y="2717205"/>
                  </a:lnTo>
                  <a:lnTo>
                    <a:pt x="1017556" y="2732572"/>
                  </a:lnTo>
                  <a:lnTo>
                    <a:pt x="970182" y="2747334"/>
                  </a:lnTo>
                  <a:lnTo>
                    <a:pt x="922551" y="2761556"/>
                  </a:lnTo>
                  <a:lnTo>
                    <a:pt x="874710" y="2775302"/>
                  </a:lnTo>
                  <a:lnTo>
                    <a:pt x="826706" y="2788636"/>
                  </a:lnTo>
                  <a:lnTo>
                    <a:pt x="778587" y="2801623"/>
                  </a:lnTo>
                  <a:lnTo>
                    <a:pt x="730400" y="2814328"/>
                  </a:lnTo>
                  <a:lnTo>
                    <a:pt x="682194" y="2826814"/>
                  </a:lnTo>
                  <a:lnTo>
                    <a:pt x="634014" y="2839147"/>
                  </a:lnTo>
                  <a:lnTo>
                    <a:pt x="585909" y="2851390"/>
                  </a:lnTo>
                  <a:lnTo>
                    <a:pt x="537164" y="2862985"/>
                  </a:lnTo>
                  <a:lnTo>
                    <a:pt x="488306" y="2874773"/>
                  </a:lnTo>
                  <a:lnTo>
                    <a:pt x="439384" y="2886816"/>
                  </a:lnTo>
                  <a:lnTo>
                    <a:pt x="390448" y="2899174"/>
                  </a:lnTo>
                  <a:lnTo>
                    <a:pt x="341548" y="2911908"/>
                  </a:lnTo>
                  <a:lnTo>
                    <a:pt x="292735" y="2925079"/>
                  </a:lnTo>
                  <a:lnTo>
                    <a:pt x="244057" y="2938749"/>
                  </a:lnTo>
                  <a:lnTo>
                    <a:pt x="195565" y="2952978"/>
                  </a:lnTo>
                  <a:lnTo>
                    <a:pt x="147308" y="2967828"/>
                  </a:lnTo>
                  <a:lnTo>
                    <a:pt x="99337" y="2983359"/>
                  </a:lnTo>
                  <a:lnTo>
                    <a:pt x="51702" y="2999632"/>
                  </a:lnTo>
                  <a:lnTo>
                    <a:pt x="4451" y="3016708"/>
                  </a:lnTo>
                  <a:lnTo>
                    <a:pt x="0" y="3018414"/>
                  </a:lnTo>
                </a:path>
                <a:path w="2776854" h="3018790">
                  <a:moveTo>
                    <a:pt x="110289" y="3018414"/>
                  </a:moveTo>
                  <a:lnTo>
                    <a:pt x="162821" y="3001281"/>
                  </a:lnTo>
                  <a:lnTo>
                    <a:pt x="210666" y="2986478"/>
                  </a:lnTo>
                  <a:lnTo>
                    <a:pt x="258779" y="2972230"/>
                  </a:lnTo>
                  <a:lnTo>
                    <a:pt x="307106" y="2958472"/>
                  </a:lnTo>
                  <a:lnTo>
                    <a:pt x="355590" y="2945139"/>
                  </a:lnTo>
                  <a:lnTo>
                    <a:pt x="404176" y="2932166"/>
                  </a:lnTo>
                  <a:lnTo>
                    <a:pt x="452809" y="2919490"/>
                  </a:lnTo>
                  <a:lnTo>
                    <a:pt x="501433" y="2907044"/>
                  </a:lnTo>
                  <a:lnTo>
                    <a:pt x="549994" y="2894766"/>
                  </a:lnTo>
                  <a:lnTo>
                    <a:pt x="598434" y="2882590"/>
                  </a:lnTo>
                  <a:lnTo>
                    <a:pt x="647003" y="2870089"/>
                  </a:lnTo>
                  <a:lnTo>
                    <a:pt x="695669" y="2857527"/>
                  </a:lnTo>
                  <a:lnTo>
                    <a:pt x="744381" y="2844833"/>
                  </a:lnTo>
                  <a:lnTo>
                    <a:pt x="793089" y="2831942"/>
                  </a:lnTo>
                  <a:lnTo>
                    <a:pt x="841746" y="2818784"/>
                  </a:lnTo>
                  <a:lnTo>
                    <a:pt x="890299" y="2805293"/>
                  </a:lnTo>
                  <a:lnTo>
                    <a:pt x="938700" y="2791401"/>
                  </a:lnTo>
                  <a:lnTo>
                    <a:pt x="986900" y="2777039"/>
                  </a:lnTo>
                  <a:lnTo>
                    <a:pt x="1034847" y="2762141"/>
                  </a:lnTo>
                  <a:lnTo>
                    <a:pt x="1082494" y="2746638"/>
                  </a:lnTo>
                  <a:lnTo>
                    <a:pt x="1129789" y="2730463"/>
                  </a:lnTo>
                  <a:lnTo>
                    <a:pt x="1176683" y="2713548"/>
                  </a:lnTo>
                  <a:lnTo>
                    <a:pt x="1223127" y="2695825"/>
                  </a:lnTo>
                  <a:lnTo>
                    <a:pt x="1269071" y="2677226"/>
                  </a:lnTo>
                  <a:lnTo>
                    <a:pt x="1314464" y="2657685"/>
                  </a:lnTo>
                  <a:lnTo>
                    <a:pt x="1359258" y="2637132"/>
                  </a:lnTo>
                  <a:lnTo>
                    <a:pt x="1403402" y="2615501"/>
                  </a:lnTo>
                  <a:lnTo>
                    <a:pt x="1446848" y="2592724"/>
                  </a:lnTo>
                  <a:lnTo>
                    <a:pt x="1489544" y="2568732"/>
                  </a:lnTo>
                  <a:lnTo>
                    <a:pt x="1531442" y="2543459"/>
                  </a:lnTo>
                  <a:lnTo>
                    <a:pt x="1572491" y="2516836"/>
                  </a:lnTo>
                  <a:lnTo>
                    <a:pt x="1612643" y="2488795"/>
                  </a:lnTo>
                  <a:lnTo>
                    <a:pt x="1651846" y="2459270"/>
                  </a:lnTo>
                  <a:lnTo>
                    <a:pt x="1690053" y="2428192"/>
                  </a:lnTo>
                  <a:lnTo>
                    <a:pt x="1727212" y="2395494"/>
                  </a:lnTo>
                  <a:lnTo>
                    <a:pt x="1763274" y="2361107"/>
                  </a:lnTo>
                  <a:lnTo>
                    <a:pt x="1798189" y="2324965"/>
                  </a:lnTo>
                  <a:lnTo>
                    <a:pt x="1831909" y="2286998"/>
                  </a:lnTo>
                  <a:lnTo>
                    <a:pt x="1864382" y="2247141"/>
                  </a:lnTo>
                  <a:lnTo>
                    <a:pt x="1895255" y="2205021"/>
                  </a:lnTo>
                  <a:lnTo>
                    <a:pt x="1923959" y="2161921"/>
                  </a:lnTo>
                  <a:lnTo>
                    <a:pt x="1950613" y="2117901"/>
                  </a:lnTo>
                  <a:lnTo>
                    <a:pt x="1975336" y="2073024"/>
                  </a:lnTo>
                  <a:lnTo>
                    <a:pt x="1998246" y="2027350"/>
                  </a:lnTo>
                  <a:lnTo>
                    <a:pt x="2019462" y="1980940"/>
                  </a:lnTo>
                  <a:lnTo>
                    <a:pt x="2039103" y="1933856"/>
                  </a:lnTo>
                  <a:lnTo>
                    <a:pt x="2057287" y="1886159"/>
                  </a:lnTo>
                  <a:lnTo>
                    <a:pt x="2074135" y="1837910"/>
                  </a:lnTo>
                  <a:lnTo>
                    <a:pt x="2089763" y="1789171"/>
                  </a:lnTo>
                  <a:lnTo>
                    <a:pt x="2104292" y="1740002"/>
                  </a:lnTo>
                  <a:lnTo>
                    <a:pt x="2117840" y="1690465"/>
                  </a:lnTo>
                  <a:lnTo>
                    <a:pt x="2130525" y="1640621"/>
                  </a:lnTo>
                  <a:lnTo>
                    <a:pt x="2142467" y="1590532"/>
                  </a:lnTo>
                  <a:lnTo>
                    <a:pt x="2153784" y="1540258"/>
                  </a:lnTo>
                  <a:lnTo>
                    <a:pt x="2164595" y="1489861"/>
                  </a:lnTo>
                  <a:lnTo>
                    <a:pt x="2175019" y="1439402"/>
                  </a:lnTo>
                  <a:lnTo>
                    <a:pt x="2185175" y="1388942"/>
                  </a:lnTo>
                  <a:lnTo>
                    <a:pt x="2195181" y="1338543"/>
                  </a:lnTo>
                  <a:lnTo>
                    <a:pt x="2206228" y="1288682"/>
                  </a:lnTo>
                  <a:lnTo>
                    <a:pt x="2217237" y="1238342"/>
                  </a:lnTo>
                  <a:lnTo>
                    <a:pt x="2228338" y="1187686"/>
                  </a:lnTo>
                  <a:lnTo>
                    <a:pt x="2239659" y="1136876"/>
                  </a:lnTo>
                  <a:lnTo>
                    <a:pt x="2251331" y="1086077"/>
                  </a:lnTo>
                  <a:lnTo>
                    <a:pt x="2263483" y="1035451"/>
                  </a:lnTo>
                  <a:lnTo>
                    <a:pt x="2276243" y="985161"/>
                  </a:lnTo>
                  <a:lnTo>
                    <a:pt x="2289741" y="935371"/>
                  </a:lnTo>
                  <a:lnTo>
                    <a:pt x="2304106" y="886244"/>
                  </a:lnTo>
                  <a:lnTo>
                    <a:pt x="2317844" y="840861"/>
                  </a:lnTo>
                  <a:lnTo>
                    <a:pt x="2332618" y="795922"/>
                  </a:lnTo>
                  <a:lnTo>
                    <a:pt x="2348413" y="751439"/>
                  </a:lnTo>
                  <a:lnTo>
                    <a:pt x="2365211" y="707421"/>
                  </a:lnTo>
                  <a:lnTo>
                    <a:pt x="2382997" y="663878"/>
                  </a:lnTo>
                  <a:lnTo>
                    <a:pt x="2401753" y="620822"/>
                  </a:lnTo>
                  <a:lnTo>
                    <a:pt x="2421464" y="578262"/>
                  </a:lnTo>
                  <a:lnTo>
                    <a:pt x="2442112" y="536210"/>
                  </a:lnTo>
                  <a:lnTo>
                    <a:pt x="2463681" y="494676"/>
                  </a:lnTo>
                  <a:lnTo>
                    <a:pt x="2486155" y="453670"/>
                  </a:lnTo>
                  <a:lnTo>
                    <a:pt x="2509517" y="413202"/>
                  </a:lnTo>
                  <a:lnTo>
                    <a:pt x="2533750" y="373284"/>
                  </a:lnTo>
                  <a:lnTo>
                    <a:pt x="2558838" y="333926"/>
                  </a:lnTo>
                  <a:lnTo>
                    <a:pt x="2584765" y="295138"/>
                  </a:lnTo>
                  <a:lnTo>
                    <a:pt x="2611514" y="256930"/>
                  </a:lnTo>
                  <a:lnTo>
                    <a:pt x="2639068" y="219314"/>
                  </a:lnTo>
                  <a:lnTo>
                    <a:pt x="2667411" y="182299"/>
                  </a:lnTo>
                  <a:lnTo>
                    <a:pt x="2696527" y="145897"/>
                  </a:lnTo>
                  <a:lnTo>
                    <a:pt x="2726398" y="110117"/>
                  </a:lnTo>
                  <a:lnTo>
                    <a:pt x="2757009" y="74971"/>
                  </a:lnTo>
                  <a:lnTo>
                    <a:pt x="2776355" y="53668"/>
                  </a:lnTo>
                </a:path>
                <a:path w="2776854" h="3018790">
                  <a:moveTo>
                    <a:pt x="2776355" y="968508"/>
                  </a:moveTo>
                  <a:lnTo>
                    <a:pt x="2759697" y="1049653"/>
                  </a:lnTo>
                  <a:lnTo>
                    <a:pt x="2752188" y="1093705"/>
                  </a:lnTo>
                  <a:lnTo>
                    <a:pt x="2745635" y="1137811"/>
                  </a:lnTo>
                  <a:lnTo>
                    <a:pt x="2739970" y="1181976"/>
                  </a:lnTo>
                  <a:lnTo>
                    <a:pt x="2735126" y="1226206"/>
                  </a:lnTo>
                  <a:lnTo>
                    <a:pt x="2731037" y="1270505"/>
                  </a:lnTo>
                  <a:lnTo>
                    <a:pt x="2727637" y="1314880"/>
                  </a:lnTo>
                  <a:lnTo>
                    <a:pt x="2724858" y="1359335"/>
                  </a:lnTo>
                  <a:lnTo>
                    <a:pt x="2722634" y="1403877"/>
                  </a:lnTo>
                  <a:lnTo>
                    <a:pt x="2720899" y="1448509"/>
                  </a:lnTo>
                  <a:lnTo>
                    <a:pt x="2719585" y="1493238"/>
                  </a:lnTo>
                  <a:lnTo>
                    <a:pt x="2718626" y="1538069"/>
                  </a:lnTo>
                  <a:lnTo>
                    <a:pt x="2717955" y="1583007"/>
                  </a:lnTo>
                  <a:lnTo>
                    <a:pt x="2717506" y="1628057"/>
                  </a:lnTo>
                  <a:lnTo>
                    <a:pt x="2717211" y="1673226"/>
                  </a:lnTo>
                  <a:lnTo>
                    <a:pt x="2717005" y="1718517"/>
                  </a:lnTo>
                  <a:lnTo>
                    <a:pt x="2716835" y="1767483"/>
                  </a:lnTo>
                  <a:lnTo>
                    <a:pt x="2716528" y="1816457"/>
                  </a:lnTo>
                  <a:lnTo>
                    <a:pt x="2716009" y="1865461"/>
                  </a:lnTo>
                  <a:lnTo>
                    <a:pt x="2715208" y="1914519"/>
                  </a:lnTo>
                  <a:lnTo>
                    <a:pt x="2714051" y="1963654"/>
                  </a:lnTo>
                  <a:lnTo>
                    <a:pt x="2712465" y="2012890"/>
                  </a:lnTo>
                  <a:lnTo>
                    <a:pt x="2710379" y="2062249"/>
                  </a:lnTo>
                  <a:lnTo>
                    <a:pt x="2707718" y="2111755"/>
                  </a:lnTo>
                  <a:lnTo>
                    <a:pt x="2704411" y="2161432"/>
                  </a:lnTo>
                  <a:lnTo>
                    <a:pt x="2700386" y="2211302"/>
                  </a:lnTo>
                  <a:lnTo>
                    <a:pt x="2695568" y="2261390"/>
                  </a:lnTo>
                  <a:lnTo>
                    <a:pt x="2689887" y="2311718"/>
                  </a:lnTo>
                  <a:lnTo>
                    <a:pt x="2683268" y="2362309"/>
                  </a:lnTo>
                  <a:lnTo>
                    <a:pt x="2675640" y="2413188"/>
                  </a:lnTo>
                  <a:lnTo>
                    <a:pt x="2666930" y="2464377"/>
                  </a:lnTo>
                  <a:lnTo>
                    <a:pt x="2657065" y="2515900"/>
                  </a:lnTo>
                  <a:lnTo>
                    <a:pt x="2645973" y="2567780"/>
                  </a:lnTo>
                  <a:lnTo>
                    <a:pt x="2633580" y="2620040"/>
                  </a:lnTo>
                  <a:lnTo>
                    <a:pt x="2614606" y="2667124"/>
                  </a:lnTo>
                  <a:lnTo>
                    <a:pt x="2593602" y="2712980"/>
                  </a:lnTo>
                  <a:lnTo>
                    <a:pt x="2570670" y="2757659"/>
                  </a:lnTo>
                  <a:lnTo>
                    <a:pt x="2545909" y="2801211"/>
                  </a:lnTo>
                  <a:lnTo>
                    <a:pt x="2519423" y="2843685"/>
                  </a:lnTo>
                  <a:lnTo>
                    <a:pt x="2491313" y="2885131"/>
                  </a:lnTo>
                  <a:lnTo>
                    <a:pt x="2461679" y="2925600"/>
                  </a:lnTo>
                  <a:lnTo>
                    <a:pt x="2430624" y="2965140"/>
                  </a:lnTo>
                  <a:lnTo>
                    <a:pt x="2398249" y="3003801"/>
                  </a:lnTo>
                  <a:lnTo>
                    <a:pt x="2385274" y="3018414"/>
                  </a:lnTo>
                </a:path>
                <a:path w="2776854" h="3018790">
                  <a:moveTo>
                    <a:pt x="2428031" y="3018414"/>
                  </a:moveTo>
                  <a:lnTo>
                    <a:pt x="2472299" y="2965437"/>
                  </a:lnTo>
                  <a:lnTo>
                    <a:pt x="2502092" y="2926825"/>
                  </a:lnTo>
                  <a:lnTo>
                    <a:pt x="2530541" y="2887324"/>
                  </a:lnTo>
                  <a:lnTo>
                    <a:pt x="2557550" y="2846878"/>
                  </a:lnTo>
                  <a:lnTo>
                    <a:pt x="2583026" y="2805431"/>
                  </a:lnTo>
                  <a:lnTo>
                    <a:pt x="2606872" y="2762927"/>
                  </a:lnTo>
                  <a:lnTo>
                    <a:pt x="2628993" y="2719310"/>
                  </a:lnTo>
                  <a:lnTo>
                    <a:pt x="2649294" y="2674525"/>
                  </a:lnTo>
                  <a:lnTo>
                    <a:pt x="2667680" y="2628515"/>
                  </a:lnTo>
                  <a:lnTo>
                    <a:pt x="2680346" y="2575008"/>
                  </a:lnTo>
                  <a:lnTo>
                    <a:pt x="2691639" y="2521943"/>
                  </a:lnTo>
                  <a:lnTo>
                    <a:pt x="2701643" y="2469303"/>
                  </a:lnTo>
                  <a:lnTo>
                    <a:pt x="2710439" y="2417071"/>
                  </a:lnTo>
                  <a:lnTo>
                    <a:pt x="2718111" y="2365230"/>
                  </a:lnTo>
                  <a:lnTo>
                    <a:pt x="2724740" y="2313765"/>
                  </a:lnTo>
                  <a:lnTo>
                    <a:pt x="2730410" y="2262657"/>
                  </a:lnTo>
                  <a:lnTo>
                    <a:pt x="2735202" y="2211892"/>
                  </a:lnTo>
                  <a:lnTo>
                    <a:pt x="2739199" y="2161450"/>
                  </a:lnTo>
                  <a:lnTo>
                    <a:pt x="2742483" y="2111317"/>
                  </a:lnTo>
                  <a:lnTo>
                    <a:pt x="2745138" y="2061476"/>
                  </a:lnTo>
                  <a:lnTo>
                    <a:pt x="2747245" y="2011909"/>
                  </a:lnTo>
                  <a:lnTo>
                    <a:pt x="2748887" y="1962600"/>
                  </a:lnTo>
                  <a:lnTo>
                    <a:pt x="2750146" y="1913533"/>
                  </a:lnTo>
                  <a:lnTo>
                    <a:pt x="2751105" y="1864690"/>
                  </a:lnTo>
                  <a:lnTo>
                    <a:pt x="2751846" y="1816055"/>
                  </a:lnTo>
                  <a:lnTo>
                    <a:pt x="2752452" y="1767611"/>
                  </a:lnTo>
                  <a:lnTo>
                    <a:pt x="2753005" y="1719342"/>
                  </a:lnTo>
                  <a:lnTo>
                    <a:pt x="2753143" y="1673133"/>
                  </a:lnTo>
                  <a:lnTo>
                    <a:pt x="2753382" y="1627092"/>
                  </a:lnTo>
                  <a:lnTo>
                    <a:pt x="2753794" y="1581211"/>
                  </a:lnTo>
                  <a:lnTo>
                    <a:pt x="2754447" y="1535484"/>
                  </a:lnTo>
                  <a:lnTo>
                    <a:pt x="2755413" y="1489902"/>
                  </a:lnTo>
                  <a:lnTo>
                    <a:pt x="2756761" y="1444459"/>
                  </a:lnTo>
                  <a:lnTo>
                    <a:pt x="2758562" y="1399147"/>
                  </a:lnTo>
                  <a:lnTo>
                    <a:pt x="2760886" y="1353959"/>
                  </a:lnTo>
                  <a:lnTo>
                    <a:pt x="2763803" y="1308887"/>
                  </a:lnTo>
                  <a:lnTo>
                    <a:pt x="2767383" y="1263923"/>
                  </a:lnTo>
                  <a:lnTo>
                    <a:pt x="2771697" y="1219061"/>
                  </a:lnTo>
                  <a:lnTo>
                    <a:pt x="2776355" y="1178313"/>
                  </a:lnTo>
                </a:path>
              </a:pathLst>
            </a:custGeom>
            <a:ln w="3874">
              <a:solidFill>
                <a:srgbClr val="FFFFFF"/>
              </a:solidFill>
            </a:ln>
          </p:spPr>
          <p:txBody>
            <a:bodyPr wrap="square" lIns="0" tIns="0" rIns="0" bIns="0" rtlCol="0"/>
            <a:lstStyle/>
            <a:p>
              <a:endParaRPr/>
            </a:p>
          </p:txBody>
        </p:sp>
      </p:grpSp>
      <p:sp>
        <p:nvSpPr>
          <p:cNvPr id="7" name="object 7"/>
          <p:cNvSpPr txBox="1"/>
          <p:nvPr/>
        </p:nvSpPr>
        <p:spPr>
          <a:xfrm>
            <a:off x="3639759" y="2059731"/>
            <a:ext cx="1878964" cy="379270"/>
          </a:xfrm>
          <a:prstGeom prst="rect">
            <a:avLst/>
          </a:prstGeom>
        </p:spPr>
        <p:txBody>
          <a:bodyPr vert="horz" wrap="square" lIns="0" tIns="27939" rIns="0" bIns="0" rtlCol="0">
            <a:spAutoFit/>
          </a:bodyPr>
          <a:lstStyle/>
          <a:p>
            <a:pPr marL="12700" marR="5080" algn="ctr">
              <a:lnSpc>
                <a:spcPts val="2850"/>
              </a:lnSpc>
              <a:spcBef>
                <a:spcPts val="219"/>
              </a:spcBef>
            </a:pPr>
            <a:r>
              <a:rPr lang="en-US" sz="2400" b="1" spc="-5" dirty="0">
                <a:solidFill>
                  <a:srgbClr val="3B6793"/>
                </a:solidFill>
                <a:latin typeface="Times New Roman"/>
                <a:cs typeface="Times New Roman"/>
              </a:rPr>
              <a:t>CONTENTS</a:t>
            </a:r>
            <a:endParaRPr sz="2400" dirty="0">
              <a:latin typeface="Times New Roman"/>
              <a:cs typeface="Times New Roman"/>
            </a:endParaRPr>
          </a:p>
        </p:txBody>
      </p:sp>
      <p:sp>
        <p:nvSpPr>
          <p:cNvPr id="8" name="object 8"/>
          <p:cNvSpPr txBox="1"/>
          <p:nvPr/>
        </p:nvSpPr>
        <p:spPr>
          <a:xfrm>
            <a:off x="763468" y="696735"/>
            <a:ext cx="1431925" cy="420500"/>
          </a:xfrm>
          <a:prstGeom prst="rect">
            <a:avLst/>
          </a:prstGeom>
        </p:spPr>
        <p:txBody>
          <a:bodyPr vert="horz" wrap="square" lIns="0" tIns="12700" rIns="0" bIns="0" rtlCol="0">
            <a:spAutoFit/>
          </a:bodyPr>
          <a:lstStyle/>
          <a:p>
            <a:pPr marL="12700" marR="5080">
              <a:lnSpc>
                <a:spcPct val="114599"/>
              </a:lnSpc>
              <a:spcBef>
                <a:spcPts val="100"/>
              </a:spcBef>
            </a:pPr>
            <a:r>
              <a:rPr lang="en-US" sz="1200" b="1" dirty="0">
                <a:solidFill>
                  <a:schemeClr val="tx2"/>
                </a:solidFill>
                <a:latin typeface="Times New Roman"/>
                <a:cs typeface="Times New Roman"/>
              </a:rPr>
              <a:t>Abstract and Introduction</a:t>
            </a:r>
            <a:endParaRPr sz="1200" b="1" dirty="0">
              <a:solidFill>
                <a:schemeClr val="tx2"/>
              </a:solidFill>
              <a:latin typeface="Times New Roman"/>
              <a:cs typeface="Times New Roman"/>
            </a:endParaRPr>
          </a:p>
        </p:txBody>
      </p:sp>
      <p:sp>
        <p:nvSpPr>
          <p:cNvPr id="9" name="object 9"/>
          <p:cNvSpPr txBox="1"/>
          <p:nvPr/>
        </p:nvSpPr>
        <p:spPr>
          <a:xfrm>
            <a:off x="763468" y="1662934"/>
            <a:ext cx="1414145" cy="632866"/>
          </a:xfrm>
          <a:prstGeom prst="rect">
            <a:avLst/>
          </a:prstGeom>
        </p:spPr>
        <p:txBody>
          <a:bodyPr vert="horz" wrap="square" lIns="0" tIns="12700" rIns="0" bIns="0" rtlCol="0">
            <a:spAutoFit/>
          </a:bodyPr>
          <a:lstStyle/>
          <a:p>
            <a:pPr marL="12700" marR="5080">
              <a:lnSpc>
                <a:spcPct val="114599"/>
              </a:lnSpc>
              <a:spcBef>
                <a:spcPts val="100"/>
              </a:spcBef>
            </a:pPr>
            <a:r>
              <a:rPr lang="en-US" sz="1200" b="1" spc="-5" dirty="0">
                <a:solidFill>
                  <a:srgbClr val="3B6793"/>
                </a:solidFill>
                <a:latin typeface="Times New Roman"/>
                <a:cs typeface="Times New Roman"/>
              </a:rPr>
              <a:t>Literature Review And Problem Statement</a:t>
            </a:r>
            <a:endParaRPr lang="en-US" sz="1200" dirty="0">
              <a:latin typeface="Times New Roman"/>
              <a:cs typeface="Times New Roman"/>
            </a:endParaRPr>
          </a:p>
        </p:txBody>
      </p:sp>
      <p:sp>
        <p:nvSpPr>
          <p:cNvPr id="10" name="object 10"/>
          <p:cNvSpPr txBox="1">
            <a:spLocks noGrp="1"/>
          </p:cNvSpPr>
          <p:nvPr>
            <p:ph type="title"/>
          </p:nvPr>
        </p:nvSpPr>
        <p:spPr>
          <a:xfrm>
            <a:off x="2670415" y="526133"/>
            <a:ext cx="48260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a:cs typeface="Times New Roman"/>
              </a:rPr>
              <a:t>01</a:t>
            </a:r>
            <a:endParaRPr sz="3600">
              <a:latin typeface="Times New Roman"/>
              <a:cs typeface="Times New Roman"/>
            </a:endParaRPr>
          </a:p>
        </p:txBody>
      </p:sp>
      <p:sp>
        <p:nvSpPr>
          <p:cNvPr id="11" name="object 11"/>
          <p:cNvSpPr txBox="1"/>
          <p:nvPr/>
        </p:nvSpPr>
        <p:spPr>
          <a:xfrm>
            <a:off x="2657375" y="2468850"/>
            <a:ext cx="48260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3B6793"/>
                </a:solidFill>
                <a:latin typeface="Times New Roman"/>
                <a:cs typeface="Times New Roman"/>
              </a:rPr>
              <a:t>03</a:t>
            </a:r>
            <a:endParaRPr sz="3600">
              <a:latin typeface="Times New Roman"/>
              <a:cs typeface="Times New Roman"/>
            </a:endParaRPr>
          </a:p>
        </p:txBody>
      </p:sp>
      <p:sp>
        <p:nvSpPr>
          <p:cNvPr id="12" name="object 12"/>
          <p:cNvSpPr txBox="1"/>
          <p:nvPr/>
        </p:nvSpPr>
        <p:spPr>
          <a:xfrm>
            <a:off x="2657375" y="1497492"/>
            <a:ext cx="48260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3B6793"/>
                </a:solidFill>
                <a:latin typeface="Times New Roman"/>
                <a:cs typeface="Times New Roman"/>
              </a:rPr>
              <a:t>02</a:t>
            </a:r>
            <a:endParaRPr sz="3600">
              <a:latin typeface="Times New Roman"/>
              <a:cs typeface="Times New Roman"/>
            </a:endParaRPr>
          </a:p>
        </p:txBody>
      </p:sp>
      <p:sp>
        <p:nvSpPr>
          <p:cNvPr id="13" name="object 13"/>
          <p:cNvSpPr/>
          <p:nvPr/>
        </p:nvSpPr>
        <p:spPr>
          <a:xfrm>
            <a:off x="3297218" y="0"/>
            <a:ext cx="0" cy="2393950"/>
          </a:xfrm>
          <a:custGeom>
            <a:avLst/>
            <a:gdLst/>
            <a:ahLst/>
            <a:cxnLst/>
            <a:rect l="l" t="t" r="r" b="b"/>
            <a:pathLst>
              <a:path h="2393950">
                <a:moveTo>
                  <a:pt x="0" y="0"/>
                </a:moveTo>
                <a:lnTo>
                  <a:pt x="0" y="2393695"/>
                </a:lnTo>
              </a:path>
            </a:pathLst>
          </a:custGeom>
          <a:ln w="9524">
            <a:solidFill>
              <a:srgbClr val="FF8CFF"/>
            </a:solidFill>
          </a:ln>
        </p:spPr>
        <p:txBody>
          <a:bodyPr wrap="square" lIns="0" tIns="0" rIns="0" bIns="0" rtlCol="0"/>
          <a:lstStyle/>
          <a:p>
            <a:endParaRPr/>
          </a:p>
        </p:txBody>
      </p:sp>
      <p:sp>
        <p:nvSpPr>
          <p:cNvPr id="14" name="object 14"/>
          <p:cNvSpPr/>
          <p:nvPr/>
        </p:nvSpPr>
        <p:spPr>
          <a:xfrm>
            <a:off x="5857175" y="3131393"/>
            <a:ext cx="9525" cy="2012314"/>
          </a:xfrm>
          <a:custGeom>
            <a:avLst/>
            <a:gdLst/>
            <a:ahLst/>
            <a:cxnLst/>
            <a:rect l="l" t="t" r="r" b="b"/>
            <a:pathLst>
              <a:path w="9525" h="2012314">
                <a:moveTo>
                  <a:pt x="0" y="0"/>
                </a:moveTo>
                <a:lnTo>
                  <a:pt x="9524" y="0"/>
                </a:lnTo>
                <a:lnTo>
                  <a:pt x="9524" y="2012095"/>
                </a:lnTo>
                <a:lnTo>
                  <a:pt x="0" y="2012095"/>
                </a:lnTo>
                <a:lnTo>
                  <a:pt x="0" y="0"/>
                </a:lnTo>
                <a:close/>
              </a:path>
            </a:pathLst>
          </a:custGeom>
          <a:solidFill>
            <a:srgbClr val="FF8CFF"/>
          </a:solidFill>
        </p:spPr>
        <p:txBody>
          <a:bodyPr wrap="square" lIns="0" tIns="0" rIns="0" bIns="0" rtlCol="0"/>
          <a:lstStyle/>
          <a:p>
            <a:endParaRPr/>
          </a:p>
        </p:txBody>
      </p:sp>
      <p:sp>
        <p:nvSpPr>
          <p:cNvPr id="15" name="object 15"/>
          <p:cNvSpPr txBox="1"/>
          <p:nvPr/>
        </p:nvSpPr>
        <p:spPr>
          <a:xfrm>
            <a:off x="5995019" y="2074325"/>
            <a:ext cx="48260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3B6793"/>
                </a:solidFill>
                <a:latin typeface="Times New Roman"/>
                <a:cs typeface="Times New Roman"/>
              </a:rPr>
              <a:t>04</a:t>
            </a:r>
            <a:endParaRPr sz="3600">
              <a:latin typeface="Times New Roman"/>
              <a:cs typeface="Times New Roman"/>
            </a:endParaRPr>
          </a:p>
        </p:txBody>
      </p:sp>
      <p:sp>
        <p:nvSpPr>
          <p:cNvPr id="16" name="object 16"/>
          <p:cNvSpPr txBox="1"/>
          <p:nvPr/>
        </p:nvSpPr>
        <p:spPr>
          <a:xfrm>
            <a:off x="5995019" y="3094012"/>
            <a:ext cx="48260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3B6793"/>
                </a:solidFill>
                <a:latin typeface="Times New Roman"/>
                <a:cs typeface="Times New Roman"/>
              </a:rPr>
              <a:t>05</a:t>
            </a:r>
            <a:endParaRPr sz="3600">
              <a:latin typeface="Times New Roman"/>
              <a:cs typeface="Times New Roman"/>
            </a:endParaRPr>
          </a:p>
        </p:txBody>
      </p:sp>
      <p:sp>
        <p:nvSpPr>
          <p:cNvPr id="17" name="object 17"/>
          <p:cNvSpPr txBox="1"/>
          <p:nvPr/>
        </p:nvSpPr>
        <p:spPr>
          <a:xfrm>
            <a:off x="5995019" y="4113709"/>
            <a:ext cx="48260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3B6793"/>
                </a:solidFill>
                <a:latin typeface="Times New Roman"/>
                <a:cs typeface="Times New Roman"/>
              </a:rPr>
              <a:t>06</a:t>
            </a:r>
            <a:endParaRPr sz="3600">
              <a:latin typeface="Times New Roman"/>
              <a:cs typeface="Times New Roman"/>
            </a:endParaRPr>
          </a:p>
        </p:txBody>
      </p:sp>
      <p:sp>
        <p:nvSpPr>
          <p:cNvPr id="18" name="object 18"/>
          <p:cNvSpPr txBox="1"/>
          <p:nvPr/>
        </p:nvSpPr>
        <p:spPr>
          <a:xfrm>
            <a:off x="763468" y="2636406"/>
            <a:ext cx="1391920" cy="632866"/>
          </a:xfrm>
          <a:prstGeom prst="rect">
            <a:avLst/>
          </a:prstGeom>
        </p:spPr>
        <p:txBody>
          <a:bodyPr vert="horz" wrap="square" lIns="0" tIns="12700" rIns="0" bIns="0" rtlCol="0">
            <a:spAutoFit/>
          </a:bodyPr>
          <a:lstStyle/>
          <a:p>
            <a:pPr marL="12700" marR="5080">
              <a:lnSpc>
                <a:spcPct val="114599"/>
              </a:lnSpc>
              <a:spcBef>
                <a:spcPts val="100"/>
              </a:spcBef>
            </a:pPr>
            <a:r>
              <a:rPr lang="en-US" sz="1200" b="1" spc="-5" dirty="0">
                <a:solidFill>
                  <a:srgbClr val="3B6793"/>
                </a:solidFill>
                <a:latin typeface="Times New Roman"/>
                <a:cs typeface="Times New Roman"/>
              </a:rPr>
              <a:t>Problem Identification And Objectives</a:t>
            </a:r>
            <a:endParaRPr lang="en-US" sz="1200" dirty="0">
              <a:latin typeface="Times New Roman"/>
              <a:cs typeface="Times New Roman"/>
            </a:endParaRPr>
          </a:p>
        </p:txBody>
      </p:sp>
      <p:sp>
        <p:nvSpPr>
          <p:cNvPr id="19" name="object 19"/>
          <p:cNvSpPr txBox="1"/>
          <p:nvPr/>
        </p:nvSpPr>
        <p:spPr>
          <a:xfrm>
            <a:off x="6884567" y="2296927"/>
            <a:ext cx="1489710" cy="382156"/>
          </a:xfrm>
          <a:prstGeom prst="rect">
            <a:avLst/>
          </a:prstGeom>
        </p:spPr>
        <p:txBody>
          <a:bodyPr vert="horz" wrap="square" lIns="0" tIns="12700" rIns="0" bIns="0" rtlCol="0">
            <a:spAutoFit/>
          </a:bodyPr>
          <a:lstStyle/>
          <a:p>
            <a:pPr marL="12700">
              <a:lnSpc>
                <a:spcPct val="100000"/>
              </a:lnSpc>
              <a:spcBef>
                <a:spcPts val="100"/>
              </a:spcBef>
            </a:pPr>
            <a:r>
              <a:rPr lang="en-US" sz="1200" b="1" spc="-5" dirty="0">
                <a:solidFill>
                  <a:srgbClr val="3B6793"/>
                </a:solidFill>
                <a:latin typeface="Times New Roman"/>
                <a:cs typeface="Times New Roman"/>
              </a:rPr>
              <a:t>Services And Technologies Used</a:t>
            </a:r>
            <a:endParaRPr lang="en-US" sz="1200" dirty="0">
              <a:latin typeface="Times New Roman"/>
              <a:cs typeface="Times New Roman"/>
            </a:endParaRPr>
          </a:p>
        </p:txBody>
      </p:sp>
      <p:sp>
        <p:nvSpPr>
          <p:cNvPr id="20" name="object 20"/>
          <p:cNvSpPr txBox="1"/>
          <p:nvPr/>
        </p:nvSpPr>
        <p:spPr>
          <a:xfrm>
            <a:off x="6884567" y="3294173"/>
            <a:ext cx="1257935" cy="632866"/>
          </a:xfrm>
          <a:prstGeom prst="rect">
            <a:avLst/>
          </a:prstGeom>
        </p:spPr>
        <p:txBody>
          <a:bodyPr vert="horz" wrap="square" lIns="0" tIns="12700" rIns="0" bIns="0" rtlCol="0">
            <a:spAutoFit/>
          </a:bodyPr>
          <a:lstStyle/>
          <a:p>
            <a:pPr marL="12700" marR="5080">
              <a:lnSpc>
                <a:spcPct val="114599"/>
              </a:lnSpc>
              <a:spcBef>
                <a:spcPts val="100"/>
              </a:spcBef>
            </a:pPr>
            <a:r>
              <a:rPr lang="en-IN" sz="1200" b="1" spc="-10" dirty="0">
                <a:solidFill>
                  <a:srgbClr val="3B6793"/>
                </a:solidFill>
                <a:latin typeface="Times New Roman"/>
                <a:cs typeface="Times New Roman"/>
              </a:rPr>
              <a:t>Implementation And Sample Outputs</a:t>
            </a:r>
            <a:endParaRPr lang="en-IN" sz="1200" dirty="0">
              <a:latin typeface="Times New Roman"/>
              <a:cs typeface="Times New Roman"/>
            </a:endParaRPr>
          </a:p>
        </p:txBody>
      </p:sp>
      <p:sp>
        <p:nvSpPr>
          <p:cNvPr id="21" name="object 21"/>
          <p:cNvSpPr txBox="1"/>
          <p:nvPr/>
        </p:nvSpPr>
        <p:spPr>
          <a:xfrm>
            <a:off x="6884567" y="4310841"/>
            <a:ext cx="1375410" cy="382156"/>
          </a:xfrm>
          <a:prstGeom prst="rect">
            <a:avLst/>
          </a:prstGeom>
        </p:spPr>
        <p:txBody>
          <a:bodyPr vert="horz" wrap="square" lIns="0" tIns="12700" rIns="0" bIns="0" rtlCol="0">
            <a:spAutoFit/>
          </a:bodyPr>
          <a:lstStyle/>
          <a:p>
            <a:pPr marL="12700">
              <a:lnSpc>
                <a:spcPct val="100000"/>
              </a:lnSpc>
              <a:spcBef>
                <a:spcPts val="100"/>
              </a:spcBef>
            </a:pPr>
            <a:r>
              <a:rPr lang="en-US" sz="1200" b="1" spc="-5" dirty="0">
                <a:solidFill>
                  <a:srgbClr val="3B6793"/>
                </a:solidFill>
                <a:latin typeface="Times New Roman"/>
                <a:cs typeface="Times New Roman"/>
              </a:rPr>
              <a:t>Conclusion And References</a:t>
            </a:r>
            <a:endParaRPr lang="en-US" sz="1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02F-835F-486D-8B4D-0DDB0BDDA3AF}"/>
              </a:ext>
            </a:extLst>
          </p:cNvPr>
          <p:cNvSpPr>
            <a:spLocks noGrp="1"/>
          </p:cNvSpPr>
          <p:nvPr>
            <p:ph type="title"/>
          </p:nvPr>
        </p:nvSpPr>
        <p:spPr>
          <a:xfrm>
            <a:off x="1905000" y="285750"/>
            <a:ext cx="5652268" cy="232278"/>
          </a:xfrm>
        </p:spPr>
        <p:txBody>
          <a:bodyPr/>
          <a:lstStyle/>
          <a:p>
            <a:pPr algn="ctr"/>
            <a:r>
              <a:rPr lang="en-US" sz="3000" dirty="0">
                <a:latin typeface="Times New Roman" panose="02020603050405020304" pitchFamily="18" charset="0"/>
                <a:cs typeface="Times New Roman" panose="02020603050405020304" pitchFamily="18" charset="0"/>
              </a:rPr>
              <a:t>REFERENCES</a:t>
            </a:r>
            <a:endParaRPr lang="en-IN" sz="3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5179E0E-A87F-4C62-8283-B65A4AA6C3A9}"/>
              </a:ext>
            </a:extLst>
          </p:cNvPr>
          <p:cNvSpPr>
            <a:spLocks noGrp="1"/>
          </p:cNvSpPr>
          <p:nvPr>
            <p:ph type="body" idx="1"/>
          </p:nvPr>
        </p:nvSpPr>
        <p:spPr>
          <a:xfrm>
            <a:off x="228600" y="798155"/>
            <a:ext cx="8610600" cy="4324261"/>
          </a:xfrm>
        </p:spPr>
        <p:txBody>
          <a:bodyPr anchor="ctr"/>
          <a:lstStyle/>
          <a:p>
            <a:pPr marL="342900" marR="367030" lvl="0" indent="-342900" algn="just">
              <a:lnSpc>
                <a:spcPct val="150000"/>
              </a:lnSpc>
              <a:spcAft>
                <a:spcPts val="0"/>
              </a:spcAft>
              <a:buSzPts val="1200"/>
              <a:buFont typeface="+mj-lt"/>
              <a:buAutoNum type="arabicPeriod"/>
              <a:tabLst>
                <a:tab pos="812800" algn="l"/>
                <a:tab pos="4825365" algn="l"/>
                <a:tab pos="5574665" algn="l"/>
              </a:tabLst>
            </a:pPr>
            <a:r>
              <a:rPr lang="en-US" sz="12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Alourani</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2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Kshemkalyani</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D., and </a:t>
            </a:r>
            <a:r>
              <a:rPr lang="en-US" sz="12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Grechanik</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2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Alourani</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2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Kshemkalyani</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D., and </a:t>
            </a:r>
            <a:r>
              <a:rPr lang="en-US" sz="12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Grechanik</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M. (2020). T-BASIR: Detecting Cloud-Based Application Shutdown Bugs in Cloud Spot Markets. 31(8), 1912–1924, IEEE Transactions on Parallel and Distributed Systems.</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https://doi.org/10.1109/tpds.2020.2980265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68935" lvl="0" indent="-342900" algn="just">
              <a:lnSpc>
                <a:spcPct val="150000"/>
              </a:lnSpc>
              <a:spcBef>
                <a:spcPts val="690"/>
              </a:spcBef>
              <a:spcAft>
                <a:spcPts val="0"/>
              </a:spcAft>
              <a:buSzPts val="1200"/>
              <a:buFont typeface="+mj-lt"/>
              <a:buAutoNum type="arabicPeriod"/>
              <a:tabLst>
                <a:tab pos="812800" algn="l"/>
              </a:tabLst>
            </a:pP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 R. </a:t>
            </a:r>
            <a:r>
              <a:rPr lang="en-US" sz="12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Alzoubaidi</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(2016b). Private Cloud Computing Services for a Multi-Campus Interactive University 10(4), 37, International Journal of Interactive Mobile Technologies (IJIM).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u="sng" dirty="0">
                <a:solidFill>
                  <a:srgbClr val="1154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https://doi.org/10.3991/ijim.v10i4.5931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75285" lvl="0" indent="-342900" algn="just">
              <a:lnSpc>
                <a:spcPct val="150000"/>
              </a:lnSpc>
              <a:spcAft>
                <a:spcPts val="0"/>
              </a:spcAft>
              <a:buSzPts val="1200"/>
              <a:buFont typeface="+mj-lt"/>
              <a:buAutoNum type="arabicPeriod"/>
              <a:tabLst>
                <a:tab pos="812800" algn="l"/>
              </a:tabLst>
            </a:pP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 data management solution for colleges and universities that is cloud-based (2016b). 5(5), 1968–1972, International Journal of Science and Research (IJSR).</a:t>
            </a:r>
            <a:r>
              <a:rPr lang="en-US" sz="1200" u="sng" dirty="0">
                <a:solidFill>
                  <a:srgbClr val="1154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 http://www.ijiet.org/papers/460-F017.pdf</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71475" lvl="0" indent="-342900">
              <a:lnSpc>
                <a:spcPct val="150000"/>
              </a:lnSpc>
              <a:spcBef>
                <a:spcPts val="690"/>
              </a:spcBef>
              <a:spcAft>
                <a:spcPts val="0"/>
              </a:spcAft>
              <a:buSzPts val="1200"/>
              <a:buFont typeface="+mj-lt"/>
              <a:buAutoNum type="arabicPeriod"/>
              <a:tabLst>
                <a:tab pos="812800" algn="l"/>
                <a:tab pos="1489710" algn="l"/>
                <a:tab pos="1845310" algn="l"/>
                <a:tab pos="2818765" algn="l"/>
                <a:tab pos="3257550" algn="l"/>
                <a:tab pos="4094480" algn="l"/>
                <a:tab pos="5059045" algn="l"/>
                <a:tab pos="5570220" algn="l"/>
              </a:tabLst>
            </a:pP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GPS and Cloud Computing-based E-Blood Bank Application (2019). 3246–3249 in International Journal of Engineering and Advanced Technology, vol. 9, no. 2.</a:t>
            </a:r>
            <a:r>
              <a:rPr lang="en-US" sz="1200" u="sng" dirty="0">
                <a:solidFill>
                  <a:srgbClr val="1154CC"/>
                </a:solidFill>
                <a:effectLst/>
                <a:latin typeface="Times New Roman" panose="02020603050405020304" pitchFamily="18" charset="0"/>
                <a:ea typeface="Times New Roman" panose="02020603050405020304" pitchFamily="18" charset="0"/>
                <a:hlinkClick r:id="rId6"/>
              </a:rPr>
              <a:t> https://doi.org/10.35940/ijeat.b2850.129219</a:t>
            </a:r>
            <a:endParaRPr lang="en-IN" sz="1200" dirty="0">
              <a:effectLst/>
              <a:latin typeface="Times New Roman" panose="02020603050405020304" pitchFamily="18" charset="0"/>
              <a:ea typeface="Times New Roman" panose="02020603050405020304" pitchFamily="18" charset="0"/>
            </a:endParaRPr>
          </a:p>
          <a:p>
            <a:pPr marR="372110" algn="just">
              <a:lnSpc>
                <a:spcPct val="150000"/>
              </a:lnSpc>
              <a:spcBef>
                <a:spcPts val="690"/>
              </a:spcBef>
              <a:buSzPts val="1200"/>
              <a:tabLst>
                <a:tab pos="812800" algn="l"/>
              </a:tabLst>
            </a:pP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5.      Munir S, Jami SI (2020). Cloud computing trends. 2418-2435 in Indian Journal of Science and Technology 6. Shen, J., Zhou, </a:t>
            </a:r>
          </a:p>
          <a:p>
            <a:pPr marR="372110" algn="just">
              <a:lnSpc>
                <a:spcPct val="150000"/>
              </a:lnSpc>
              <a:spcBef>
                <a:spcPts val="690"/>
              </a:spcBef>
              <a:buSzPts val="1200"/>
              <a:tabLst>
                <a:tab pos="812800" algn="l"/>
              </a:tabLst>
            </a:pPr>
            <a:r>
              <a:rPr lang="en-US" sz="12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 He, D., Zhang, Y., Sun, X., and Xiang, Y. Shen, J., Zhou, T., He, D., Zhang, Y., Sun, X., and Xiang, </a:t>
            </a:r>
          </a:p>
          <a:p>
            <a:pPr marR="372110" algn="just">
              <a:lnSpc>
                <a:spcPct val="150000"/>
              </a:lnSpc>
              <a:spcBef>
                <a:spcPts val="690"/>
              </a:spcBef>
              <a:buSzPts val="1200"/>
              <a:tabLst>
                <a:tab pos="812800" algn="l"/>
              </a:tabLst>
            </a:pPr>
            <a:r>
              <a:rPr lang="en-US" sz="12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Y. (2019).</a:t>
            </a:r>
            <a:r>
              <a:rPr lang="en-US" sz="1200" u="sng" dirty="0">
                <a:solidFill>
                  <a:srgbClr val="1154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https://indjst.org/articles/current-trends-in-cloud-computing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372110" lvl="0" algn="just">
              <a:lnSpc>
                <a:spcPct val="150000"/>
              </a:lnSpc>
              <a:spcBef>
                <a:spcPts val="690"/>
              </a:spcBef>
              <a:spcAft>
                <a:spcPts val="0"/>
              </a:spcAft>
              <a:buSzPts val="1200"/>
              <a:tabLst>
                <a:tab pos="812800" algn="l"/>
              </a:tabLs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174094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6EDF4"/>
          </a:solidFill>
        </p:spPr>
        <p:txBody>
          <a:bodyPr wrap="square" lIns="0" tIns="0" rIns="0" bIns="0" rtlCol="0"/>
          <a:lstStyle/>
          <a:p>
            <a:endParaRPr/>
          </a:p>
        </p:txBody>
      </p:sp>
      <p:sp>
        <p:nvSpPr>
          <p:cNvPr id="3" name="object 3"/>
          <p:cNvSpPr/>
          <p:nvPr/>
        </p:nvSpPr>
        <p:spPr>
          <a:xfrm>
            <a:off x="6776235" y="0"/>
            <a:ext cx="2367915" cy="1800225"/>
          </a:xfrm>
          <a:custGeom>
            <a:avLst/>
            <a:gdLst/>
            <a:ahLst/>
            <a:cxnLst/>
            <a:rect l="l" t="t" r="r" b="b"/>
            <a:pathLst>
              <a:path w="2367915" h="1800225">
                <a:moveTo>
                  <a:pt x="2367746" y="681243"/>
                </a:moveTo>
                <a:lnTo>
                  <a:pt x="1335823" y="681243"/>
                </a:lnTo>
                <a:lnTo>
                  <a:pt x="1367875" y="553299"/>
                </a:lnTo>
                <a:lnTo>
                  <a:pt x="1487573" y="271821"/>
                </a:lnTo>
                <a:lnTo>
                  <a:pt x="1721908" y="0"/>
                </a:lnTo>
                <a:lnTo>
                  <a:pt x="2367746" y="0"/>
                </a:lnTo>
                <a:lnTo>
                  <a:pt x="2367746" y="681243"/>
                </a:lnTo>
                <a:close/>
              </a:path>
              <a:path w="2367915" h="1800225">
                <a:moveTo>
                  <a:pt x="2367746" y="950583"/>
                </a:moveTo>
                <a:lnTo>
                  <a:pt x="613350" y="950583"/>
                </a:lnTo>
                <a:lnTo>
                  <a:pt x="640150" y="891952"/>
                </a:lnTo>
                <a:lnTo>
                  <a:pt x="669157" y="840124"/>
                </a:lnTo>
                <a:lnTo>
                  <a:pt x="700102" y="794732"/>
                </a:lnTo>
                <a:lnTo>
                  <a:pt x="732722" y="755408"/>
                </a:lnTo>
                <a:lnTo>
                  <a:pt x="766749" y="721784"/>
                </a:lnTo>
                <a:lnTo>
                  <a:pt x="801919" y="693493"/>
                </a:lnTo>
                <a:lnTo>
                  <a:pt x="837966" y="670167"/>
                </a:lnTo>
                <a:lnTo>
                  <a:pt x="874623" y="651438"/>
                </a:lnTo>
                <a:lnTo>
                  <a:pt x="911626" y="636939"/>
                </a:lnTo>
                <a:lnTo>
                  <a:pt x="948708" y="626302"/>
                </a:lnTo>
                <a:lnTo>
                  <a:pt x="1022048" y="615143"/>
                </a:lnTo>
                <a:lnTo>
                  <a:pt x="1057774" y="613886"/>
                </a:lnTo>
                <a:lnTo>
                  <a:pt x="1148153" y="614938"/>
                </a:lnTo>
                <a:lnTo>
                  <a:pt x="1207242" y="622306"/>
                </a:lnTo>
                <a:lnTo>
                  <a:pt x="1261110" y="642302"/>
                </a:lnTo>
                <a:lnTo>
                  <a:pt x="1335823" y="681243"/>
                </a:lnTo>
                <a:lnTo>
                  <a:pt x="2367746" y="681243"/>
                </a:lnTo>
                <a:lnTo>
                  <a:pt x="2367746" y="950583"/>
                </a:lnTo>
                <a:close/>
              </a:path>
              <a:path w="2367915" h="1800225">
                <a:moveTo>
                  <a:pt x="503925" y="1404992"/>
                </a:moveTo>
                <a:lnTo>
                  <a:pt x="460867" y="1404262"/>
                </a:lnTo>
                <a:lnTo>
                  <a:pt x="414785" y="1401775"/>
                </a:lnTo>
                <a:lnTo>
                  <a:pt x="366694" y="1397084"/>
                </a:lnTo>
                <a:lnTo>
                  <a:pt x="317611" y="1389742"/>
                </a:lnTo>
                <a:lnTo>
                  <a:pt x="268554" y="1379301"/>
                </a:lnTo>
                <a:lnTo>
                  <a:pt x="220538" y="1365315"/>
                </a:lnTo>
                <a:lnTo>
                  <a:pt x="174580" y="1347337"/>
                </a:lnTo>
                <a:lnTo>
                  <a:pt x="131698" y="1324920"/>
                </a:lnTo>
                <a:lnTo>
                  <a:pt x="92907" y="1297616"/>
                </a:lnTo>
                <a:lnTo>
                  <a:pt x="59224" y="1264980"/>
                </a:lnTo>
                <a:lnTo>
                  <a:pt x="31667" y="1226563"/>
                </a:lnTo>
                <a:lnTo>
                  <a:pt x="11251" y="1181920"/>
                </a:lnTo>
                <a:lnTo>
                  <a:pt x="594" y="1138525"/>
                </a:lnTo>
                <a:lnTo>
                  <a:pt x="0" y="1098426"/>
                </a:lnTo>
                <a:lnTo>
                  <a:pt x="8522" y="1061653"/>
                </a:lnTo>
                <a:lnTo>
                  <a:pt x="49137" y="998209"/>
                </a:lnTo>
                <a:lnTo>
                  <a:pt x="79338" y="971599"/>
                </a:lnTo>
                <a:lnTo>
                  <a:pt x="114873" y="948437"/>
                </a:lnTo>
                <a:lnTo>
                  <a:pt x="154797" y="928755"/>
                </a:lnTo>
                <a:lnTo>
                  <a:pt x="198164" y="912583"/>
                </a:lnTo>
                <a:lnTo>
                  <a:pt x="244028" y="899951"/>
                </a:lnTo>
                <a:lnTo>
                  <a:pt x="291445" y="890891"/>
                </a:lnTo>
                <a:lnTo>
                  <a:pt x="339467" y="885432"/>
                </a:lnTo>
                <a:lnTo>
                  <a:pt x="387150" y="883605"/>
                </a:lnTo>
                <a:lnTo>
                  <a:pt x="442621" y="886248"/>
                </a:lnTo>
                <a:lnTo>
                  <a:pt x="494608" y="894212"/>
                </a:lnTo>
                <a:lnTo>
                  <a:pt x="541478" y="907553"/>
                </a:lnTo>
                <a:lnTo>
                  <a:pt x="581603" y="926325"/>
                </a:lnTo>
                <a:lnTo>
                  <a:pt x="613350" y="950583"/>
                </a:lnTo>
                <a:lnTo>
                  <a:pt x="2367746" y="950583"/>
                </a:lnTo>
                <a:lnTo>
                  <a:pt x="2367746" y="1397392"/>
                </a:lnTo>
                <a:lnTo>
                  <a:pt x="641850" y="1397392"/>
                </a:lnTo>
                <a:lnTo>
                  <a:pt x="631626" y="1398579"/>
                </a:lnTo>
                <a:lnTo>
                  <a:pt x="603093" y="1401192"/>
                </a:lnTo>
                <a:lnTo>
                  <a:pt x="559458" y="1403804"/>
                </a:lnTo>
                <a:lnTo>
                  <a:pt x="503925" y="1404992"/>
                </a:lnTo>
                <a:close/>
              </a:path>
              <a:path w="2367915" h="1800225">
                <a:moveTo>
                  <a:pt x="895399" y="1566309"/>
                </a:moveTo>
                <a:lnTo>
                  <a:pt x="887049" y="1566309"/>
                </a:lnTo>
                <a:lnTo>
                  <a:pt x="878599" y="1566024"/>
                </a:lnTo>
                <a:lnTo>
                  <a:pt x="870049" y="1565359"/>
                </a:lnTo>
                <a:lnTo>
                  <a:pt x="768426" y="1559208"/>
                </a:lnTo>
                <a:lnTo>
                  <a:pt x="710781" y="1539661"/>
                </a:lnTo>
                <a:lnTo>
                  <a:pt x="675720" y="1490971"/>
                </a:lnTo>
                <a:lnTo>
                  <a:pt x="641850" y="1397392"/>
                </a:lnTo>
                <a:lnTo>
                  <a:pt x="2367746" y="1397392"/>
                </a:lnTo>
                <a:lnTo>
                  <a:pt x="2367746" y="1451354"/>
                </a:lnTo>
                <a:lnTo>
                  <a:pt x="1164724" y="1451354"/>
                </a:lnTo>
                <a:lnTo>
                  <a:pt x="1145968" y="1469316"/>
                </a:lnTo>
                <a:lnTo>
                  <a:pt x="1092264" y="1508832"/>
                </a:lnTo>
                <a:lnTo>
                  <a:pt x="1007459" y="1548347"/>
                </a:lnTo>
                <a:lnTo>
                  <a:pt x="895399" y="1566309"/>
                </a:lnTo>
                <a:close/>
              </a:path>
              <a:path w="2367915" h="1800225">
                <a:moveTo>
                  <a:pt x="1972797" y="1799926"/>
                </a:moveTo>
                <a:lnTo>
                  <a:pt x="1623304" y="1794480"/>
                </a:lnTo>
                <a:lnTo>
                  <a:pt x="1422632" y="1756355"/>
                </a:lnTo>
                <a:lnTo>
                  <a:pt x="1295025" y="1652872"/>
                </a:lnTo>
                <a:lnTo>
                  <a:pt x="1164724" y="1451354"/>
                </a:lnTo>
                <a:lnTo>
                  <a:pt x="2367746" y="1451354"/>
                </a:lnTo>
                <a:lnTo>
                  <a:pt x="2367746" y="1760704"/>
                </a:lnTo>
                <a:lnTo>
                  <a:pt x="1972797" y="1799926"/>
                </a:lnTo>
                <a:close/>
              </a:path>
            </a:pathLst>
          </a:custGeom>
          <a:solidFill>
            <a:srgbClr val="FFFFFF"/>
          </a:solidFill>
        </p:spPr>
        <p:txBody>
          <a:bodyPr wrap="square" lIns="0" tIns="0" rIns="0" bIns="0" rtlCol="0"/>
          <a:lstStyle/>
          <a:p>
            <a:endParaRPr/>
          </a:p>
        </p:txBody>
      </p:sp>
      <p:grpSp>
        <p:nvGrpSpPr>
          <p:cNvPr id="4" name="object 4"/>
          <p:cNvGrpSpPr/>
          <p:nvPr/>
        </p:nvGrpSpPr>
        <p:grpSpPr>
          <a:xfrm>
            <a:off x="-1937" y="0"/>
            <a:ext cx="2998470" cy="5147945"/>
            <a:chOff x="-1937" y="0"/>
            <a:chExt cx="2998470" cy="5147945"/>
          </a:xfrm>
        </p:grpSpPr>
        <p:sp>
          <p:nvSpPr>
            <p:cNvPr id="5" name="object 5"/>
            <p:cNvSpPr/>
            <p:nvPr/>
          </p:nvSpPr>
          <p:spPr>
            <a:xfrm>
              <a:off x="0" y="0"/>
              <a:ext cx="2996565" cy="5143500"/>
            </a:xfrm>
            <a:custGeom>
              <a:avLst/>
              <a:gdLst/>
              <a:ahLst/>
              <a:cxnLst/>
              <a:rect l="l" t="t" r="r" b="b"/>
              <a:pathLst>
                <a:path w="2996565" h="5143500">
                  <a:moveTo>
                    <a:pt x="1223283" y="5143489"/>
                  </a:moveTo>
                  <a:lnTo>
                    <a:pt x="0" y="5143489"/>
                  </a:lnTo>
                  <a:lnTo>
                    <a:pt x="0" y="0"/>
                  </a:lnTo>
                  <a:lnTo>
                    <a:pt x="2996335" y="0"/>
                  </a:lnTo>
                  <a:lnTo>
                    <a:pt x="2987499" y="36829"/>
                  </a:lnTo>
                  <a:lnTo>
                    <a:pt x="2974410" y="83508"/>
                  </a:lnTo>
                  <a:lnTo>
                    <a:pt x="2959569" y="129772"/>
                  </a:lnTo>
                  <a:lnTo>
                    <a:pt x="2943027" y="175565"/>
                  </a:lnTo>
                  <a:lnTo>
                    <a:pt x="2924836" y="220831"/>
                  </a:lnTo>
                  <a:lnTo>
                    <a:pt x="2905049" y="265512"/>
                  </a:lnTo>
                  <a:lnTo>
                    <a:pt x="2883715" y="309554"/>
                  </a:lnTo>
                  <a:lnTo>
                    <a:pt x="2860887" y="352898"/>
                  </a:lnTo>
                  <a:lnTo>
                    <a:pt x="2836617" y="395489"/>
                  </a:lnTo>
                  <a:lnTo>
                    <a:pt x="2810956" y="437270"/>
                  </a:lnTo>
                  <a:lnTo>
                    <a:pt x="2783956" y="478185"/>
                  </a:lnTo>
                  <a:lnTo>
                    <a:pt x="2755668" y="518176"/>
                  </a:lnTo>
                  <a:lnTo>
                    <a:pt x="2726144" y="557188"/>
                  </a:lnTo>
                  <a:lnTo>
                    <a:pt x="2695436" y="595165"/>
                  </a:lnTo>
                  <a:lnTo>
                    <a:pt x="2663594" y="632048"/>
                  </a:lnTo>
                  <a:lnTo>
                    <a:pt x="2630413" y="668544"/>
                  </a:lnTo>
                  <a:lnTo>
                    <a:pt x="2596480" y="704359"/>
                  </a:lnTo>
                  <a:lnTo>
                    <a:pt x="2561848" y="739531"/>
                  </a:lnTo>
                  <a:lnTo>
                    <a:pt x="2526570" y="774098"/>
                  </a:lnTo>
                  <a:lnTo>
                    <a:pt x="2490698" y="808100"/>
                  </a:lnTo>
                  <a:lnTo>
                    <a:pt x="2454284" y="841575"/>
                  </a:lnTo>
                  <a:lnTo>
                    <a:pt x="2417379" y="874560"/>
                  </a:lnTo>
                  <a:lnTo>
                    <a:pt x="2380037" y="907095"/>
                  </a:lnTo>
                  <a:lnTo>
                    <a:pt x="2342309" y="939218"/>
                  </a:lnTo>
                  <a:lnTo>
                    <a:pt x="2304248" y="970967"/>
                  </a:lnTo>
                  <a:lnTo>
                    <a:pt x="2265906" y="1002381"/>
                  </a:lnTo>
                  <a:lnTo>
                    <a:pt x="2227335" y="1033498"/>
                  </a:lnTo>
                  <a:lnTo>
                    <a:pt x="2149715" y="1094994"/>
                  </a:lnTo>
                  <a:lnTo>
                    <a:pt x="1916791" y="1276352"/>
                  </a:lnTo>
                  <a:lnTo>
                    <a:pt x="1879013" y="1307184"/>
                  </a:lnTo>
                  <a:lnTo>
                    <a:pt x="1842264" y="1339301"/>
                  </a:lnTo>
                  <a:lnTo>
                    <a:pt x="1806542" y="1372657"/>
                  </a:lnTo>
                  <a:lnTo>
                    <a:pt x="1771850" y="1407202"/>
                  </a:lnTo>
                  <a:lnTo>
                    <a:pt x="1738186" y="1442887"/>
                  </a:lnTo>
                  <a:lnTo>
                    <a:pt x="1705553" y="1479665"/>
                  </a:lnTo>
                  <a:lnTo>
                    <a:pt x="1673950" y="1517485"/>
                  </a:lnTo>
                  <a:lnTo>
                    <a:pt x="1643377" y="1556300"/>
                  </a:lnTo>
                  <a:lnTo>
                    <a:pt x="1613836" y="1596061"/>
                  </a:lnTo>
                  <a:lnTo>
                    <a:pt x="1585327" y="1636720"/>
                  </a:lnTo>
                  <a:lnTo>
                    <a:pt x="1557850" y="1678227"/>
                  </a:lnTo>
                  <a:lnTo>
                    <a:pt x="1531406" y="1720535"/>
                  </a:lnTo>
                  <a:lnTo>
                    <a:pt x="1505996" y="1763593"/>
                  </a:lnTo>
                  <a:lnTo>
                    <a:pt x="1481619" y="1807355"/>
                  </a:lnTo>
                  <a:lnTo>
                    <a:pt x="1458277" y="1851771"/>
                  </a:lnTo>
                  <a:lnTo>
                    <a:pt x="1435970" y="1896792"/>
                  </a:lnTo>
                  <a:lnTo>
                    <a:pt x="1414698" y="1942370"/>
                  </a:lnTo>
                  <a:lnTo>
                    <a:pt x="1394462" y="1988457"/>
                  </a:lnTo>
                  <a:lnTo>
                    <a:pt x="1375263" y="2035003"/>
                  </a:lnTo>
                  <a:lnTo>
                    <a:pt x="1357100" y="2081960"/>
                  </a:lnTo>
                  <a:lnTo>
                    <a:pt x="1339976" y="2129280"/>
                  </a:lnTo>
                  <a:lnTo>
                    <a:pt x="1323889" y="2176913"/>
                  </a:lnTo>
                  <a:lnTo>
                    <a:pt x="1308841" y="2224812"/>
                  </a:lnTo>
                  <a:lnTo>
                    <a:pt x="1294832" y="2272927"/>
                  </a:lnTo>
                  <a:lnTo>
                    <a:pt x="1281862" y="2321210"/>
                  </a:lnTo>
                  <a:lnTo>
                    <a:pt x="1269933" y="2369612"/>
                  </a:lnTo>
                  <a:lnTo>
                    <a:pt x="1259044" y="2418084"/>
                  </a:lnTo>
                  <a:lnTo>
                    <a:pt x="1249196" y="2466579"/>
                  </a:lnTo>
                  <a:lnTo>
                    <a:pt x="1240390" y="2515046"/>
                  </a:lnTo>
                  <a:lnTo>
                    <a:pt x="1232626" y="2563439"/>
                  </a:lnTo>
                  <a:lnTo>
                    <a:pt x="1225905" y="2611707"/>
                  </a:lnTo>
                  <a:lnTo>
                    <a:pt x="1220227" y="2659803"/>
                  </a:lnTo>
                  <a:lnTo>
                    <a:pt x="1215593" y="2707678"/>
                  </a:lnTo>
                  <a:lnTo>
                    <a:pt x="1212002" y="2755283"/>
                  </a:lnTo>
                  <a:lnTo>
                    <a:pt x="1209457" y="2802569"/>
                  </a:lnTo>
                  <a:lnTo>
                    <a:pt x="1207878" y="2853355"/>
                  </a:lnTo>
                  <a:lnTo>
                    <a:pt x="1207446" y="2904035"/>
                  </a:lnTo>
                  <a:lnTo>
                    <a:pt x="1208089" y="2954616"/>
                  </a:lnTo>
                  <a:lnTo>
                    <a:pt x="1209736" y="3005102"/>
                  </a:lnTo>
                  <a:lnTo>
                    <a:pt x="1212314" y="3055500"/>
                  </a:lnTo>
                  <a:lnTo>
                    <a:pt x="1215752" y="3105814"/>
                  </a:lnTo>
                  <a:lnTo>
                    <a:pt x="1219977" y="3156051"/>
                  </a:lnTo>
                  <a:lnTo>
                    <a:pt x="1224917" y="3206215"/>
                  </a:lnTo>
                  <a:lnTo>
                    <a:pt x="1230502" y="3256313"/>
                  </a:lnTo>
                  <a:lnTo>
                    <a:pt x="1236658" y="3306350"/>
                  </a:lnTo>
                  <a:lnTo>
                    <a:pt x="1243314" y="3356332"/>
                  </a:lnTo>
                  <a:lnTo>
                    <a:pt x="1250397" y="3406264"/>
                  </a:lnTo>
                  <a:lnTo>
                    <a:pt x="1257836" y="3456152"/>
                  </a:lnTo>
                  <a:lnTo>
                    <a:pt x="1265560" y="3506001"/>
                  </a:lnTo>
                  <a:lnTo>
                    <a:pt x="1273495" y="3555817"/>
                  </a:lnTo>
                  <a:lnTo>
                    <a:pt x="1281570" y="3605605"/>
                  </a:lnTo>
                  <a:lnTo>
                    <a:pt x="1297853" y="3705121"/>
                  </a:lnTo>
                  <a:lnTo>
                    <a:pt x="1305916" y="3754861"/>
                  </a:lnTo>
                  <a:lnTo>
                    <a:pt x="1313832" y="3804594"/>
                  </a:lnTo>
                  <a:lnTo>
                    <a:pt x="1321528" y="3854329"/>
                  </a:lnTo>
                  <a:lnTo>
                    <a:pt x="1328932" y="3904069"/>
                  </a:lnTo>
                  <a:lnTo>
                    <a:pt x="1335972" y="3953820"/>
                  </a:lnTo>
                  <a:lnTo>
                    <a:pt x="1342577" y="4003589"/>
                  </a:lnTo>
                  <a:lnTo>
                    <a:pt x="1348675" y="4053380"/>
                  </a:lnTo>
                  <a:lnTo>
                    <a:pt x="1354193" y="4103199"/>
                  </a:lnTo>
                  <a:lnTo>
                    <a:pt x="1359059" y="4153052"/>
                  </a:lnTo>
                  <a:lnTo>
                    <a:pt x="1363202" y="4202944"/>
                  </a:lnTo>
                  <a:lnTo>
                    <a:pt x="1366550" y="4252881"/>
                  </a:lnTo>
                  <a:lnTo>
                    <a:pt x="1369031" y="4302868"/>
                  </a:lnTo>
                  <a:lnTo>
                    <a:pt x="1370572" y="4352911"/>
                  </a:lnTo>
                  <a:lnTo>
                    <a:pt x="1371102" y="4403016"/>
                  </a:lnTo>
                  <a:lnTo>
                    <a:pt x="1370413" y="4451639"/>
                  </a:lnTo>
                  <a:lnTo>
                    <a:pt x="1368499" y="4500342"/>
                  </a:lnTo>
                  <a:lnTo>
                    <a:pt x="1365359" y="4549082"/>
                  </a:lnTo>
                  <a:lnTo>
                    <a:pt x="1360993" y="4597820"/>
                  </a:lnTo>
                  <a:lnTo>
                    <a:pt x="1355402" y="4646515"/>
                  </a:lnTo>
                  <a:lnTo>
                    <a:pt x="1348586" y="4695126"/>
                  </a:lnTo>
                  <a:lnTo>
                    <a:pt x="1340547" y="4743612"/>
                  </a:lnTo>
                  <a:lnTo>
                    <a:pt x="1331284" y="4791933"/>
                  </a:lnTo>
                  <a:lnTo>
                    <a:pt x="1320797" y="4840048"/>
                  </a:lnTo>
                  <a:lnTo>
                    <a:pt x="1309088" y="4887916"/>
                  </a:lnTo>
                  <a:lnTo>
                    <a:pt x="1296156" y="4935497"/>
                  </a:lnTo>
                  <a:lnTo>
                    <a:pt x="1282002" y="4982750"/>
                  </a:lnTo>
                  <a:lnTo>
                    <a:pt x="1266626" y="5029634"/>
                  </a:lnTo>
                  <a:lnTo>
                    <a:pt x="1250030" y="5076108"/>
                  </a:lnTo>
                  <a:lnTo>
                    <a:pt x="1232212" y="5122133"/>
                  </a:lnTo>
                  <a:lnTo>
                    <a:pt x="1223283" y="5143489"/>
                  </a:lnTo>
                  <a:close/>
                </a:path>
              </a:pathLst>
            </a:custGeom>
            <a:solidFill>
              <a:srgbClr val="AECCE8"/>
            </a:solidFill>
          </p:spPr>
          <p:txBody>
            <a:bodyPr wrap="square" lIns="0" tIns="0" rIns="0" bIns="0" rtlCol="0"/>
            <a:lstStyle/>
            <a:p>
              <a:endParaRPr/>
            </a:p>
          </p:txBody>
        </p:sp>
        <p:sp>
          <p:nvSpPr>
            <p:cNvPr id="6" name="object 6"/>
            <p:cNvSpPr/>
            <p:nvPr/>
          </p:nvSpPr>
          <p:spPr>
            <a:xfrm>
              <a:off x="0" y="0"/>
              <a:ext cx="2145665" cy="5143500"/>
            </a:xfrm>
            <a:custGeom>
              <a:avLst/>
              <a:gdLst/>
              <a:ahLst/>
              <a:cxnLst/>
              <a:rect l="l" t="t" r="r" b="b"/>
              <a:pathLst>
                <a:path w="2145665" h="5143500">
                  <a:moveTo>
                    <a:pt x="1076759" y="0"/>
                  </a:moveTo>
                  <a:lnTo>
                    <a:pt x="1117441" y="55393"/>
                  </a:lnTo>
                  <a:lnTo>
                    <a:pt x="1157189" y="106048"/>
                  </a:lnTo>
                  <a:lnTo>
                    <a:pt x="1200007" y="157579"/>
                  </a:lnTo>
                  <a:lnTo>
                    <a:pt x="1245999" y="209977"/>
                  </a:lnTo>
                  <a:lnTo>
                    <a:pt x="1295267" y="263234"/>
                  </a:lnTo>
                  <a:lnTo>
                    <a:pt x="1347914" y="317339"/>
                  </a:lnTo>
                  <a:lnTo>
                    <a:pt x="1404044" y="372285"/>
                  </a:lnTo>
                  <a:lnTo>
                    <a:pt x="1463759" y="428062"/>
                  </a:lnTo>
                  <a:lnTo>
                    <a:pt x="1527162" y="484661"/>
                  </a:lnTo>
                  <a:lnTo>
                    <a:pt x="1594356" y="542074"/>
                  </a:lnTo>
                  <a:lnTo>
                    <a:pt x="1771152" y="699472"/>
                  </a:lnTo>
                  <a:lnTo>
                    <a:pt x="1887480" y="808462"/>
                  </a:lnTo>
                  <a:lnTo>
                    <a:pt x="1994999" y="919914"/>
                  </a:lnTo>
                  <a:lnTo>
                    <a:pt x="2145365" y="1084700"/>
                  </a:lnTo>
                </a:path>
                <a:path w="2145665" h="5143500">
                  <a:moveTo>
                    <a:pt x="1171273" y="5143489"/>
                  </a:moveTo>
                  <a:lnTo>
                    <a:pt x="1160381" y="5088344"/>
                  </a:lnTo>
                  <a:lnTo>
                    <a:pt x="1148533" y="5018439"/>
                  </a:lnTo>
                  <a:lnTo>
                    <a:pt x="1137736" y="4942456"/>
                  </a:lnTo>
                  <a:lnTo>
                    <a:pt x="1132784" y="4902120"/>
                  </a:lnTo>
                  <a:lnTo>
                    <a:pt x="1128159" y="4860186"/>
                  </a:lnTo>
                  <a:lnTo>
                    <a:pt x="1123881" y="4816628"/>
                  </a:lnTo>
                  <a:lnTo>
                    <a:pt x="1119972" y="4771419"/>
                  </a:lnTo>
                  <a:lnTo>
                    <a:pt x="1116452" y="4724533"/>
                  </a:lnTo>
                  <a:lnTo>
                    <a:pt x="1113344" y="4675943"/>
                  </a:lnTo>
                  <a:lnTo>
                    <a:pt x="1110669" y="4625625"/>
                  </a:lnTo>
                  <a:lnTo>
                    <a:pt x="1108447" y="4573550"/>
                  </a:lnTo>
                  <a:lnTo>
                    <a:pt x="1106700" y="4519693"/>
                  </a:lnTo>
                  <a:lnTo>
                    <a:pt x="1105449" y="4464028"/>
                  </a:lnTo>
                  <a:lnTo>
                    <a:pt x="1104715" y="4406529"/>
                  </a:lnTo>
                  <a:lnTo>
                    <a:pt x="1104519" y="4347169"/>
                  </a:lnTo>
                  <a:lnTo>
                    <a:pt x="1104884" y="4285921"/>
                  </a:lnTo>
                  <a:lnTo>
                    <a:pt x="1105829" y="4222760"/>
                  </a:lnTo>
                  <a:lnTo>
                    <a:pt x="1107376" y="4157660"/>
                  </a:lnTo>
                  <a:lnTo>
                    <a:pt x="1109547" y="4090593"/>
                  </a:lnTo>
                  <a:lnTo>
                    <a:pt x="1112362" y="4021534"/>
                  </a:lnTo>
                  <a:lnTo>
                    <a:pt x="1115843" y="3950457"/>
                  </a:lnTo>
                  <a:lnTo>
                    <a:pt x="1120011" y="3877335"/>
                  </a:lnTo>
                  <a:lnTo>
                    <a:pt x="1124887" y="3802142"/>
                  </a:lnTo>
                  <a:lnTo>
                    <a:pt x="1083783" y="3231154"/>
                  </a:lnTo>
                  <a:lnTo>
                    <a:pt x="986479" y="2821860"/>
                  </a:lnTo>
                  <a:lnTo>
                    <a:pt x="757734" y="2377188"/>
                  </a:lnTo>
                  <a:lnTo>
                    <a:pt x="322304" y="1700071"/>
                  </a:lnTo>
                  <a:lnTo>
                    <a:pt x="3278" y="1225197"/>
                  </a:lnTo>
                  <a:lnTo>
                    <a:pt x="0" y="1215464"/>
                  </a:lnTo>
                </a:path>
                <a:path w="2145665" h="5143500">
                  <a:moveTo>
                    <a:pt x="0" y="263"/>
                  </a:moveTo>
                  <a:lnTo>
                    <a:pt x="62" y="0"/>
                  </a:lnTo>
                </a:path>
                <a:path w="2145665" h="5143500">
                  <a:moveTo>
                    <a:pt x="781441" y="5143489"/>
                  </a:moveTo>
                  <a:lnTo>
                    <a:pt x="735868" y="5000579"/>
                  </a:lnTo>
                  <a:lnTo>
                    <a:pt x="700774" y="4484766"/>
                  </a:lnTo>
                  <a:lnTo>
                    <a:pt x="732525" y="4100540"/>
                  </a:lnTo>
                  <a:lnTo>
                    <a:pt x="759110" y="3949817"/>
                  </a:lnTo>
                  <a:lnTo>
                    <a:pt x="686258" y="3586659"/>
                  </a:lnTo>
                  <a:lnTo>
                    <a:pt x="496404" y="3304340"/>
                  </a:lnTo>
                  <a:lnTo>
                    <a:pt x="300862" y="3121372"/>
                  </a:lnTo>
                  <a:lnTo>
                    <a:pt x="210945" y="3056268"/>
                  </a:lnTo>
                  <a:lnTo>
                    <a:pt x="0" y="2838440"/>
                  </a:lnTo>
                </a:path>
              </a:pathLst>
            </a:custGeom>
            <a:ln w="3874">
              <a:solidFill>
                <a:srgbClr val="FFFFFF"/>
              </a:solidFill>
            </a:ln>
          </p:spPr>
          <p:txBody>
            <a:bodyPr wrap="square" lIns="0" tIns="0" rIns="0" bIns="0" rtlCol="0"/>
            <a:lstStyle/>
            <a:p>
              <a:endParaRPr/>
            </a:p>
          </p:txBody>
        </p:sp>
        <p:sp>
          <p:nvSpPr>
            <p:cNvPr id="7" name="object 7"/>
            <p:cNvSpPr/>
            <p:nvPr/>
          </p:nvSpPr>
          <p:spPr>
            <a:xfrm>
              <a:off x="0" y="3804968"/>
              <a:ext cx="666750" cy="1338580"/>
            </a:xfrm>
            <a:custGeom>
              <a:avLst/>
              <a:gdLst/>
              <a:ahLst/>
              <a:cxnLst/>
              <a:rect l="l" t="t" r="r" b="b"/>
              <a:pathLst>
                <a:path w="666750" h="1338579">
                  <a:moveTo>
                    <a:pt x="666412" y="1338520"/>
                  </a:moveTo>
                  <a:lnTo>
                    <a:pt x="0" y="1338520"/>
                  </a:lnTo>
                  <a:lnTo>
                    <a:pt x="0" y="0"/>
                  </a:lnTo>
                  <a:lnTo>
                    <a:pt x="209555" y="290972"/>
                  </a:lnTo>
                  <a:lnTo>
                    <a:pt x="299970" y="444435"/>
                  </a:lnTo>
                  <a:lnTo>
                    <a:pt x="495593" y="841406"/>
                  </a:lnTo>
                  <a:lnTo>
                    <a:pt x="666412" y="1338520"/>
                  </a:lnTo>
                  <a:close/>
                </a:path>
              </a:pathLst>
            </a:custGeom>
            <a:solidFill>
              <a:srgbClr val="3B6793"/>
            </a:solidFill>
          </p:spPr>
          <p:txBody>
            <a:bodyPr wrap="square" lIns="0" tIns="0" rIns="0" bIns="0" rtlCol="0"/>
            <a:lstStyle/>
            <a:p>
              <a:endParaRPr/>
            </a:p>
          </p:txBody>
        </p:sp>
      </p:grpSp>
      <p:grpSp>
        <p:nvGrpSpPr>
          <p:cNvPr id="8" name="object 8"/>
          <p:cNvGrpSpPr/>
          <p:nvPr/>
        </p:nvGrpSpPr>
        <p:grpSpPr>
          <a:xfrm>
            <a:off x="5873694" y="3632849"/>
            <a:ext cx="3270885" cy="1513205"/>
            <a:chOff x="5873694" y="3632849"/>
            <a:chExt cx="3270885" cy="1513205"/>
          </a:xfrm>
        </p:grpSpPr>
        <p:sp>
          <p:nvSpPr>
            <p:cNvPr id="9" name="object 9"/>
            <p:cNvSpPr/>
            <p:nvPr/>
          </p:nvSpPr>
          <p:spPr>
            <a:xfrm>
              <a:off x="5873686" y="3632860"/>
              <a:ext cx="3270885" cy="1510665"/>
            </a:xfrm>
            <a:custGeom>
              <a:avLst/>
              <a:gdLst/>
              <a:ahLst/>
              <a:cxnLst/>
              <a:rect l="l" t="t" r="r" b="b"/>
              <a:pathLst>
                <a:path w="3270884" h="1510664">
                  <a:moveTo>
                    <a:pt x="1888159" y="1510639"/>
                  </a:moveTo>
                  <a:lnTo>
                    <a:pt x="1870011" y="1470634"/>
                  </a:lnTo>
                  <a:lnTo>
                    <a:pt x="1847062" y="1426222"/>
                  </a:lnTo>
                  <a:lnTo>
                    <a:pt x="1821891" y="1382509"/>
                  </a:lnTo>
                  <a:lnTo>
                    <a:pt x="1794840" y="1339634"/>
                  </a:lnTo>
                  <a:lnTo>
                    <a:pt x="1766214" y="1297774"/>
                  </a:lnTo>
                  <a:lnTo>
                    <a:pt x="1736356" y="1257071"/>
                  </a:lnTo>
                  <a:lnTo>
                    <a:pt x="1705584" y="1217714"/>
                  </a:lnTo>
                  <a:lnTo>
                    <a:pt x="1674241" y="1179830"/>
                  </a:lnTo>
                  <a:lnTo>
                    <a:pt x="1642656" y="1143596"/>
                  </a:lnTo>
                  <a:lnTo>
                    <a:pt x="1611147" y="1109179"/>
                  </a:lnTo>
                  <a:lnTo>
                    <a:pt x="1580057" y="1076731"/>
                  </a:lnTo>
                  <a:lnTo>
                    <a:pt x="1549704" y="1046403"/>
                  </a:lnTo>
                  <a:lnTo>
                    <a:pt x="1520418" y="1018362"/>
                  </a:lnTo>
                  <a:lnTo>
                    <a:pt x="1480350" y="982281"/>
                  </a:lnTo>
                  <a:lnTo>
                    <a:pt x="1438922" y="947877"/>
                  </a:lnTo>
                  <a:lnTo>
                    <a:pt x="1396212" y="915276"/>
                  </a:lnTo>
                  <a:lnTo>
                    <a:pt x="1352245" y="884605"/>
                  </a:lnTo>
                  <a:lnTo>
                    <a:pt x="1309624" y="857504"/>
                  </a:lnTo>
                  <a:lnTo>
                    <a:pt x="1265974" y="832307"/>
                  </a:lnTo>
                  <a:lnTo>
                    <a:pt x="1221346" y="809091"/>
                  </a:lnTo>
                  <a:lnTo>
                    <a:pt x="1175778" y="787984"/>
                  </a:lnTo>
                  <a:lnTo>
                    <a:pt x="1129322" y="769061"/>
                  </a:lnTo>
                  <a:lnTo>
                    <a:pt x="1082014" y="752424"/>
                  </a:lnTo>
                  <a:lnTo>
                    <a:pt x="1033894" y="738162"/>
                  </a:lnTo>
                  <a:lnTo>
                    <a:pt x="985037" y="726376"/>
                  </a:lnTo>
                  <a:lnTo>
                    <a:pt x="935456" y="717169"/>
                  </a:lnTo>
                  <a:lnTo>
                    <a:pt x="885215" y="710615"/>
                  </a:lnTo>
                  <a:lnTo>
                    <a:pt x="834339" y="706843"/>
                  </a:lnTo>
                  <a:lnTo>
                    <a:pt x="782904" y="705916"/>
                  </a:lnTo>
                  <a:lnTo>
                    <a:pt x="730923" y="707948"/>
                  </a:lnTo>
                  <a:lnTo>
                    <a:pt x="678472" y="713041"/>
                  </a:lnTo>
                  <a:lnTo>
                    <a:pt x="629018" y="721080"/>
                  </a:lnTo>
                  <a:lnTo>
                    <a:pt x="580986" y="732231"/>
                  </a:lnTo>
                  <a:lnTo>
                    <a:pt x="534428" y="746340"/>
                  </a:lnTo>
                  <a:lnTo>
                    <a:pt x="489381" y="763295"/>
                  </a:lnTo>
                  <a:lnTo>
                    <a:pt x="445922" y="782955"/>
                  </a:lnTo>
                  <a:lnTo>
                    <a:pt x="404088" y="805192"/>
                  </a:lnTo>
                  <a:lnTo>
                    <a:pt x="363956" y="829881"/>
                  </a:lnTo>
                  <a:lnTo>
                    <a:pt x="325577" y="856894"/>
                  </a:lnTo>
                  <a:lnTo>
                    <a:pt x="288988" y="886079"/>
                  </a:lnTo>
                  <a:lnTo>
                    <a:pt x="254266" y="917321"/>
                  </a:lnTo>
                  <a:lnTo>
                    <a:pt x="221462" y="950493"/>
                  </a:lnTo>
                  <a:lnTo>
                    <a:pt x="190627" y="985456"/>
                  </a:lnTo>
                  <a:lnTo>
                    <a:pt x="161810" y="1022083"/>
                  </a:lnTo>
                  <a:lnTo>
                    <a:pt x="135089" y="1060246"/>
                  </a:lnTo>
                  <a:lnTo>
                    <a:pt x="110502" y="1099807"/>
                  </a:lnTo>
                  <a:lnTo>
                    <a:pt x="88125" y="1140637"/>
                  </a:lnTo>
                  <a:lnTo>
                    <a:pt x="68224" y="1182979"/>
                  </a:lnTo>
                  <a:lnTo>
                    <a:pt x="50736" y="1226362"/>
                  </a:lnTo>
                  <a:lnTo>
                    <a:pt x="35712" y="1270647"/>
                  </a:lnTo>
                  <a:lnTo>
                    <a:pt x="23228" y="1315681"/>
                  </a:lnTo>
                  <a:lnTo>
                    <a:pt x="13335" y="1361351"/>
                  </a:lnTo>
                  <a:lnTo>
                    <a:pt x="6134" y="1407490"/>
                  </a:lnTo>
                  <a:lnTo>
                    <a:pt x="1663" y="1453984"/>
                  </a:lnTo>
                  <a:lnTo>
                    <a:pt x="0" y="1500695"/>
                  </a:lnTo>
                  <a:lnTo>
                    <a:pt x="266" y="1510639"/>
                  </a:lnTo>
                  <a:lnTo>
                    <a:pt x="1888159" y="1510639"/>
                  </a:lnTo>
                  <a:close/>
                </a:path>
                <a:path w="3270884" h="1510664">
                  <a:moveTo>
                    <a:pt x="3270288" y="20713"/>
                  </a:moveTo>
                  <a:lnTo>
                    <a:pt x="3203587" y="11899"/>
                  </a:lnTo>
                  <a:lnTo>
                    <a:pt x="3157740" y="7200"/>
                  </a:lnTo>
                  <a:lnTo>
                    <a:pt x="3112668" y="3632"/>
                  </a:lnTo>
                  <a:lnTo>
                    <a:pt x="3068459" y="1219"/>
                  </a:lnTo>
                  <a:lnTo>
                    <a:pt x="3018967" y="0"/>
                  </a:lnTo>
                  <a:lnTo>
                    <a:pt x="2969285" y="533"/>
                  </a:lnTo>
                  <a:lnTo>
                    <a:pt x="2919488" y="2882"/>
                  </a:lnTo>
                  <a:lnTo>
                    <a:pt x="2869692" y="7061"/>
                  </a:lnTo>
                  <a:lnTo>
                    <a:pt x="2820009" y="13131"/>
                  </a:lnTo>
                  <a:lnTo>
                    <a:pt x="2770543" y="21132"/>
                  </a:lnTo>
                  <a:lnTo>
                    <a:pt x="2721381" y="31089"/>
                  </a:lnTo>
                  <a:lnTo>
                    <a:pt x="2672651" y="43065"/>
                  </a:lnTo>
                  <a:lnTo>
                    <a:pt x="2624429" y="57086"/>
                  </a:lnTo>
                  <a:lnTo>
                    <a:pt x="2576830" y="73190"/>
                  </a:lnTo>
                  <a:lnTo>
                    <a:pt x="2529967" y="91440"/>
                  </a:lnTo>
                  <a:lnTo>
                    <a:pt x="2483929" y="111861"/>
                  </a:lnTo>
                  <a:lnTo>
                    <a:pt x="2438831" y="134493"/>
                  </a:lnTo>
                  <a:lnTo>
                    <a:pt x="2394762" y="159385"/>
                  </a:lnTo>
                  <a:lnTo>
                    <a:pt x="2352332" y="187058"/>
                  </a:lnTo>
                  <a:lnTo>
                    <a:pt x="2310307" y="216738"/>
                  </a:lnTo>
                  <a:lnTo>
                    <a:pt x="2268817" y="248373"/>
                  </a:lnTo>
                  <a:lnTo>
                    <a:pt x="2227986" y="281927"/>
                  </a:lnTo>
                  <a:lnTo>
                    <a:pt x="2187918" y="317322"/>
                  </a:lnTo>
                  <a:lnTo>
                    <a:pt x="2148751" y="354533"/>
                  </a:lnTo>
                  <a:lnTo>
                    <a:pt x="2110587" y="393484"/>
                  </a:lnTo>
                  <a:lnTo>
                    <a:pt x="2076462" y="430618"/>
                  </a:lnTo>
                  <a:lnTo>
                    <a:pt x="2043544" y="468972"/>
                  </a:lnTo>
                  <a:lnTo>
                    <a:pt x="2011959" y="508457"/>
                  </a:lnTo>
                  <a:lnTo>
                    <a:pt x="1981809" y="548995"/>
                  </a:lnTo>
                  <a:lnTo>
                    <a:pt x="1953234" y="590499"/>
                  </a:lnTo>
                  <a:lnTo>
                    <a:pt x="1926323" y="632879"/>
                  </a:lnTo>
                  <a:lnTo>
                    <a:pt x="1901215" y="676071"/>
                  </a:lnTo>
                  <a:lnTo>
                    <a:pt x="1878025" y="719988"/>
                  </a:lnTo>
                  <a:lnTo>
                    <a:pt x="1856854" y="764552"/>
                  </a:lnTo>
                  <a:lnTo>
                    <a:pt x="1837842" y="809663"/>
                  </a:lnTo>
                  <a:lnTo>
                    <a:pt x="1821078" y="855256"/>
                  </a:lnTo>
                  <a:lnTo>
                    <a:pt x="1806714" y="901242"/>
                  </a:lnTo>
                  <a:lnTo>
                    <a:pt x="1794827" y="947534"/>
                  </a:lnTo>
                  <a:lnTo>
                    <a:pt x="1785569" y="994067"/>
                  </a:lnTo>
                  <a:lnTo>
                    <a:pt x="1779041" y="1040739"/>
                  </a:lnTo>
                  <a:lnTo>
                    <a:pt x="1775421" y="1099616"/>
                  </a:lnTo>
                  <a:lnTo>
                    <a:pt x="1779219" y="1151813"/>
                  </a:lnTo>
                  <a:lnTo>
                    <a:pt x="1789595" y="1198587"/>
                  </a:lnTo>
                  <a:lnTo>
                    <a:pt x="1805711" y="1241234"/>
                  </a:lnTo>
                  <a:lnTo>
                    <a:pt x="1826729" y="1281023"/>
                  </a:lnTo>
                  <a:lnTo>
                    <a:pt x="1851799" y="1319225"/>
                  </a:lnTo>
                  <a:lnTo>
                    <a:pt x="1880082" y="1357109"/>
                  </a:lnTo>
                  <a:lnTo>
                    <a:pt x="1942973" y="1437055"/>
                  </a:lnTo>
                  <a:lnTo>
                    <a:pt x="1973313" y="1474774"/>
                  </a:lnTo>
                  <a:lnTo>
                    <a:pt x="2005838" y="1510639"/>
                  </a:lnTo>
                  <a:lnTo>
                    <a:pt x="3270288" y="1510639"/>
                  </a:lnTo>
                  <a:lnTo>
                    <a:pt x="3270288" y="20713"/>
                  </a:lnTo>
                  <a:close/>
                </a:path>
              </a:pathLst>
            </a:custGeom>
            <a:solidFill>
              <a:srgbClr val="AECCE8"/>
            </a:solidFill>
          </p:spPr>
          <p:txBody>
            <a:bodyPr wrap="square" lIns="0" tIns="0" rIns="0" bIns="0" rtlCol="0"/>
            <a:lstStyle/>
            <a:p>
              <a:endParaRPr/>
            </a:p>
          </p:txBody>
        </p:sp>
        <p:sp>
          <p:nvSpPr>
            <p:cNvPr id="10" name="object 10"/>
            <p:cNvSpPr/>
            <p:nvPr/>
          </p:nvSpPr>
          <p:spPr>
            <a:xfrm>
              <a:off x="6394862" y="4334166"/>
              <a:ext cx="708025" cy="809625"/>
            </a:xfrm>
            <a:custGeom>
              <a:avLst/>
              <a:gdLst/>
              <a:ahLst/>
              <a:cxnLst/>
              <a:rect l="l" t="t" r="r" b="b"/>
              <a:pathLst>
                <a:path w="708025" h="809625">
                  <a:moveTo>
                    <a:pt x="707608" y="809323"/>
                  </a:moveTo>
                  <a:lnTo>
                    <a:pt x="688558" y="726008"/>
                  </a:lnTo>
                  <a:lnTo>
                    <a:pt x="674392" y="675905"/>
                  </a:lnTo>
                  <a:lnTo>
                    <a:pt x="658781" y="627387"/>
                  </a:lnTo>
                  <a:lnTo>
                    <a:pt x="641857" y="580459"/>
                  </a:lnTo>
                  <a:lnTo>
                    <a:pt x="623754" y="535128"/>
                  </a:lnTo>
                  <a:lnTo>
                    <a:pt x="604604" y="491402"/>
                  </a:lnTo>
                  <a:lnTo>
                    <a:pt x="584540" y="449287"/>
                  </a:lnTo>
                  <a:lnTo>
                    <a:pt x="563695" y="408789"/>
                  </a:lnTo>
                  <a:lnTo>
                    <a:pt x="542202" y="369916"/>
                  </a:lnTo>
                  <a:lnTo>
                    <a:pt x="520194" y="332673"/>
                  </a:lnTo>
                  <a:lnTo>
                    <a:pt x="497804" y="297069"/>
                  </a:lnTo>
                  <a:lnTo>
                    <a:pt x="475164" y="263109"/>
                  </a:lnTo>
                  <a:lnTo>
                    <a:pt x="452407" y="230800"/>
                  </a:lnTo>
                  <a:lnTo>
                    <a:pt x="429666" y="200149"/>
                  </a:lnTo>
                  <a:lnTo>
                    <a:pt x="384765" y="143847"/>
                  </a:lnTo>
                  <a:lnTo>
                    <a:pt x="341522" y="94257"/>
                  </a:lnTo>
                  <a:lnTo>
                    <a:pt x="301002" y="51433"/>
                  </a:lnTo>
                  <a:lnTo>
                    <a:pt x="264266" y="15428"/>
                  </a:lnTo>
                  <a:lnTo>
                    <a:pt x="247649" y="0"/>
                  </a:lnTo>
                </a:path>
                <a:path w="708025" h="809625">
                  <a:moveTo>
                    <a:pt x="369248" y="809323"/>
                  </a:moveTo>
                  <a:lnTo>
                    <a:pt x="358479" y="750984"/>
                  </a:lnTo>
                  <a:lnTo>
                    <a:pt x="346815" y="700156"/>
                  </a:lnTo>
                  <a:lnTo>
                    <a:pt x="333530" y="650797"/>
                  </a:lnTo>
                  <a:lnTo>
                    <a:pt x="318795" y="602950"/>
                  </a:lnTo>
                  <a:lnTo>
                    <a:pt x="302780" y="556661"/>
                  </a:lnTo>
                  <a:lnTo>
                    <a:pt x="285656" y="511972"/>
                  </a:lnTo>
                  <a:lnTo>
                    <a:pt x="267593" y="468929"/>
                  </a:lnTo>
                  <a:lnTo>
                    <a:pt x="248762" y="427575"/>
                  </a:lnTo>
                  <a:lnTo>
                    <a:pt x="229333" y="387953"/>
                  </a:lnTo>
                  <a:lnTo>
                    <a:pt x="209477" y="350109"/>
                  </a:lnTo>
                  <a:lnTo>
                    <a:pt x="189365" y="314086"/>
                  </a:lnTo>
                  <a:lnTo>
                    <a:pt x="169167" y="279928"/>
                  </a:lnTo>
                  <a:lnTo>
                    <a:pt x="129197" y="217384"/>
                  </a:lnTo>
                  <a:lnTo>
                    <a:pt x="90930" y="162830"/>
                  </a:lnTo>
                  <a:lnTo>
                    <a:pt x="55732" y="116616"/>
                  </a:lnTo>
                  <a:lnTo>
                    <a:pt x="24967" y="79097"/>
                  </a:lnTo>
                  <a:lnTo>
                    <a:pt x="11673" y="63708"/>
                  </a:lnTo>
                  <a:lnTo>
                    <a:pt x="0" y="50624"/>
                  </a:lnTo>
                </a:path>
              </a:pathLst>
            </a:custGeom>
            <a:ln w="3874">
              <a:solidFill>
                <a:srgbClr val="FFFFFF"/>
              </a:solidFill>
            </a:ln>
          </p:spPr>
          <p:txBody>
            <a:bodyPr wrap="square" lIns="0" tIns="0" rIns="0" bIns="0" rtlCol="0"/>
            <a:lstStyle/>
            <a:p>
              <a:endParaRPr/>
            </a:p>
          </p:txBody>
        </p:sp>
        <p:sp>
          <p:nvSpPr>
            <p:cNvPr id="11" name="object 11"/>
            <p:cNvSpPr/>
            <p:nvPr/>
          </p:nvSpPr>
          <p:spPr>
            <a:xfrm>
              <a:off x="7676604" y="3634651"/>
              <a:ext cx="1467485" cy="1509395"/>
            </a:xfrm>
            <a:custGeom>
              <a:avLst/>
              <a:gdLst/>
              <a:ahLst/>
              <a:cxnLst/>
              <a:rect l="l" t="t" r="r" b="b"/>
              <a:pathLst>
                <a:path w="1467484" h="1509395">
                  <a:moveTo>
                    <a:pt x="1015974" y="1508848"/>
                  </a:moveTo>
                  <a:lnTo>
                    <a:pt x="996683" y="1433334"/>
                  </a:lnTo>
                  <a:lnTo>
                    <a:pt x="964603" y="1350987"/>
                  </a:lnTo>
                  <a:lnTo>
                    <a:pt x="950671" y="1324000"/>
                  </a:lnTo>
                  <a:lnTo>
                    <a:pt x="917321" y="1247419"/>
                  </a:lnTo>
                  <a:lnTo>
                    <a:pt x="884021" y="1174826"/>
                  </a:lnTo>
                  <a:lnTo>
                    <a:pt x="850849" y="1106106"/>
                  </a:lnTo>
                  <a:lnTo>
                    <a:pt x="817867" y="1041171"/>
                  </a:lnTo>
                  <a:lnTo>
                    <a:pt x="785139" y="979919"/>
                  </a:lnTo>
                  <a:lnTo>
                    <a:pt x="752729" y="922235"/>
                  </a:lnTo>
                  <a:lnTo>
                    <a:pt x="720686" y="868032"/>
                  </a:lnTo>
                  <a:lnTo>
                    <a:pt x="689089" y="817194"/>
                  </a:lnTo>
                  <a:lnTo>
                    <a:pt x="657987" y="769620"/>
                  </a:lnTo>
                  <a:lnTo>
                    <a:pt x="627456" y="725208"/>
                  </a:lnTo>
                  <a:lnTo>
                    <a:pt x="597560" y="683869"/>
                  </a:lnTo>
                  <a:lnTo>
                    <a:pt x="568350" y="645477"/>
                  </a:lnTo>
                  <a:lnTo>
                    <a:pt x="539902" y="609955"/>
                  </a:lnTo>
                  <a:lnTo>
                    <a:pt x="512267" y="577176"/>
                  </a:lnTo>
                  <a:lnTo>
                    <a:pt x="485521" y="547052"/>
                  </a:lnTo>
                  <a:lnTo>
                    <a:pt x="434911" y="494347"/>
                  </a:lnTo>
                  <a:lnTo>
                    <a:pt x="388594" y="451027"/>
                  </a:lnTo>
                  <a:lnTo>
                    <a:pt x="347078" y="416255"/>
                  </a:lnTo>
                  <a:lnTo>
                    <a:pt x="310845" y="389216"/>
                  </a:lnTo>
                  <a:lnTo>
                    <a:pt x="308724" y="392417"/>
                  </a:lnTo>
                  <a:lnTo>
                    <a:pt x="273964" y="430669"/>
                  </a:lnTo>
                  <a:lnTo>
                    <a:pt x="240474" y="470166"/>
                  </a:lnTo>
                  <a:lnTo>
                    <a:pt x="208368" y="510832"/>
                  </a:lnTo>
                  <a:lnTo>
                    <a:pt x="177736" y="552589"/>
                  </a:lnTo>
                  <a:lnTo>
                    <a:pt x="148717" y="595350"/>
                  </a:lnTo>
                  <a:lnTo>
                    <a:pt x="121412" y="639025"/>
                  </a:lnTo>
                  <a:lnTo>
                    <a:pt x="95948" y="683539"/>
                  </a:lnTo>
                  <a:lnTo>
                    <a:pt x="72415" y="728814"/>
                  </a:lnTo>
                  <a:lnTo>
                    <a:pt x="50939" y="774750"/>
                  </a:lnTo>
                  <a:lnTo>
                    <a:pt x="31648" y="821270"/>
                  </a:lnTo>
                  <a:lnTo>
                    <a:pt x="14617" y="868299"/>
                  </a:lnTo>
                  <a:lnTo>
                    <a:pt x="0" y="915746"/>
                  </a:lnTo>
                  <a:lnTo>
                    <a:pt x="48615" y="928725"/>
                  </a:lnTo>
                  <a:lnTo>
                    <a:pt x="95656" y="944041"/>
                  </a:lnTo>
                  <a:lnTo>
                    <a:pt x="141109" y="961555"/>
                  </a:lnTo>
                  <a:lnTo>
                    <a:pt x="185013" y="981125"/>
                  </a:lnTo>
                  <a:lnTo>
                    <a:pt x="227393" y="1002614"/>
                  </a:lnTo>
                  <a:lnTo>
                    <a:pt x="268262" y="1025906"/>
                  </a:lnTo>
                  <a:lnTo>
                    <a:pt x="307644" y="1050848"/>
                  </a:lnTo>
                  <a:lnTo>
                    <a:pt x="355777" y="1084859"/>
                  </a:lnTo>
                  <a:lnTo>
                    <a:pt x="401548" y="1121067"/>
                  </a:lnTo>
                  <a:lnTo>
                    <a:pt x="445008" y="1159167"/>
                  </a:lnTo>
                  <a:lnTo>
                    <a:pt x="486181" y="1198880"/>
                  </a:lnTo>
                  <a:lnTo>
                    <a:pt x="525132" y="1239926"/>
                  </a:lnTo>
                  <a:lnTo>
                    <a:pt x="561873" y="1282026"/>
                  </a:lnTo>
                  <a:lnTo>
                    <a:pt x="596455" y="1324876"/>
                  </a:lnTo>
                  <a:lnTo>
                    <a:pt x="628929" y="1368209"/>
                  </a:lnTo>
                  <a:lnTo>
                    <a:pt x="659307" y="1411732"/>
                  </a:lnTo>
                  <a:lnTo>
                    <a:pt x="687654" y="1455166"/>
                  </a:lnTo>
                  <a:lnTo>
                    <a:pt x="713994" y="1498219"/>
                  </a:lnTo>
                  <a:lnTo>
                    <a:pt x="720090" y="1508848"/>
                  </a:lnTo>
                  <a:lnTo>
                    <a:pt x="1015974" y="1508848"/>
                  </a:lnTo>
                  <a:close/>
                </a:path>
                <a:path w="1467484" h="1509395">
                  <a:moveTo>
                    <a:pt x="1467370" y="20205"/>
                  </a:moveTo>
                  <a:lnTo>
                    <a:pt x="1402765" y="11709"/>
                  </a:lnTo>
                  <a:lnTo>
                    <a:pt x="1356360" y="6997"/>
                  </a:lnTo>
                  <a:lnTo>
                    <a:pt x="1310716" y="3492"/>
                  </a:lnTo>
                  <a:lnTo>
                    <a:pt x="1265897" y="1193"/>
                  </a:lnTo>
                  <a:lnTo>
                    <a:pt x="1217002" y="0"/>
                  </a:lnTo>
                  <a:lnTo>
                    <a:pt x="1167930" y="495"/>
                  </a:lnTo>
                  <a:lnTo>
                    <a:pt x="1118755" y="2717"/>
                  </a:lnTo>
                  <a:lnTo>
                    <a:pt x="1069594" y="6731"/>
                  </a:lnTo>
                  <a:lnTo>
                    <a:pt x="1020546" y="12560"/>
                  </a:lnTo>
                  <a:lnTo>
                    <a:pt x="971715" y="20281"/>
                  </a:lnTo>
                  <a:lnTo>
                    <a:pt x="923188" y="29933"/>
                  </a:lnTo>
                  <a:lnTo>
                    <a:pt x="875068" y="41567"/>
                  </a:lnTo>
                  <a:lnTo>
                    <a:pt x="827468" y="55232"/>
                  </a:lnTo>
                  <a:lnTo>
                    <a:pt x="780478" y="70980"/>
                  </a:lnTo>
                  <a:lnTo>
                    <a:pt x="734199" y="88849"/>
                  </a:lnTo>
                  <a:lnTo>
                    <a:pt x="688733" y="108902"/>
                  </a:lnTo>
                  <a:lnTo>
                    <a:pt x="644182" y="131191"/>
                  </a:lnTo>
                  <a:lnTo>
                    <a:pt x="600646" y="155752"/>
                  </a:lnTo>
                  <a:lnTo>
                    <a:pt x="622477" y="168173"/>
                  </a:lnTo>
                  <a:lnTo>
                    <a:pt x="643890" y="180898"/>
                  </a:lnTo>
                  <a:lnTo>
                    <a:pt x="685419" y="207327"/>
                  </a:lnTo>
                  <a:lnTo>
                    <a:pt x="726427" y="235889"/>
                  </a:lnTo>
                  <a:lnTo>
                    <a:pt x="765683" y="265798"/>
                  </a:lnTo>
                  <a:lnTo>
                    <a:pt x="803236" y="296989"/>
                  </a:lnTo>
                  <a:lnTo>
                    <a:pt x="839101" y="329438"/>
                  </a:lnTo>
                  <a:lnTo>
                    <a:pt x="873328" y="363080"/>
                  </a:lnTo>
                  <a:lnTo>
                    <a:pt x="905929" y="397903"/>
                  </a:lnTo>
                  <a:lnTo>
                    <a:pt x="936942" y="433832"/>
                  </a:lnTo>
                  <a:lnTo>
                    <a:pt x="966406" y="470827"/>
                  </a:lnTo>
                  <a:lnTo>
                    <a:pt x="994346" y="508850"/>
                  </a:lnTo>
                  <a:lnTo>
                    <a:pt x="1020787" y="547865"/>
                  </a:lnTo>
                  <a:lnTo>
                    <a:pt x="1045768" y="587819"/>
                  </a:lnTo>
                  <a:lnTo>
                    <a:pt x="1069327" y="628662"/>
                  </a:lnTo>
                  <a:lnTo>
                    <a:pt x="1091488" y="670356"/>
                  </a:lnTo>
                  <a:lnTo>
                    <a:pt x="1112291" y="712863"/>
                  </a:lnTo>
                  <a:lnTo>
                    <a:pt x="1131747" y="756132"/>
                  </a:lnTo>
                  <a:lnTo>
                    <a:pt x="1149896" y="800112"/>
                  </a:lnTo>
                  <a:lnTo>
                    <a:pt x="1166787" y="844778"/>
                  </a:lnTo>
                  <a:lnTo>
                    <a:pt x="1182433" y="890066"/>
                  </a:lnTo>
                  <a:lnTo>
                    <a:pt x="1196860" y="935939"/>
                  </a:lnTo>
                  <a:lnTo>
                    <a:pt x="1210119" y="982357"/>
                  </a:lnTo>
                  <a:lnTo>
                    <a:pt x="1222235" y="1029271"/>
                  </a:lnTo>
                  <a:lnTo>
                    <a:pt x="1233220" y="1076629"/>
                  </a:lnTo>
                  <a:lnTo>
                    <a:pt x="1243139" y="1124407"/>
                  </a:lnTo>
                  <a:lnTo>
                    <a:pt x="1251991" y="1172540"/>
                  </a:lnTo>
                  <a:lnTo>
                    <a:pt x="1259840" y="1221003"/>
                  </a:lnTo>
                  <a:lnTo>
                    <a:pt x="1266685" y="1269733"/>
                  </a:lnTo>
                  <a:lnTo>
                    <a:pt x="1272578" y="1318704"/>
                  </a:lnTo>
                  <a:lnTo>
                    <a:pt x="1277543" y="1367853"/>
                  </a:lnTo>
                  <a:lnTo>
                    <a:pt x="1281620" y="1417142"/>
                  </a:lnTo>
                  <a:lnTo>
                    <a:pt x="1284820" y="1466545"/>
                  </a:lnTo>
                  <a:lnTo>
                    <a:pt x="1286852" y="1508848"/>
                  </a:lnTo>
                  <a:lnTo>
                    <a:pt x="1467370" y="1508848"/>
                  </a:lnTo>
                  <a:lnTo>
                    <a:pt x="1467370" y="20205"/>
                  </a:lnTo>
                  <a:close/>
                </a:path>
              </a:pathLst>
            </a:custGeom>
            <a:solidFill>
              <a:srgbClr val="3B6793"/>
            </a:solidFill>
          </p:spPr>
          <p:txBody>
            <a:bodyPr wrap="square" lIns="0" tIns="0" rIns="0" bIns="0" rtlCol="0"/>
            <a:lstStyle/>
            <a:p>
              <a:endParaRPr/>
            </a:p>
          </p:txBody>
        </p:sp>
      </p:grpSp>
      <p:sp>
        <p:nvSpPr>
          <p:cNvPr id="12" name="object 12"/>
          <p:cNvSpPr/>
          <p:nvPr/>
        </p:nvSpPr>
        <p:spPr>
          <a:xfrm>
            <a:off x="416071" y="1200640"/>
            <a:ext cx="151869" cy="202707"/>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44843" y="1437274"/>
            <a:ext cx="98222" cy="12987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768016" y="1312609"/>
            <a:ext cx="98572" cy="12987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070288" y="3271543"/>
            <a:ext cx="151867" cy="203074"/>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2620544" y="2254642"/>
            <a:ext cx="151874" cy="203054"/>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2222155" y="3520542"/>
            <a:ext cx="98924" cy="129924"/>
          </a:xfrm>
          <a:prstGeom prst="rect">
            <a:avLst/>
          </a:prstGeom>
          <a:blipFill>
            <a:blip r:embed="rId7" cstate="print"/>
            <a:stretch>
              <a:fillRect/>
            </a:stretch>
          </a:blipFill>
        </p:spPr>
        <p:txBody>
          <a:bodyPr wrap="square" lIns="0" tIns="0" rIns="0" bIns="0" rtlCol="0"/>
          <a:lstStyle/>
          <a:p>
            <a:endParaRPr/>
          </a:p>
        </p:txBody>
      </p:sp>
      <p:grpSp>
        <p:nvGrpSpPr>
          <p:cNvPr id="18" name="object 18"/>
          <p:cNvGrpSpPr/>
          <p:nvPr/>
        </p:nvGrpSpPr>
        <p:grpSpPr>
          <a:xfrm>
            <a:off x="1659381" y="2536544"/>
            <a:ext cx="218440" cy="280670"/>
            <a:chOff x="1659381" y="2536544"/>
            <a:chExt cx="218440" cy="280670"/>
          </a:xfrm>
        </p:grpSpPr>
        <p:sp>
          <p:nvSpPr>
            <p:cNvPr id="19" name="object 19"/>
            <p:cNvSpPr/>
            <p:nvPr/>
          </p:nvSpPr>
          <p:spPr>
            <a:xfrm>
              <a:off x="1779188" y="2536544"/>
              <a:ext cx="98164" cy="130399"/>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1659381" y="2686319"/>
              <a:ext cx="98222" cy="130399"/>
            </a:xfrm>
            <a:prstGeom prst="rect">
              <a:avLst/>
            </a:prstGeom>
            <a:blipFill>
              <a:blip r:embed="rId9" cstate="print"/>
              <a:stretch>
                <a:fillRect/>
              </a:stretch>
            </a:blipFill>
          </p:spPr>
          <p:txBody>
            <a:bodyPr wrap="square" lIns="0" tIns="0" rIns="0" bIns="0" rtlCol="0"/>
            <a:lstStyle/>
            <a:p>
              <a:endParaRPr/>
            </a:p>
          </p:txBody>
        </p:sp>
      </p:grpSp>
      <p:sp>
        <p:nvSpPr>
          <p:cNvPr id="21" name="object 21"/>
          <p:cNvSpPr/>
          <p:nvPr/>
        </p:nvSpPr>
        <p:spPr>
          <a:xfrm>
            <a:off x="1116087" y="3455068"/>
            <a:ext cx="98222" cy="130449"/>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1817448" y="3670292"/>
            <a:ext cx="98222" cy="129924"/>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0" y="3135389"/>
            <a:ext cx="49530" cy="70485"/>
          </a:xfrm>
          <a:custGeom>
            <a:avLst/>
            <a:gdLst/>
            <a:ahLst/>
            <a:cxnLst/>
            <a:rect l="l" t="t" r="r" b="b"/>
            <a:pathLst>
              <a:path w="49530" h="70485">
                <a:moveTo>
                  <a:pt x="0" y="69995"/>
                </a:moveTo>
                <a:lnTo>
                  <a:pt x="0" y="0"/>
                </a:lnTo>
                <a:lnTo>
                  <a:pt x="778" y="1479"/>
                </a:lnTo>
                <a:lnTo>
                  <a:pt x="22014" y="22912"/>
                </a:lnTo>
                <a:lnTo>
                  <a:pt x="48339" y="33954"/>
                </a:lnTo>
                <a:lnTo>
                  <a:pt x="48983" y="33954"/>
                </a:lnTo>
                <a:lnTo>
                  <a:pt x="48983" y="34679"/>
                </a:lnTo>
                <a:lnTo>
                  <a:pt x="48339" y="36004"/>
                </a:lnTo>
                <a:lnTo>
                  <a:pt x="22014" y="47080"/>
                </a:lnTo>
                <a:lnTo>
                  <a:pt x="778" y="68516"/>
                </a:lnTo>
                <a:lnTo>
                  <a:pt x="0" y="69995"/>
                </a:lnTo>
                <a:close/>
              </a:path>
            </a:pathLst>
          </a:custGeom>
          <a:solidFill>
            <a:srgbClr val="FFFFFF"/>
          </a:solidFill>
        </p:spPr>
        <p:txBody>
          <a:bodyPr wrap="square" lIns="0" tIns="0" rIns="0" bIns="0" rtlCol="0"/>
          <a:lstStyle/>
          <a:p>
            <a:endParaRPr/>
          </a:p>
        </p:txBody>
      </p:sp>
      <p:sp>
        <p:nvSpPr>
          <p:cNvPr id="24" name="object 24"/>
          <p:cNvSpPr/>
          <p:nvPr/>
        </p:nvSpPr>
        <p:spPr>
          <a:xfrm>
            <a:off x="234954" y="3851417"/>
            <a:ext cx="98222" cy="129874"/>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338091" y="2402822"/>
            <a:ext cx="152509" cy="202697"/>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1855766" y="1162147"/>
            <a:ext cx="98222" cy="129929"/>
          </a:xfrm>
          <a:prstGeom prst="rect">
            <a:avLst/>
          </a:prstGeom>
          <a:blipFill>
            <a:blip r:embed="rId14" cstate="print"/>
            <a:stretch>
              <a:fillRect/>
            </a:stretch>
          </a:blipFill>
        </p:spPr>
        <p:txBody>
          <a:bodyPr wrap="square" lIns="0" tIns="0" rIns="0" bIns="0" rtlCol="0"/>
          <a:lstStyle/>
          <a:p>
            <a:endParaRPr/>
          </a:p>
        </p:txBody>
      </p:sp>
      <p:sp>
        <p:nvSpPr>
          <p:cNvPr id="27" name="object 27"/>
          <p:cNvSpPr txBox="1">
            <a:spLocks noGrp="1"/>
          </p:cNvSpPr>
          <p:nvPr>
            <p:ph type="title"/>
          </p:nvPr>
        </p:nvSpPr>
        <p:spPr>
          <a:prstGeom prst="rect">
            <a:avLst/>
          </a:prstGeom>
        </p:spPr>
        <p:txBody>
          <a:bodyPr vert="horz" wrap="square" lIns="0" tIns="12700" rIns="0" bIns="0" rtlCol="0">
            <a:spAutoFit/>
          </a:bodyPr>
          <a:lstStyle/>
          <a:p>
            <a:pPr marL="129539">
              <a:lnSpc>
                <a:spcPct val="100000"/>
              </a:lnSpc>
              <a:spcBef>
                <a:spcPts val="100"/>
              </a:spcBef>
            </a:pPr>
            <a:r>
              <a:rPr spc="-380" dirty="0"/>
              <a:t>Thank</a:t>
            </a:r>
            <a:r>
              <a:rPr spc="-250" dirty="0"/>
              <a:t> </a:t>
            </a:r>
            <a:r>
              <a:rPr spc="-65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0219" y="395549"/>
            <a:ext cx="269240" cy="360680"/>
          </a:xfrm>
          <a:custGeom>
            <a:avLst/>
            <a:gdLst/>
            <a:ahLst/>
            <a:cxnLst/>
            <a:rect l="l" t="t" r="r" b="b"/>
            <a:pathLst>
              <a:path w="269240" h="360680">
                <a:moveTo>
                  <a:pt x="139544" y="360676"/>
                </a:moveTo>
                <a:lnTo>
                  <a:pt x="135379" y="360676"/>
                </a:lnTo>
                <a:lnTo>
                  <a:pt x="132257" y="359636"/>
                </a:lnTo>
                <a:lnTo>
                  <a:pt x="128437" y="357554"/>
                </a:lnTo>
                <a:lnTo>
                  <a:pt x="118246" y="305743"/>
                </a:lnTo>
                <a:lnTo>
                  <a:pt x="98723" y="260498"/>
                </a:lnTo>
                <a:lnTo>
                  <a:pt x="71453" y="223385"/>
                </a:lnTo>
                <a:lnTo>
                  <a:pt x="38017" y="195969"/>
                </a:lnTo>
                <a:lnTo>
                  <a:pt x="0" y="179817"/>
                </a:lnTo>
                <a:lnTo>
                  <a:pt x="37618" y="167298"/>
                </a:lnTo>
                <a:lnTo>
                  <a:pt x="70253" y="141316"/>
                </a:lnTo>
                <a:lnTo>
                  <a:pt x="96924" y="104236"/>
                </a:lnTo>
                <a:lnTo>
                  <a:pt x="116646" y="58424"/>
                </a:lnTo>
                <a:lnTo>
                  <a:pt x="128437" y="6247"/>
                </a:lnTo>
                <a:lnTo>
                  <a:pt x="128437" y="2082"/>
                </a:lnTo>
                <a:lnTo>
                  <a:pt x="130519" y="0"/>
                </a:lnTo>
                <a:lnTo>
                  <a:pt x="135379" y="0"/>
                </a:lnTo>
                <a:lnTo>
                  <a:pt x="138504" y="2082"/>
                </a:lnTo>
                <a:lnTo>
                  <a:pt x="140587" y="6247"/>
                </a:lnTo>
                <a:lnTo>
                  <a:pt x="153975" y="58024"/>
                </a:lnTo>
                <a:lnTo>
                  <a:pt x="173877" y="103036"/>
                </a:lnTo>
                <a:lnTo>
                  <a:pt x="199895" y="139517"/>
                </a:lnTo>
                <a:lnTo>
                  <a:pt x="231628" y="165699"/>
                </a:lnTo>
                <a:lnTo>
                  <a:pt x="268676" y="179817"/>
                </a:lnTo>
                <a:lnTo>
                  <a:pt x="231628" y="193969"/>
                </a:lnTo>
                <a:lnTo>
                  <a:pt x="199895" y="220385"/>
                </a:lnTo>
                <a:lnTo>
                  <a:pt x="173877" y="257499"/>
                </a:lnTo>
                <a:lnTo>
                  <a:pt x="153975" y="303744"/>
                </a:lnTo>
                <a:lnTo>
                  <a:pt x="140587" y="357554"/>
                </a:lnTo>
                <a:lnTo>
                  <a:pt x="140587" y="359636"/>
                </a:lnTo>
                <a:close/>
              </a:path>
            </a:pathLst>
          </a:custGeom>
          <a:solidFill>
            <a:srgbClr val="AECCE8"/>
          </a:solidFill>
        </p:spPr>
        <p:txBody>
          <a:bodyPr wrap="square" lIns="0" tIns="0" rIns="0" bIns="0" rtlCol="0"/>
          <a:lstStyle/>
          <a:p>
            <a:endParaRPr/>
          </a:p>
        </p:txBody>
      </p:sp>
      <p:sp>
        <p:nvSpPr>
          <p:cNvPr id="3" name="object 3"/>
          <p:cNvSpPr/>
          <p:nvPr/>
        </p:nvSpPr>
        <p:spPr>
          <a:xfrm>
            <a:off x="418154" y="1315547"/>
            <a:ext cx="141167" cy="189492"/>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6537223" y="1958873"/>
            <a:ext cx="2609215" cy="3187065"/>
            <a:chOff x="6537223" y="1958873"/>
            <a:chExt cx="2609215" cy="3187065"/>
          </a:xfrm>
        </p:grpSpPr>
        <p:sp>
          <p:nvSpPr>
            <p:cNvPr id="5" name="object 5"/>
            <p:cNvSpPr/>
            <p:nvPr/>
          </p:nvSpPr>
          <p:spPr>
            <a:xfrm>
              <a:off x="6918674" y="1958873"/>
              <a:ext cx="2225675" cy="3185160"/>
            </a:xfrm>
            <a:custGeom>
              <a:avLst/>
              <a:gdLst/>
              <a:ahLst/>
              <a:cxnLst/>
              <a:rect l="l" t="t" r="r" b="b"/>
              <a:pathLst>
                <a:path w="2225675" h="3185160">
                  <a:moveTo>
                    <a:pt x="1356771" y="3184615"/>
                  </a:moveTo>
                  <a:lnTo>
                    <a:pt x="0" y="3184615"/>
                  </a:lnTo>
                  <a:lnTo>
                    <a:pt x="39887" y="3160548"/>
                  </a:lnTo>
                  <a:lnTo>
                    <a:pt x="125287" y="3110229"/>
                  </a:lnTo>
                  <a:lnTo>
                    <a:pt x="254702" y="3036392"/>
                  </a:lnTo>
                  <a:lnTo>
                    <a:pt x="817541" y="2724411"/>
                  </a:lnTo>
                  <a:lnTo>
                    <a:pt x="902090" y="2675435"/>
                  </a:lnTo>
                  <a:lnTo>
                    <a:pt x="985506" y="2625662"/>
                  </a:lnTo>
                  <a:lnTo>
                    <a:pt x="1026724" y="2600418"/>
                  </a:lnTo>
                  <a:lnTo>
                    <a:pt x="1067582" y="2574903"/>
                  </a:lnTo>
                  <a:lnTo>
                    <a:pt x="1108052" y="2549094"/>
                  </a:lnTo>
                  <a:lnTo>
                    <a:pt x="1148109" y="2522967"/>
                  </a:lnTo>
                  <a:lnTo>
                    <a:pt x="1198852" y="2491716"/>
                  </a:lnTo>
                  <a:lnTo>
                    <a:pt x="1247894" y="2460267"/>
                  </a:lnTo>
                  <a:lnTo>
                    <a:pt x="1295264" y="2428619"/>
                  </a:lnTo>
                  <a:lnTo>
                    <a:pt x="1340992" y="2396773"/>
                  </a:lnTo>
                  <a:lnTo>
                    <a:pt x="1385108" y="2364727"/>
                  </a:lnTo>
                  <a:lnTo>
                    <a:pt x="1427643" y="2332484"/>
                  </a:lnTo>
                  <a:lnTo>
                    <a:pt x="1468627" y="2300041"/>
                  </a:lnTo>
                  <a:lnTo>
                    <a:pt x="1508089" y="2267400"/>
                  </a:lnTo>
                  <a:lnTo>
                    <a:pt x="1546060" y="2234561"/>
                  </a:lnTo>
                  <a:lnTo>
                    <a:pt x="1582569" y="2201522"/>
                  </a:lnTo>
                  <a:lnTo>
                    <a:pt x="1617647" y="2168285"/>
                  </a:lnTo>
                  <a:lnTo>
                    <a:pt x="1651324" y="2134849"/>
                  </a:lnTo>
                  <a:lnTo>
                    <a:pt x="1683631" y="2101214"/>
                  </a:lnTo>
                  <a:lnTo>
                    <a:pt x="1714596" y="2067381"/>
                  </a:lnTo>
                  <a:lnTo>
                    <a:pt x="1744250" y="2033349"/>
                  </a:lnTo>
                  <a:lnTo>
                    <a:pt x="1772624" y="1999117"/>
                  </a:lnTo>
                  <a:lnTo>
                    <a:pt x="1799747" y="1964688"/>
                  </a:lnTo>
                  <a:lnTo>
                    <a:pt x="1825649" y="1930059"/>
                  </a:lnTo>
                  <a:lnTo>
                    <a:pt x="1850361" y="1895231"/>
                  </a:lnTo>
                  <a:lnTo>
                    <a:pt x="1873932" y="1860174"/>
                  </a:lnTo>
                  <a:lnTo>
                    <a:pt x="1896334" y="1824979"/>
                  </a:lnTo>
                  <a:lnTo>
                    <a:pt x="1917654" y="1789555"/>
                  </a:lnTo>
                  <a:lnTo>
                    <a:pt x="1937905" y="1753931"/>
                  </a:lnTo>
                  <a:lnTo>
                    <a:pt x="1957115" y="1718109"/>
                  </a:lnTo>
                  <a:lnTo>
                    <a:pt x="1975315" y="1682088"/>
                  </a:lnTo>
                  <a:lnTo>
                    <a:pt x="1992536" y="1645867"/>
                  </a:lnTo>
                  <a:lnTo>
                    <a:pt x="2008806" y="1609448"/>
                  </a:lnTo>
                  <a:lnTo>
                    <a:pt x="2024157" y="1572830"/>
                  </a:lnTo>
                  <a:lnTo>
                    <a:pt x="2038618" y="1536012"/>
                  </a:lnTo>
                  <a:lnTo>
                    <a:pt x="2052219" y="1498996"/>
                  </a:lnTo>
                  <a:lnTo>
                    <a:pt x="2064991" y="1461780"/>
                  </a:lnTo>
                  <a:lnTo>
                    <a:pt x="2076963" y="1424365"/>
                  </a:lnTo>
                  <a:lnTo>
                    <a:pt x="2088165" y="1386751"/>
                  </a:lnTo>
                  <a:lnTo>
                    <a:pt x="2098629" y="1348938"/>
                  </a:lnTo>
                  <a:lnTo>
                    <a:pt x="2108383" y="1310926"/>
                  </a:lnTo>
                  <a:lnTo>
                    <a:pt x="2117458" y="1272715"/>
                  </a:lnTo>
                  <a:lnTo>
                    <a:pt x="2125884" y="1234304"/>
                  </a:lnTo>
                  <a:lnTo>
                    <a:pt x="2133690" y="1195694"/>
                  </a:lnTo>
                  <a:lnTo>
                    <a:pt x="2140908" y="1156885"/>
                  </a:lnTo>
                  <a:lnTo>
                    <a:pt x="2147567" y="1117877"/>
                  </a:lnTo>
                  <a:lnTo>
                    <a:pt x="2153698" y="1078669"/>
                  </a:lnTo>
                  <a:lnTo>
                    <a:pt x="2159329" y="1039262"/>
                  </a:lnTo>
                  <a:lnTo>
                    <a:pt x="2164492" y="999656"/>
                  </a:lnTo>
                  <a:lnTo>
                    <a:pt x="2169216" y="959850"/>
                  </a:lnTo>
                  <a:lnTo>
                    <a:pt x="2173532" y="919845"/>
                  </a:lnTo>
                  <a:lnTo>
                    <a:pt x="2177469" y="879641"/>
                  </a:lnTo>
                  <a:lnTo>
                    <a:pt x="2181059" y="839237"/>
                  </a:lnTo>
                  <a:lnTo>
                    <a:pt x="2184329" y="798634"/>
                  </a:lnTo>
                  <a:lnTo>
                    <a:pt x="2187312" y="757832"/>
                  </a:lnTo>
                  <a:lnTo>
                    <a:pt x="2190037" y="716830"/>
                  </a:lnTo>
                  <a:lnTo>
                    <a:pt x="2192534" y="675628"/>
                  </a:lnTo>
                  <a:lnTo>
                    <a:pt x="2194832" y="634227"/>
                  </a:lnTo>
                  <a:lnTo>
                    <a:pt x="2196963" y="592627"/>
                  </a:lnTo>
                  <a:lnTo>
                    <a:pt x="2198956" y="550827"/>
                  </a:lnTo>
                  <a:lnTo>
                    <a:pt x="2200842" y="508827"/>
                  </a:lnTo>
                  <a:lnTo>
                    <a:pt x="2202650" y="466628"/>
                  </a:lnTo>
                  <a:lnTo>
                    <a:pt x="2204410" y="424229"/>
                  </a:lnTo>
                  <a:lnTo>
                    <a:pt x="2207909" y="338833"/>
                  </a:lnTo>
                  <a:lnTo>
                    <a:pt x="2209707" y="295835"/>
                  </a:lnTo>
                  <a:lnTo>
                    <a:pt x="2211578" y="252638"/>
                  </a:lnTo>
                  <a:lnTo>
                    <a:pt x="2213552" y="209241"/>
                  </a:lnTo>
                  <a:lnTo>
                    <a:pt x="2215659" y="165645"/>
                  </a:lnTo>
                  <a:lnTo>
                    <a:pt x="2217929" y="121848"/>
                  </a:lnTo>
                  <a:lnTo>
                    <a:pt x="2220392" y="77852"/>
                  </a:lnTo>
                  <a:lnTo>
                    <a:pt x="2223078" y="33657"/>
                  </a:lnTo>
                  <a:lnTo>
                    <a:pt x="2225306" y="0"/>
                  </a:lnTo>
                  <a:lnTo>
                    <a:pt x="2225306" y="1778919"/>
                  </a:lnTo>
                  <a:lnTo>
                    <a:pt x="2214332" y="1819235"/>
                  </a:lnTo>
                  <a:lnTo>
                    <a:pt x="2202559" y="1860205"/>
                  </a:lnTo>
                  <a:lnTo>
                    <a:pt x="2190185" y="1901011"/>
                  </a:lnTo>
                  <a:lnTo>
                    <a:pt x="2177156" y="1941736"/>
                  </a:lnTo>
                  <a:lnTo>
                    <a:pt x="2163454" y="1982339"/>
                  </a:lnTo>
                  <a:lnTo>
                    <a:pt x="2149055" y="2022811"/>
                  </a:lnTo>
                  <a:lnTo>
                    <a:pt x="2133932" y="2063143"/>
                  </a:lnTo>
                  <a:lnTo>
                    <a:pt x="2111941" y="2106444"/>
                  </a:lnTo>
                  <a:lnTo>
                    <a:pt x="2088775" y="2149181"/>
                  </a:lnTo>
                  <a:lnTo>
                    <a:pt x="2064520" y="2191390"/>
                  </a:lnTo>
                  <a:lnTo>
                    <a:pt x="2039262" y="2233110"/>
                  </a:lnTo>
                  <a:lnTo>
                    <a:pt x="2013088" y="2274379"/>
                  </a:lnTo>
                  <a:lnTo>
                    <a:pt x="1986083" y="2315233"/>
                  </a:lnTo>
                  <a:lnTo>
                    <a:pt x="1958334" y="2355711"/>
                  </a:lnTo>
                  <a:lnTo>
                    <a:pt x="1929926" y="2395850"/>
                  </a:lnTo>
                  <a:lnTo>
                    <a:pt x="1900947" y="2435689"/>
                  </a:lnTo>
                  <a:lnTo>
                    <a:pt x="1871481" y="2475265"/>
                  </a:lnTo>
                  <a:lnTo>
                    <a:pt x="1841616" y="2514615"/>
                  </a:lnTo>
                  <a:lnTo>
                    <a:pt x="1811437" y="2553778"/>
                  </a:lnTo>
                  <a:lnTo>
                    <a:pt x="1628594" y="2786931"/>
                  </a:lnTo>
                  <a:lnTo>
                    <a:pt x="1598630" y="2825838"/>
                  </a:lnTo>
                  <a:lnTo>
                    <a:pt x="1569041" y="2864860"/>
                  </a:lnTo>
                  <a:lnTo>
                    <a:pt x="1539913" y="2904033"/>
                  </a:lnTo>
                  <a:lnTo>
                    <a:pt x="1511332" y="2943397"/>
                  </a:lnTo>
                  <a:lnTo>
                    <a:pt x="1483385" y="2982988"/>
                  </a:lnTo>
                  <a:lnTo>
                    <a:pt x="1456157" y="3022845"/>
                  </a:lnTo>
                  <a:lnTo>
                    <a:pt x="1429736" y="3063004"/>
                  </a:lnTo>
                  <a:lnTo>
                    <a:pt x="1404206" y="3103505"/>
                  </a:lnTo>
                  <a:lnTo>
                    <a:pt x="1379654" y="3144384"/>
                  </a:lnTo>
                  <a:lnTo>
                    <a:pt x="1356771" y="3184615"/>
                  </a:lnTo>
                  <a:close/>
                </a:path>
              </a:pathLst>
            </a:custGeom>
            <a:solidFill>
              <a:srgbClr val="AECCE8"/>
            </a:solidFill>
          </p:spPr>
          <p:txBody>
            <a:bodyPr wrap="square" lIns="0" tIns="0" rIns="0" bIns="0" rtlCol="0"/>
            <a:lstStyle/>
            <a:p>
              <a:endParaRPr/>
            </a:p>
          </p:txBody>
        </p:sp>
        <p:sp>
          <p:nvSpPr>
            <p:cNvPr id="6" name="object 6"/>
            <p:cNvSpPr/>
            <p:nvPr/>
          </p:nvSpPr>
          <p:spPr>
            <a:xfrm>
              <a:off x="6539161" y="2594898"/>
              <a:ext cx="2605405" cy="2548890"/>
            </a:xfrm>
            <a:custGeom>
              <a:avLst/>
              <a:gdLst/>
              <a:ahLst/>
              <a:cxnLst/>
              <a:rect l="l" t="t" r="r" b="b"/>
              <a:pathLst>
                <a:path w="2605404" h="2548890">
                  <a:moveTo>
                    <a:pt x="85481" y="2548590"/>
                  </a:moveTo>
                  <a:lnTo>
                    <a:pt x="0" y="2548590"/>
                  </a:lnTo>
                  <a:lnTo>
                    <a:pt x="39288" y="2529193"/>
                  </a:lnTo>
                  <a:lnTo>
                    <a:pt x="84499" y="2508293"/>
                  </a:lnTo>
                  <a:lnTo>
                    <a:pt x="130295" y="2488441"/>
                  </a:lnTo>
                  <a:lnTo>
                    <a:pt x="176625" y="2469575"/>
                  </a:lnTo>
                  <a:lnTo>
                    <a:pt x="223456" y="2451629"/>
                  </a:lnTo>
                  <a:lnTo>
                    <a:pt x="270691" y="2434558"/>
                  </a:lnTo>
                  <a:lnTo>
                    <a:pt x="318327" y="2418285"/>
                  </a:lnTo>
                  <a:lnTo>
                    <a:pt x="366298" y="2402754"/>
                  </a:lnTo>
                  <a:lnTo>
                    <a:pt x="414554" y="2387905"/>
                  </a:lnTo>
                  <a:lnTo>
                    <a:pt x="463046" y="2373675"/>
                  </a:lnTo>
                  <a:lnTo>
                    <a:pt x="511724" y="2360006"/>
                  </a:lnTo>
                  <a:lnTo>
                    <a:pt x="560538" y="2346834"/>
                  </a:lnTo>
                  <a:lnTo>
                    <a:pt x="658373" y="2321742"/>
                  </a:lnTo>
                  <a:lnTo>
                    <a:pt x="804899" y="2286316"/>
                  </a:lnTo>
                  <a:lnTo>
                    <a:pt x="1045696" y="2223562"/>
                  </a:lnTo>
                  <a:lnTo>
                    <a:pt x="1141540" y="2196482"/>
                  </a:lnTo>
                  <a:lnTo>
                    <a:pt x="1189172" y="2182260"/>
                  </a:lnTo>
                  <a:lnTo>
                    <a:pt x="1236545" y="2167498"/>
                  </a:lnTo>
                  <a:lnTo>
                    <a:pt x="1283614" y="2152131"/>
                  </a:lnTo>
                  <a:lnTo>
                    <a:pt x="1330330" y="2136095"/>
                  </a:lnTo>
                  <a:lnTo>
                    <a:pt x="1376646" y="2119324"/>
                  </a:lnTo>
                  <a:lnTo>
                    <a:pt x="1422515" y="2101756"/>
                  </a:lnTo>
                  <a:lnTo>
                    <a:pt x="1467889" y="2083325"/>
                  </a:lnTo>
                  <a:lnTo>
                    <a:pt x="1512721" y="2063968"/>
                  </a:lnTo>
                  <a:lnTo>
                    <a:pt x="1556963" y="2043618"/>
                  </a:lnTo>
                  <a:lnTo>
                    <a:pt x="1600568" y="2022213"/>
                  </a:lnTo>
                  <a:lnTo>
                    <a:pt x="1643488" y="1999688"/>
                  </a:lnTo>
                  <a:lnTo>
                    <a:pt x="1685676" y="1975978"/>
                  </a:lnTo>
                  <a:lnTo>
                    <a:pt x="1727084" y="1951018"/>
                  </a:lnTo>
                  <a:lnTo>
                    <a:pt x="1767666" y="1924746"/>
                  </a:lnTo>
                  <a:lnTo>
                    <a:pt x="1807372" y="1897095"/>
                  </a:lnTo>
                  <a:lnTo>
                    <a:pt x="1846157" y="1868001"/>
                  </a:lnTo>
                  <a:lnTo>
                    <a:pt x="1883972" y="1837401"/>
                  </a:lnTo>
                  <a:lnTo>
                    <a:pt x="1920771" y="1805230"/>
                  </a:lnTo>
                  <a:lnTo>
                    <a:pt x="1956505" y="1771422"/>
                  </a:lnTo>
                  <a:lnTo>
                    <a:pt x="1991127" y="1735915"/>
                  </a:lnTo>
                  <a:lnTo>
                    <a:pt x="2024590" y="1698643"/>
                  </a:lnTo>
                  <a:lnTo>
                    <a:pt x="2056846" y="1659542"/>
                  </a:lnTo>
                  <a:lnTo>
                    <a:pt x="2086159" y="1618812"/>
                  </a:lnTo>
                  <a:lnTo>
                    <a:pt x="2113469" y="1576958"/>
                  </a:lnTo>
                  <a:lnTo>
                    <a:pt x="2138888" y="1534056"/>
                  </a:lnTo>
                  <a:lnTo>
                    <a:pt x="2162529" y="1490178"/>
                  </a:lnTo>
                  <a:lnTo>
                    <a:pt x="2184504" y="1445398"/>
                  </a:lnTo>
                  <a:lnTo>
                    <a:pt x="2204926" y="1399790"/>
                  </a:lnTo>
                  <a:lnTo>
                    <a:pt x="2223906" y="1353427"/>
                  </a:lnTo>
                  <a:lnTo>
                    <a:pt x="2241557" y="1306382"/>
                  </a:lnTo>
                  <a:lnTo>
                    <a:pt x="2257991" y="1258730"/>
                  </a:lnTo>
                  <a:lnTo>
                    <a:pt x="2273320" y="1210544"/>
                  </a:lnTo>
                  <a:lnTo>
                    <a:pt x="2287657" y="1161897"/>
                  </a:lnTo>
                  <a:lnTo>
                    <a:pt x="2301114" y="1112863"/>
                  </a:lnTo>
                  <a:lnTo>
                    <a:pt x="2313803" y="1063516"/>
                  </a:lnTo>
                  <a:lnTo>
                    <a:pt x="2325836" y="1013928"/>
                  </a:lnTo>
                  <a:lnTo>
                    <a:pt x="2337326" y="964175"/>
                  </a:lnTo>
                  <a:lnTo>
                    <a:pt x="2348384" y="914329"/>
                  </a:lnTo>
                  <a:lnTo>
                    <a:pt x="2359124" y="864463"/>
                  </a:lnTo>
                  <a:lnTo>
                    <a:pt x="2369657" y="814652"/>
                  </a:lnTo>
                  <a:lnTo>
                    <a:pt x="2380096" y="764969"/>
                  </a:lnTo>
                  <a:lnTo>
                    <a:pt x="2390168" y="713793"/>
                  </a:lnTo>
                  <a:lnTo>
                    <a:pt x="2400381" y="662653"/>
                  </a:lnTo>
                  <a:lnTo>
                    <a:pt x="2410853" y="611578"/>
                  </a:lnTo>
                  <a:lnTo>
                    <a:pt x="2421702" y="560596"/>
                  </a:lnTo>
                  <a:lnTo>
                    <a:pt x="2433047" y="509739"/>
                  </a:lnTo>
                  <a:lnTo>
                    <a:pt x="2445005" y="459036"/>
                  </a:lnTo>
                  <a:lnTo>
                    <a:pt x="2457695" y="408516"/>
                  </a:lnTo>
                  <a:lnTo>
                    <a:pt x="2471236" y="358209"/>
                  </a:lnTo>
                  <a:lnTo>
                    <a:pt x="2485746" y="308145"/>
                  </a:lnTo>
                  <a:lnTo>
                    <a:pt x="2499788" y="262838"/>
                  </a:lnTo>
                  <a:lnTo>
                    <a:pt x="2514836" y="217962"/>
                  </a:lnTo>
                  <a:lnTo>
                    <a:pt x="2530875" y="173528"/>
                  </a:lnTo>
                  <a:lnTo>
                    <a:pt x="2547888" y="129545"/>
                  </a:lnTo>
                  <a:lnTo>
                    <a:pt x="2565860" y="86024"/>
                  </a:lnTo>
                  <a:lnTo>
                    <a:pt x="2584775" y="42976"/>
                  </a:lnTo>
                  <a:lnTo>
                    <a:pt x="2604820" y="0"/>
                  </a:lnTo>
                  <a:lnTo>
                    <a:pt x="2604820" y="92300"/>
                  </a:lnTo>
                  <a:lnTo>
                    <a:pt x="2601987" y="98804"/>
                  </a:lnTo>
                  <a:lnTo>
                    <a:pt x="2584201" y="142347"/>
                  </a:lnTo>
                  <a:lnTo>
                    <a:pt x="2567402" y="186365"/>
                  </a:lnTo>
                  <a:lnTo>
                    <a:pt x="2551608" y="230849"/>
                  </a:lnTo>
                  <a:lnTo>
                    <a:pt x="2536833" y="275787"/>
                  </a:lnTo>
                  <a:lnTo>
                    <a:pt x="2523096" y="321170"/>
                  </a:lnTo>
                  <a:lnTo>
                    <a:pt x="2508731" y="370297"/>
                  </a:lnTo>
                  <a:lnTo>
                    <a:pt x="2495233" y="420087"/>
                  </a:lnTo>
                  <a:lnTo>
                    <a:pt x="2482472" y="470377"/>
                  </a:lnTo>
                  <a:lnTo>
                    <a:pt x="2470321" y="521003"/>
                  </a:lnTo>
                  <a:lnTo>
                    <a:pt x="2458649" y="571802"/>
                  </a:lnTo>
                  <a:lnTo>
                    <a:pt x="2447327" y="622612"/>
                  </a:lnTo>
                  <a:lnTo>
                    <a:pt x="2425217" y="723608"/>
                  </a:lnTo>
                  <a:lnTo>
                    <a:pt x="2414171" y="773469"/>
                  </a:lnTo>
                  <a:lnTo>
                    <a:pt x="2404165" y="823868"/>
                  </a:lnTo>
                  <a:lnTo>
                    <a:pt x="2394009" y="874328"/>
                  </a:lnTo>
                  <a:lnTo>
                    <a:pt x="2383585" y="924787"/>
                  </a:lnTo>
                  <a:lnTo>
                    <a:pt x="2372774" y="975184"/>
                  </a:lnTo>
                  <a:lnTo>
                    <a:pt x="2361456" y="1025458"/>
                  </a:lnTo>
                  <a:lnTo>
                    <a:pt x="2349515" y="1075547"/>
                  </a:lnTo>
                  <a:lnTo>
                    <a:pt x="2336829" y="1125391"/>
                  </a:lnTo>
                  <a:lnTo>
                    <a:pt x="2323282" y="1174928"/>
                  </a:lnTo>
                  <a:lnTo>
                    <a:pt x="2308753" y="1224097"/>
                  </a:lnTo>
                  <a:lnTo>
                    <a:pt x="2293124" y="1272836"/>
                  </a:lnTo>
                  <a:lnTo>
                    <a:pt x="2276277" y="1321085"/>
                  </a:lnTo>
                  <a:lnTo>
                    <a:pt x="2258092" y="1368782"/>
                  </a:lnTo>
                  <a:lnTo>
                    <a:pt x="2238451" y="1415866"/>
                  </a:lnTo>
                  <a:lnTo>
                    <a:pt x="2217235" y="1462276"/>
                  </a:lnTo>
                  <a:lnTo>
                    <a:pt x="2194325" y="1507950"/>
                  </a:lnTo>
                  <a:lnTo>
                    <a:pt x="2169603" y="1552828"/>
                  </a:lnTo>
                  <a:lnTo>
                    <a:pt x="2142949" y="1596847"/>
                  </a:lnTo>
                  <a:lnTo>
                    <a:pt x="2114245" y="1639947"/>
                  </a:lnTo>
                  <a:lnTo>
                    <a:pt x="2083371" y="1682067"/>
                  </a:lnTo>
                  <a:lnTo>
                    <a:pt x="2050898" y="1721925"/>
                  </a:lnTo>
                  <a:lnTo>
                    <a:pt x="2017179" y="1759891"/>
                  </a:lnTo>
                  <a:lnTo>
                    <a:pt x="1982263" y="1796033"/>
                  </a:lnTo>
                  <a:lnTo>
                    <a:pt x="1946201" y="1830420"/>
                  </a:lnTo>
                  <a:lnTo>
                    <a:pt x="1909042" y="1863118"/>
                  </a:lnTo>
                  <a:lnTo>
                    <a:pt x="1870836" y="1894196"/>
                  </a:lnTo>
                  <a:lnTo>
                    <a:pt x="1831632" y="1923722"/>
                  </a:lnTo>
                  <a:lnTo>
                    <a:pt x="1791481" y="1951762"/>
                  </a:lnTo>
                  <a:lnTo>
                    <a:pt x="1750431" y="1978385"/>
                  </a:lnTo>
                  <a:lnTo>
                    <a:pt x="1708534" y="2003658"/>
                  </a:lnTo>
                  <a:lnTo>
                    <a:pt x="1665837" y="2027650"/>
                  </a:lnTo>
                  <a:lnTo>
                    <a:pt x="1622392" y="2050427"/>
                  </a:lnTo>
                  <a:lnTo>
                    <a:pt x="1578248" y="2072058"/>
                  </a:lnTo>
                  <a:lnTo>
                    <a:pt x="1533454" y="2092611"/>
                  </a:lnTo>
                  <a:lnTo>
                    <a:pt x="1488060" y="2112152"/>
                  </a:lnTo>
                  <a:lnTo>
                    <a:pt x="1442117" y="2130751"/>
                  </a:lnTo>
                  <a:lnTo>
                    <a:pt x="1395673" y="2148474"/>
                  </a:lnTo>
                  <a:lnTo>
                    <a:pt x="1348779" y="2165389"/>
                  </a:lnTo>
                  <a:lnTo>
                    <a:pt x="1301483" y="2181564"/>
                  </a:lnTo>
                  <a:lnTo>
                    <a:pt x="1253837" y="2197067"/>
                  </a:lnTo>
                  <a:lnTo>
                    <a:pt x="1205889" y="2211965"/>
                  </a:lnTo>
                  <a:lnTo>
                    <a:pt x="1157690" y="2226327"/>
                  </a:lnTo>
                  <a:lnTo>
                    <a:pt x="1060735" y="2253711"/>
                  </a:lnTo>
                  <a:lnTo>
                    <a:pt x="817424" y="2317516"/>
                  </a:lnTo>
                  <a:lnTo>
                    <a:pt x="623166" y="2367092"/>
                  </a:lnTo>
                  <a:lnTo>
                    <a:pt x="526095" y="2393398"/>
                  </a:lnTo>
                  <a:lnTo>
                    <a:pt x="477769" y="2407156"/>
                  </a:lnTo>
                  <a:lnTo>
                    <a:pt x="429655" y="2421405"/>
                  </a:lnTo>
                  <a:lnTo>
                    <a:pt x="381810" y="2436207"/>
                  </a:lnTo>
                  <a:lnTo>
                    <a:pt x="334273" y="2451634"/>
                  </a:lnTo>
                  <a:lnTo>
                    <a:pt x="287148" y="2467734"/>
                  </a:lnTo>
                  <a:lnTo>
                    <a:pt x="240441" y="2484587"/>
                  </a:lnTo>
                  <a:lnTo>
                    <a:pt x="194224" y="2502254"/>
                  </a:lnTo>
                  <a:lnTo>
                    <a:pt x="148553" y="2520798"/>
                  </a:lnTo>
                  <a:lnTo>
                    <a:pt x="103483" y="2540284"/>
                  </a:lnTo>
                  <a:lnTo>
                    <a:pt x="85481" y="2548590"/>
                  </a:lnTo>
                  <a:close/>
                </a:path>
                <a:path w="2605404" h="2548890">
                  <a:moveTo>
                    <a:pt x="2559017" y="2548590"/>
                  </a:moveTo>
                  <a:lnTo>
                    <a:pt x="2514534" y="2548590"/>
                  </a:lnTo>
                  <a:lnTo>
                    <a:pt x="2548933" y="2513615"/>
                  </a:lnTo>
                  <a:lnTo>
                    <a:pt x="2583644" y="2476561"/>
                  </a:lnTo>
                  <a:lnTo>
                    <a:pt x="2604820" y="2452713"/>
                  </a:lnTo>
                  <a:lnTo>
                    <a:pt x="2604820" y="2500485"/>
                  </a:lnTo>
                  <a:lnTo>
                    <a:pt x="2594799" y="2511418"/>
                  </a:lnTo>
                  <a:lnTo>
                    <a:pt x="2560582" y="2547029"/>
                  </a:lnTo>
                  <a:lnTo>
                    <a:pt x="2559017" y="2548590"/>
                  </a:lnTo>
                  <a:close/>
                </a:path>
              </a:pathLst>
            </a:custGeom>
            <a:solidFill>
              <a:srgbClr val="FFFFFF"/>
            </a:solidFill>
          </p:spPr>
          <p:txBody>
            <a:bodyPr wrap="square" lIns="0" tIns="0" rIns="0" bIns="0" rtlCol="0"/>
            <a:lstStyle/>
            <a:p>
              <a:endParaRPr/>
            </a:p>
          </p:txBody>
        </p:sp>
        <p:sp>
          <p:nvSpPr>
            <p:cNvPr id="7" name="object 7"/>
            <p:cNvSpPr/>
            <p:nvPr/>
          </p:nvSpPr>
          <p:spPr>
            <a:xfrm>
              <a:off x="6539160" y="2594898"/>
              <a:ext cx="2605405" cy="2548890"/>
            </a:xfrm>
            <a:custGeom>
              <a:avLst/>
              <a:gdLst/>
              <a:ahLst/>
              <a:cxnLst/>
              <a:rect l="l" t="t" r="r" b="b"/>
              <a:pathLst>
                <a:path w="2605404" h="2548890">
                  <a:moveTo>
                    <a:pt x="2604820" y="0"/>
                  </a:moveTo>
                  <a:lnTo>
                    <a:pt x="2584775" y="42976"/>
                  </a:lnTo>
                  <a:lnTo>
                    <a:pt x="2565860" y="86024"/>
                  </a:lnTo>
                  <a:lnTo>
                    <a:pt x="2547888" y="129545"/>
                  </a:lnTo>
                  <a:lnTo>
                    <a:pt x="2530874" y="173528"/>
                  </a:lnTo>
                  <a:lnTo>
                    <a:pt x="2514836" y="217962"/>
                  </a:lnTo>
                  <a:lnTo>
                    <a:pt x="2499788" y="262838"/>
                  </a:lnTo>
                  <a:lnTo>
                    <a:pt x="2485746" y="308145"/>
                  </a:lnTo>
                  <a:lnTo>
                    <a:pt x="2471236" y="358209"/>
                  </a:lnTo>
                  <a:lnTo>
                    <a:pt x="2457695" y="408516"/>
                  </a:lnTo>
                  <a:lnTo>
                    <a:pt x="2445005" y="459036"/>
                  </a:lnTo>
                  <a:lnTo>
                    <a:pt x="2433047" y="509739"/>
                  </a:lnTo>
                  <a:lnTo>
                    <a:pt x="2421702" y="560596"/>
                  </a:lnTo>
                  <a:lnTo>
                    <a:pt x="2410853" y="611578"/>
                  </a:lnTo>
                  <a:lnTo>
                    <a:pt x="2400381" y="662653"/>
                  </a:lnTo>
                  <a:lnTo>
                    <a:pt x="2390168" y="713793"/>
                  </a:lnTo>
                  <a:lnTo>
                    <a:pt x="2380096" y="764969"/>
                  </a:lnTo>
                  <a:lnTo>
                    <a:pt x="2369657" y="814652"/>
                  </a:lnTo>
                  <a:lnTo>
                    <a:pt x="2359124" y="864463"/>
                  </a:lnTo>
                  <a:lnTo>
                    <a:pt x="2348384" y="914329"/>
                  </a:lnTo>
                  <a:lnTo>
                    <a:pt x="2337326" y="964175"/>
                  </a:lnTo>
                  <a:lnTo>
                    <a:pt x="2325836" y="1013928"/>
                  </a:lnTo>
                  <a:lnTo>
                    <a:pt x="2313803" y="1063516"/>
                  </a:lnTo>
                  <a:lnTo>
                    <a:pt x="2301114" y="1112863"/>
                  </a:lnTo>
                  <a:lnTo>
                    <a:pt x="2287657" y="1161897"/>
                  </a:lnTo>
                  <a:lnTo>
                    <a:pt x="2273320" y="1210544"/>
                  </a:lnTo>
                  <a:lnTo>
                    <a:pt x="2257991" y="1258730"/>
                  </a:lnTo>
                  <a:lnTo>
                    <a:pt x="2241557" y="1306382"/>
                  </a:lnTo>
                  <a:lnTo>
                    <a:pt x="2223906" y="1353427"/>
                  </a:lnTo>
                  <a:lnTo>
                    <a:pt x="2204926" y="1399790"/>
                  </a:lnTo>
                  <a:lnTo>
                    <a:pt x="2184504" y="1445398"/>
                  </a:lnTo>
                  <a:lnTo>
                    <a:pt x="2162529" y="1490178"/>
                  </a:lnTo>
                  <a:lnTo>
                    <a:pt x="2138888" y="1534056"/>
                  </a:lnTo>
                  <a:lnTo>
                    <a:pt x="2113469" y="1576958"/>
                  </a:lnTo>
                  <a:lnTo>
                    <a:pt x="2086159" y="1618812"/>
                  </a:lnTo>
                  <a:lnTo>
                    <a:pt x="2056846" y="1659542"/>
                  </a:lnTo>
                  <a:lnTo>
                    <a:pt x="2024590" y="1698643"/>
                  </a:lnTo>
                  <a:lnTo>
                    <a:pt x="1991127" y="1735915"/>
                  </a:lnTo>
                  <a:lnTo>
                    <a:pt x="1956505" y="1771422"/>
                  </a:lnTo>
                  <a:lnTo>
                    <a:pt x="1920771" y="1805230"/>
                  </a:lnTo>
                  <a:lnTo>
                    <a:pt x="1883972" y="1837401"/>
                  </a:lnTo>
                  <a:lnTo>
                    <a:pt x="1846157" y="1868001"/>
                  </a:lnTo>
                  <a:lnTo>
                    <a:pt x="1807372" y="1897095"/>
                  </a:lnTo>
                  <a:lnTo>
                    <a:pt x="1767665" y="1924745"/>
                  </a:lnTo>
                  <a:lnTo>
                    <a:pt x="1727084" y="1951018"/>
                  </a:lnTo>
                  <a:lnTo>
                    <a:pt x="1685676" y="1975978"/>
                  </a:lnTo>
                  <a:lnTo>
                    <a:pt x="1643488" y="1999688"/>
                  </a:lnTo>
                  <a:lnTo>
                    <a:pt x="1600568" y="2022213"/>
                  </a:lnTo>
                  <a:lnTo>
                    <a:pt x="1556963" y="2043618"/>
                  </a:lnTo>
                  <a:lnTo>
                    <a:pt x="1512721" y="2063967"/>
                  </a:lnTo>
                  <a:lnTo>
                    <a:pt x="1467889" y="2083325"/>
                  </a:lnTo>
                  <a:lnTo>
                    <a:pt x="1422515" y="2101756"/>
                  </a:lnTo>
                  <a:lnTo>
                    <a:pt x="1376646" y="2119324"/>
                  </a:lnTo>
                  <a:lnTo>
                    <a:pt x="1330330" y="2136094"/>
                  </a:lnTo>
                  <a:lnTo>
                    <a:pt x="1283614" y="2152131"/>
                  </a:lnTo>
                  <a:lnTo>
                    <a:pt x="1236545" y="2167498"/>
                  </a:lnTo>
                  <a:lnTo>
                    <a:pt x="1189172" y="2182260"/>
                  </a:lnTo>
                  <a:lnTo>
                    <a:pt x="1141540" y="2196482"/>
                  </a:lnTo>
                  <a:lnTo>
                    <a:pt x="1093699" y="2210228"/>
                  </a:lnTo>
                  <a:lnTo>
                    <a:pt x="1045695" y="2223562"/>
                  </a:lnTo>
                  <a:lnTo>
                    <a:pt x="997577" y="2236550"/>
                  </a:lnTo>
                  <a:lnTo>
                    <a:pt x="949390" y="2249254"/>
                  </a:lnTo>
                  <a:lnTo>
                    <a:pt x="901183" y="2261740"/>
                  </a:lnTo>
                  <a:lnTo>
                    <a:pt x="853004" y="2274073"/>
                  </a:lnTo>
                  <a:lnTo>
                    <a:pt x="804899" y="2286316"/>
                  </a:lnTo>
                  <a:lnTo>
                    <a:pt x="756154" y="2297911"/>
                  </a:lnTo>
                  <a:lnTo>
                    <a:pt x="707295" y="2309699"/>
                  </a:lnTo>
                  <a:lnTo>
                    <a:pt x="658373" y="2321742"/>
                  </a:lnTo>
                  <a:lnTo>
                    <a:pt x="609437" y="2334100"/>
                  </a:lnTo>
                  <a:lnTo>
                    <a:pt x="560538" y="2346834"/>
                  </a:lnTo>
                  <a:lnTo>
                    <a:pt x="511724" y="2360006"/>
                  </a:lnTo>
                  <a:lnTo>
                    <a:pt x="463046" y="2373675"/>
                  </a:lnTo>
                  <a:lnTo>
                    <a:pt x="414554" y="2387905"/>
                  </a:lnTo>
                  <a:lnTo>
                    <a:pt x="366298" y="2402754"/>
                  </a:lnTo>
                  <a:lnTo>
                    <a:pt x="318327" y="2418285"/>
                  </a:lnTo>
                  <a:lnTo>
                    <a:pt x="270691" y="2434558"/>
                  </a:lnTo>
                  <a:lnTo>
                    <a:pt x="223441" y="2451634"/>
                  </a:lnTo>
                  <a:lnTo>
                    <a:pt x="176625" y="2469575"/>
                  </a:lnTo>
                  <a:lnTo>
                    <a:pt x="130295" y="2488441"/>
                  </a:lnTo>
                  <a:lnTo>
                    <a:pt x="84499" y="2508293"/>
                  </a:lnTo>
                  <a:lnTo>
                    <a:pt x="39288" y="2529193"/>
                  </a:lnTo>
                  <a:lnTo>
                    <a:pt x="0" y="2548590"/>
                  </a:lnTo>
                </a:path>
                <a:path w="2605404" h="2548890">
                  <a:moveTo>
                    <a:pt x="85481" y="2548590"/>
                  </a:moveTo>
                  <a:lnTo>
                    <a:pt x="148553" y="2520798"/>
                  </a:lnTo>
                  <a:lnTo>
                    <a:pt x="194224" y="2502254"/>
                  </a:lnTo>
                  <a:lnTo>
                    <a:pt x="240441" y="2484587"/>
                  </a:lnTo>
                  <a:lnTo>
                    <a:pt x="287148" y="2467734"/>
                  </a:lnTo>
                  <a:lnTo>
                    <a:pt x="334289" y="2451629"/>
                  </a:lnTo>
                  <a:lnTo>
                    <a:pt x="381810" y="2436207"/>
                  </a:lnTo>
                  <a:lnTo>
                    <a:pt x="429655" y="2421404"/>
                  </a:lnTo>
                  <a:lnTo>
                    <a:pt x="477769" y="2407156"/>
                  </a:lnTo>
                  <a:lnTo>
                    <a:pt x="526095" y="2393398"/>
                  </a:lnTo>
                  <a:lnTo>
                    <a:pt x="574579" y="2380065"/>
                  </a:lnTo>
                  <a:lnTo>
                    <a:pt x="623166" y="2367092"/>
                  </a:lnTo>
                  <a:lnTo>
                    <a:pt x="671799" y="2354416"/>
                  </a:lnTo>
                  <a:lnTo>
                    <a:pt x="720423" y="2341971"/>
                  </a:lnTo>
                  <a:lnTo>
                    <a:pt x="768983" y="2329692"/>
                  </a:lnTo>
                  <a:lnTo>
                    <a:pt x="817424" y="2317516"/>
                  </a:lnTo>
                  <a:lnTo>
                    <a:pt x="865993" y="2305016"/>
                  </a:lnTo>
                  <a:lnTo>
                    <a:pt x="914658" y="2292453"/>
                  </a:lnTo>
                  <a:lnTo>
                    <a:pt x="963370" y="2279759"/>
                  </a:lnTo>
                  <a:lnTo>
                    <a:pt x="1012079" y="2266868"/>
                  </a:lnTo>
                  <a:lnTo>
                    <a:pt x="1060735" y="2253710"/>
                  </a:lnTo>
                  <a:lnTo>
                    <a:pt x="1109289" y="2240219"/>
                  </a:lnTo>
                  <a:lnTo>
                    <a:pt x="1157690" y="2226327"/>
                  </a:lnTo>
                  <a:lnTo>
                    <a:pt x="1205889" y="2211965"/>
                  </a:lnTo>
                  <a:lnTo>
                    <a:pt x="1253837" y="2197067"/>
                  </a:lnTo>
                  <a:lnTo>
                    <a:pt x="1301483" y="2181564"/>
                  </a:lnTo>
                  <a:lnTo>
                    <a:pt x="1348778" y="2165389"/>
                  </a:lnTo>
                  <a:lnTo>
                    <a:pt x="1395673" y="2148474"/>
                  </a:lnTo>
                  <a:lnTo>
                    <a:pt x="1442117" y="2130751"/>
                  </a:lnTo>
                  <a:lnTo>
                    <a:pt x="1488060" y="2112152"/>
                  </a:lnTo>
                  <a:lnTo>
                    <a:pt x="1533454" y="2092611"/>
                  </a:lnTo>
                  <a:lnTo>
                    <a:pt x="1578247" y="2072058"/>
                  </a:lnTo>
                  <a:lnTo>
                    <a:pt x="1622392" y="2050427"/>
                  </a:lnTo>
                  <a:lnTo>
                    <a:pt x="1665837" y="2027650"/>
                  </a:lnTo>
                  <a:lnTo>
                    <a:pt x="1708533" y="2003658"/>
                  </a:lnTo>
                  <a:lnTo>
                    <a:pt x="1750431" y="1978385"/>
                  </a:lnTo>
                  <a:lnTo>
                    <a:pt x="1791481" y="1951762"/>
                  </a:lnTo>
                  <a:lnTo>
                    <a:pt x="1831632" y="1923721"/>
                  </a:lnTo>
                  <a:lnTo>
                    <a:pt x="1870836" y="1894196"/>
                  </a:lnTo>
                  <a:lnTo>
                    <a:pt x="1909042" y="1863118"/>
                  </a:lnTo>
                  <a:lnTo>
                    <a:pt x="1946201" y="1830420"/>
                  </a:lnTo>
                  <a:lnTo>
                    <a:pt x="1982263" y="1796033"/>
                  </a:lnTo>
                  <a:lnTo>
                    <a:pt x="2017179" y="1759891"/>
                  </a:lnTo>
                  <a:lnTo>
                    <a:pt x="2050898" y="1721925"/>
                  </a:lnTo>
                  <a:lnTo>
                    <a:pt x="2083371" y="1682067"/>
                  </a:lnTo>
                  <a:lnTo>
                    <a:pt x="2114245" y="1639947"/>
                  </a:lnTo>
                  <a:lnTo>
                    <a:pt x="2142949" y="1596847"/>
                  </a:lnTo>
                  <a:lnTo>
                    <a:pt x="2169603" y="1552828"/>
                  </a:lnTo>
                  <a:lnTo>
                    <a:pt x="2194325" y="1507950"/>
                  </a:lnTo>
                  <a:lnTo>
                    <a:pt x="2217235" y="1462276"/>
                  </a:lnTo>
                  <a:lnTo>
                    <a:pt x="2238451" y="1415866"/>
                  </a:lnTo>
                  <a:lnTo>
                    <a:pt x="2258092" y="1368782"/>
                  </a:lnTo>
                  <a:lnTo>
                    <a:pt x="2276277" y="1321085"/>
                  </a:lnTo>
                  <a:lnTo>
                    <a:pt x="2293124" y="1272836"/>
                  </a:lnTo>
                  <a:lnTo>
                    <a:pt x="2308753" y="1224097"/>
                  </a:lnTo>
                  <a:lnTo>
                    <a:pt x="2323282" y="1174928"/>
                  </a:lnTo>
                  <a:lnTo>
                    <a:pt x="2336829" y="1125391"/>
                  </a:lnTo>
                  <a:lnTo>
                    <a:pt x="2349515" y="1075547"/>
                  </a:lnTo>
                  <a:lnTo>
                    <a:pt x="2361456" y="1025458"/>
                  </a:lnTo>
                  <a:lnTo>
                    <a:pt x="2372773" y="975184"/>
                  </a:lnTo>
                  <a:lnTo>
                    <a:pt x="2383585" y="924787"/>
                  </a:lnTo>
                  <a:lnTo>
                    <a:pt x="2394009" y="874328"/>
                  </a:lnTo>
                  <a:lnTo>
                    <a:pt x="2404164" y="823868"/>
                  </a:lnTo>
                  <a:lnTo>
                    <a:pt x="2414171" y="773469"/>
                  </a:lnTo>
                  <a:lnTo>
                    <a:pt x="2425217" y="723608"/>
                  </a:lnTo>
                  <a:lnTo>
                    <a:pt x="2436226" y="673268"/>
                  </a:lnTo>
                  <a:lnTo>
                    <a:pt x="2447327" y="622612"/>
                  </a:lnTo>
                  <a:lnTo>
                    <a:pt x="2458649" y="571802"/>
                  </a:lnTo>
                  <a:lnTo>
                    <a:pt x="2470321" y="521003"/>
                  </a:lnTo>
                  <a:lnTo>
                    <a:pt x="2482472" y="470377"/>
                  </a:lnTo>
                  <a:lnTo>
                    <a:pt x="2495233" y="420087"/>
                  </a:lnTo>
                  <a:lnTo>
                    <a:pt x="2508730" y="370297"/>
                  </a:lnTo>
                  <a:lnTo>
                    <a:pt x="2523095" y="321170"/>
                  </a:lnTo>
                  <a:lnTo>
                    <a:pt x="2536833" y="275787"/>
                  </a:lnTo>
                  <a:lnTo>
                    <a:pt x="2551608" y="230849"/>
                  </a:lnTo>
                  <a:lnTo>
                    <a:pt x="2567402" y="186365"/>
                  </a:lnTo>
                  <a:lnTo>
                    <a:pt x="2584201" y="142347"/>
                  </a:lnTo>
                  <a:lnTo>
                    <a:pt x="2601987" y="98804"/>
                  </a:lnTo>
                  <a:lnTo>
                    <a:pt x="2604820" y="92300"/>
                  </a:lnTo>
                </a:path>
              </a:pathLst>
            </a:custGeom>
            <a:ln w="3874">
              <a:solidFill>
                <a:srgbClr val="FFFFFF"/>
              </a:solidFill>
            </a:ln>
          </p:spPr>
          <p:txBody>
            <a:bodyPr wrap="square" lIns="0" tIns="0" rIns="0" bIns="0" rtlCol="0"/>
            <a:lstStyle/>
            <a:p>
              <a:endParaRPr/>
            </a:p>
          </p:txBody>
        </p:sp>
        <p:sp>
          <p:nvSpPr>
            <p:cNvPr id="8" name="object 8"/>
            <p:cNvSpPr/>
            <p:nvPr/>
          </p:nvSpPr>
          <p:spPr>
            <a:xfrm>
              <a:off x="9051758" y="5045674"/>
              <a:ext cx="94160" cy="99751"/>
            </a:xfrm>
            <a:prstGeom prst="rect">
              <a:avLst/>
            </a:prstGeom>
            <a:blipFill>
              <a:blip r:embed="rId3" cstate="print"/>
              <a:stretch>
                <a:fillRect/>
              </a:stretch>
            </a:blipFill>
          </p:spPr>
          <p:txBody>
            <a:bodyPr wrap="square" lIns="0" tIns="0" rIns="0" bIns="0" rtlCol="0"/>
            <a:lstStyle/>
            <a:p>
              <a:endParaRPr/>
            </a:p>
          </p:txBody>
        </p:sp>
      </p:grpSp>
      <p:grpSp>
        <p:nvGrpSpPr>
          <p:cNvPr id="9" name="object 9"/>
          <p:cNvGrpSpPr/>
          <p:nvPr/>
        </p:nvGrpSpPr>
        <p:grpSpPr>
          <a:xfrm>
            <a:off x="-1937" y="0"/>
            <a:ext cx="1570355" cy="2822575"/>
            <a:chOff x="-1937" y="0"/>
            <a:chExt cx="1570355" cy="2822575"/>
          </a:xfrm>
        </p:grpSpPr>
        <p:sp>
          <p:nvSpPr>
            <p:cNvPr id="10" name="object 10"/>
            <p:cNvSpPr/>
            <p:nvPr/>
          </p:nvSpPr>
          <p:spPr>
            <a:xfrm>
              <a:off x="0" y="0"/>
              <a:ext cx="922655" cy="1228090"/>
            </a:xfrm>
            <a:custGeom>
              <a:avLst/>
              <a:gdLst/>
              <a:ahLst/>
              <a:cxnLst/>
              <a:rect l="l" t="t" r="r" b="b"/>
              <a:pathLst>
                <a:path w="922655" h="1228090">
                  <a:moveTo>
                    <a:pt x="0" y="1227978"/>
                  </a:moveTo>
                  <a:lnTo>
                    <a:pt x="0" y="893086"/>
                  </a:lnTo>
                  <a:lnTo>
                    <a:pt x="38596" y="879603"/>
                  </a:lnTo>
                  <a:lnTo>
                    <a:pt x="88037" y="860316"/>
                  </a:lnTo>
                  <a:lnTo>
                    <a:pt x="135014" y="839932"/>
                  </a:lnTo>
                  <a:lnTo>
                    <a:pt x="179617" y="818477"/>
                  </a:lnTo>
                  <a:lnTo>
                    <a:pt x="221933" y="795976"/>
                  </a:lnTo>
                  <a:lnTo>
                    <a:pt x="262051" y="772458"/>
                  </a:lnTo>
                  <a:lnTo>
                    <a:pt x="300059" y="747946"/>
                  </a:lnTo>
                  <a:lnTo>
                    <a:pt x="336046" y="722469"/>
                  </a:lnTo>
                  <a:lnTo>
                    <a:pt x="370100" y="696051"/>
                  </a:lnTo>
                  <a:lnTo>
                    <a:pt x="402309" y="668720"/>
                  </a:lnTo>
                  <a:lnTo>
                    <a:pt x="432762" y="640502"/>
                  </a:lnTo>
                  <a:lnTo>
                    <a:pt x="461547" y="611422"/>
                  </a:lnTo>
                  <a:lnTo>
                    <a:pt x="488752" y="581508"/>
                  </a:lnTo>
                  <a:lnTo>
                    <a:pt x="514466" y="550784"/>
                  </a:lnTo>
                  <a:lnTo>
                    <a:pt x="538778" y="519278"/>
                  </a:lnTo>
                  <a:lnTo>
                    <a:pt x="561775" y="487017"/>
                  </a:lnTo>
                  <a:lnTo>
                    <a:pt x="583546" y="454025"/>
                  </a:lnTo>
                  <a:lnTo>
                    <a:pt x="604179" y="420329"/>
                  </a:lnTo>
                  <a:lnTo>
                    <a:pt x="623764" y="385956"/>
                  </a:lnTo>
                  <a:lnTo>
                    <a:pt x="642387" y="350932"/>
                  </a:lnTo>
                  <a:lnTo>
                    <a:pt x="660138" y="315283"/>
                  </a:lnTo>
                  <a:lnTo>
                    <a:pt x="677105" y="279035"/>
                  </a:lnTo>
                  <a:lnTo>
                    <a:pt x="693376" y="242215"/>
                  </a:lnTo>
                  <a:lnTo>
                    <a:pt x="709040" y="204848"/>
                  </a:lnTo>
                  <a:lnTo>
                    <a:pt x="724185" y="166962"/>
                  </a:lnTo>
                  <a:lnTo>
                    <a:pt x="738900" y="128582"/>
                  </a:lnTo>
                  <a:lnTo>
                    <a:pt x="753272" y="89735"/>
                  </a:lnTo>
                  <a:lnTo>
                    <a:pt x="767391" y="50446"/>
                  </a:lnTo>
                  <a:lnTo>
                    <a:pt x="781344" y="10742"/>
                  </a:lnTo>
                  <a:lnTo>
                    <a:pt x="785062" y="0"/>
                  </a:lnTo>
                  <a:lnTo>
                    <a:pt x="922052" y="0"/>
                  </a:lnTo>
                  <a:lnTo>
                    <a:pt x="894429" y="59143"/>
                  </a:lnTo>
                  <a:lnTo>
                    <a:pt x="877993" y="95705"/>
                  </a:lnTo>
                  <a:lnTo>
                    <a:pt x="861728" y="132636"/>
                  </a:lnTo>
                  <a:lnTo>
                    <a:pt x="845568" y="169887"/>
                  </a:lnTo>
                  <a:lnTo>
                    <a:pt x="797038" y="283061"/>
                  </a:lnTo>
                  <a:lnTo>
                    <a:pt x="780620" y="321094"/>
                  </a:lnTo>
                  <a:lnTo>
                    <a:pt x="763970" y="359199"/>
                  </a:lnTo>
                  <a:lnTo>
                    <a:pt x="747019" y="397327"/>
                  </a:lnTo>
                  <a:lnTo>
                    <a:pt x="729701" y="435427"/>
                  </a:lnTo>
                  <a:lnTo>
                    <a:pt x="711948" y="473451"/>
                  </a:lnTo>
                  <a:lnTo>
                    <a:pt x="693693" y="511349"/>
                  </a:lnTo>
                  <a:lnTo>
                    <a:pt x="674868" y="549070"/>
                  </a:lnTo>
                  <a:lnTo>
                    <a:pt x="655406" y="586566"/>
                  </a:lnTo>
                  <a:lnTo>
                    <a:pt x="635239" y="623788"/>
                  </a:lnTo>
                  <a:lnTo>
                    <a:pt x="614300" y="660685"/>
                  </a:lnTo>
                  <a:lnTo>
                    <a:pt x="592523" y="697208"/>
                  </a:lnTo>
                  <a:lnTo>
                    <a:pt x="569838" y="733308"/>
                  </a:lnTo>
                  <a:lnTo>
                    <a:pt x="546180" y="768934"/>
                  </a:lnTo>
                  <a:lnTo>
                    <a:pt x="521480" y="804038"/>
                  </a:lnTo>
                  <a:lnTo>
                    <a:pt x="495671" y="838570"/>
                  </a:lnTo>
                  <a:lnTo>
                    <a:pt x="461990" y="873372"/>
                  </a:lnTo>
                  <a:lnTo>
                    <a:pt x="426737" y="906739"/>
                  </a:lnTo>
                  <a:lnTo>
                    <a:pt x="390126" y="938854"/>
                  </a:lnTo>
                  <a:lnTo>
                    <a:pt x="352370" y="969896"/>
                  </a:lnTo>
                  <a:lnTo>
                    <a:pt x="313683" y="1000046"/>
                  </a:lnTo>
                  <a:lnTo>
                    <a:pt x="274279" y="1029486"/>
                  </a:lnTo>
                  <a:lnTo>
                    <a:pt x="234370" y="1058395"/>
                  </a:lnTo>
                  <a:lnTo>
                    <a:pt x="113752" y="1143749"/>
                  </a:lnTo>
                  <a:lnTo>
                    <a:pt x="73960" y="1172344"/>
                  </a:lnTo>
                  <a:lnTo>
                    <a:pt x="34731" y="1201312"/>
                  </a:lnTo>
                  <a:lnTo>
                    <a:pt x="0" y="1227978"/>
                  </a:lnTo>
                  <a:close/>
                </a:path>
              </a:pathLst>
            </a:custGeom>
            <a:solidFill>
              <a:srgbClr val="AECCE8"/>
            </a:solidFill>
          </p:spPr>
          <p:txBody>
            <a:bodyPr wrap="square" lIns="0" tIns="0" rIns="0" bIns="0" rtlCol="0"/>
            <a:lstStyle/>
            <a:p>
              <a:endParaRPr/>
            </a:p>
          </p:txBody>
        </p:sp>
        <p:sp>
          <p:nvSpPr>
            <p:cNvPr id="11" name="object 11"/>
            <p:cNvSpPr/>
            <p:nvPr/>
          </p:nvSpPr>
          <p:spPr>
            <a:xfrm>
              <a:off x="0" y="0"/>
              <a:ext cx="1566545" cy="2818765"/>
            </a:xfrm>
            <a:custGeom>
              <a:avLst/>
              <a:gdLst/>
              <a:ahLst/>
              <a:cxnLst/>
              <a:rect l="l" t="t" r="r" b="b"/>
              <a:pathLst>
                <a:path w="1566545" h="2818765">
                  <a:moveTo>
                    <a:pt x="0" y="513213"/>
                  </a:moveTo>
                  <a:lnTo>
                    <a:pt x="0" y="456659"/>
                  </a:lnTo>
                  <a:lnTo>
                    <a:pt x="45286" y="405569"/>
                  </a:lnTo>
                  <a:lnTo>
                    <a:pt x="77160" y="371479"/>
                  </a:lnTo>
                  <a:lnTo>
                    <a:pt x="109712" y="338036"/>
                  </a:lnTo>
                  <a:lnTo>
                    <a:pt x="142924" y="305251"/>
                  </a:lnTo>
                  <a:lnTo>
                    <a:pt x="176782" y="273133"/>
                  </a:lnTo>
                  <a:lnTo>
                    <a:pt x="211269" y="241695"/>
                  </a:lnTo>
                  <a:lnTo>
                    <a:pt x="246371" y="210944"/>
                  </a:lnTo>
                  <a:lnTo>
                    <a:pt x="282070" y="180893"/>
                  </a:lnTo>
                  <a:lnTo>
                    <a:pt x="318353" y="151551"/>
                  </a:lnTo>
                  <a:lnTo>
                    <a:pt x="355202" y="122929"/>
                  </a:lnTo>
                  <a:lnTo>
                    <a:pt x="392602" y="95036"/>
                  </a:lnTo>
                  <a:lnTo>
                    <a:pt x="430538" y="67883"/>
                  </a:lnTo>
                  <a:lnTo>
                    <a:pt x="468994" y="41481"/>
                  </a:lnTo>
                  <a:lnTo>
                    <a:pt x="507955" y="15840"/>
                  </a:lnTo>
                  <a:lnTo>
                    <a:pt x="604706" y="0"/>
                  </a:lnTo>
                  <a:lnTo>
                    <a:pt x="586897" y="10452"/>
                  </a:lnTo>
                  <a:lnTo>
                    <a:pt x="547180" y="34842"/>
                  </a:lnTo>
                  <a:lnTo>
                    <a:pt x="507954" y="60022"/>
                  </a:lnTo>
                  <a:lnTo>
                    <a:pt x="469236" y="85983"/>
                  </a:lnTo>
                  <a:lnTo>
                    <a:pt x="431043" y="112713"/>
                  </a:lnTo>
                  <a:lnTo>
                    <a:pt x="393390" y="140202"/>
                  </a:lnTo>
                  <a:lnTo>
                    <a:pt x="356295" y="168440"/>
                  </a:lnTo>
                  <a:lnTo>
                    <a:pt x="319775" y="197416"/>
                  </a:lnTo>
                  <a:lnTo>
                    <a:pt x="283844" y="227119"/>
                  </a:lnTo>
                  <a:lnTo>
                    <a:pt x="248521" y="257540"/>
                  </a:lnTo>
                  <a:lnTo>
                    <a:pt x="213822" y="288667"/>
                  </a:lnTo>
                  <a:lnTo>
                    <a:pt x="179762" y="320490"/>
                  </a:lnTo>
                  <a:lnTo>
                    <a:pt x="146360" y="352999"/>
                  </a:lnTo>
                  <a:lnTo>
                    <a:pt x="113630" y="386183"/>
                  </a:lnTo>
                  <a:lnTo>
                    <a:pt x="81591" y="420031"/>
                  </a:lnTo>
                  <a:lnTo>
                    <a:pt x="50257" y="454534"/>
                  </a:lnTo>
                  <a:lnTo>
                    <a:pt x="19646" y="489681"/>
                  </a:lnTo>
                  <a:lnTo>
                    <a:pt x="0" y="513213"/>
                  </a:lnTo>
                  <a:close/>
                </a:path>
                <a:path w="1566545" h="2818765">
                  <a:moveTo>
                    <a:pt x="0" y="2818556"/>
                  </a:moveTo>
                  <a:lnTo>
                    <a:pt x="0" y="2505734"/>
                  </a:lnTo>
                  <a:lnTo>
                    <a:pt x="982" y="2490895"/>
                  </a:lnTo>
                  <a:lnTo>
                    <a:pt x="3652" y="2441054"/>
                  </a:lnTo>
                  <a:lnTo>
                    <a:pt x="5738" y="2391487"/>
                  </a:lnTo>
                  <a:lnTo>
                    <a:pt x="7318" y="2342178"/>
                  </a:lnTo>
                  <a:lnTo>
                    <a:pt x="8468" y="2293110"/>
                  </a:lnTo>
                  <a:lnTo>
                    <a:pt x="9263" y="2244267"/>
                  </a:lnTo>
                  <a:lnTo>
                    <a:pt x="9777" y="2195631"/>
                  </a:lnTo>
                  <a:lnTo>
                    <a:pt x="10085" y="2147042"/>
                  </a:lnTo>
                  <a:lnTo>
                    <a:pt x="10257" y="2098075"/>
                  </a:lnTo>
                  <a:lnTo>
                    <a:pt x="10464" y="2052708"/>
                  </a:lnTo>
                  <a:lnTo>
                    <a:pt x="10767" y="2006667"/>
                  </a:lnTo>
                  <a:lnTo>
                    <a:pt x="11233" y="1960786"/>
                  </a:lnTo>
                  <a:lnTo>
                    <a:pt x="11878" y="1917627"/>
                  </a:lnTo>
                  <a:lnTo>
                    <a:pt x="12836" y="1872796"/>
                  </a:lnTo>
                  <a:lnTo>
                    <a:pt x="14150" y="1828067"/>
                  </a:lnTo>
                  <a:lnTo>
                    <a:pt x="15885" y="1783435"/>
                  </a:lnTo>
                  <a:lnTo>
                    <a:pt x="18109" y="1738893"/>
                  </a:lnTo>
                  <a:lnTo>
                    <a:pt x="20887" y="1694438"/>
                  </a:lnTo>
                  <a:lnTo>
                    <a:pt x="24287" y="1650063"/>
                  </a:lnTo>
                  <a:lnTo>
                    <a:pt x="28375" y="1605763"/>
                  </a:lnTo>
                  <a:lnTo>
                    <a:pt x="33219" y="1561534"/>
                  </a:lnTo>
                  <a:lnTo>
                    <a:pt x="38883" y="1517368"/>
                  </a:lnTo>
                  <a:lnTo>
                    <a:pt x="45437" y="1473263"/>
                  </a:lnTo>
                  <a:lnTo>
                    <a:pt x="52945" y="1429211"/>
                  </a:lnTo>
                  <a:lnTo>
                    <a:pt x="61475" y="1385208"/>
                  </a:lnTo>
                  <a:lnTo>
                    <a:pt x="71093" y="1341248"/>
                  </a:lnTo>
                  <a:lnTo>
                    <a:pt x="81867" y="1297326"/>
                  </a:lnTo>
                  <a:lnTo>
                    <a:pt x="93862" y="1253437"/>
                  </a:lnTo>
                  <a:lnTo>
                    <a:pt x="107146" y="1209576"/>
                  </a:lnTo>
                  <a:lnTo>
                    <a:pt x="121785" y="1165736"/>
                  </a:lnTo>
                  <a:lnTo>
                    <a:pt x="137846" y="1121914"/>
                  </a:lnTo>
                  <a:lnTo>
                    <a:pt x="155395" y="1078103"/>
                  </a:lnTo>
                  <a:lnTo>
                    <a:pt x="174500" y="1034298"/>
                  </a:lnTo>
                  <a:lnTo>
                    <a:pt x="195227" y="990493"/>
                  </a:lnTo>
                  <a:lnTo>
                    <a:pt x="217642" y="946685"/>
                  </a:lnTo>
                  <a:lnTo>
                    <a:pt x="241812" y="902866"/>
                  </a:lnTo>
                  <a:lnTo>
                    <a:pt x="267805" y="859033"/>
                  </a:lnTo>
                  <a:lnTo>
                    <a:pt x="295686" y="815179"/>
                  </a:lnTo>
                  <a:lnTo>
                    <a:pt x="325523" y="771300"/>
                  </a:lnTo>
                  <a:lnTo>
                    <a:pt x="357381" y="727389"/>
                  </a:lnTo>
                  <a:lnTo>
                    <a:pt x="391329" y="683442"/>
                  </a:lnTo>
                  <a:lnTo>
                    <a:pt x="427431" y="639453"/>
                  </a:lnTo>
                  <a:lnTo>
                    <a:pt x="465756" y="595418"/>
                  </a:lnTo>
                  <a:lnTo>
                    <a:pt x="506370" y="551330"/>
                  </a:lnTo>
                  <a:lnTo>
                    <a:pt x="549339" y="507185"/>
                  </a:lnTo>
                  <a:lnTo>
                    <a:pt x="594731" y="462976"/>
                  </a:lnTo>
                  <a:lnTo>
                    <a:pt x="634734" y="420754"/>
                  </a:lnTo>
                  <a:lnTo>
                    <a:pt x="675753" y="380918"/>
                  </a:lnTo>
                  <a:lnTo>
                    <a:pt x="717697" y="343387"/>
                  </a:lnTo>
                  <a:lnTo>
                    <a:pt x="760471" y="308083"/>
                  </a:lnTo>
                  <a:lnTo>
                    <a:pt x="803982" y="274924"/>
                  </a:lnTo>
                  <a:lnTo>
                    <a:pt x="848138" y="243833"/>
                  </a:lnTo>
                  <a:lnTo>
                    <a:pt x="892845" y="214728"/>
                  </a:lnTo>
                  <a:lnTo>
                    <a:pt x="938010" y="187530"/>
                  </a:lnTo>
                  <a:lnTo>
                    <a:pt x="983541" y="162160"/>
                  </a:lnTo>
                  <a:lnTo>
                    <a:pt x="1029343" y="138537"/>
                  </a:lnTo>
                  <a:lnTo>
                    <a:pt x="1075325" y="116583"/>
                  </a:lnTo>
                  <a:lnTo>
                    <a:pt x="1121392" y="96217"/>
                  </a:lnTo>
                  <a:lnTo>
                    <a:pt x="1167452" y="77360"/>
                  </a:lnTo>
                  <a:lnTo>
                    <a:pt x="1213412" y="59932"/>
                  </a:lnTo>
                  <a:lnTo>
                    <a:pt x="1259179" y="43853"/>
                  </a:lnTo>
                  <a:lnTo>
                    <a:pt x="1304659" y="29044"/>
                  </a:lnTo>
                  <a:lnTo>
                    <a:pt x="1349759" y="15425"/>
                  </a:lnTo>
                  <a:lnTo>
                    <a:pt x="1394387" y="2916"/>
                  </a:lnTo>
                  <a:lnTo>
                    <a:pt x="1566479" y="0"/>
                  </a:lnTo>
                  <a:lnTo>
                    <a:pt x="1524853" y="9085"/>
                  </a:lnTo>
                  <a:lnTo>
                    <a:pt x="1480819" y="19300"/>
                  </a:lnTo>
                  <a:lnTo>
                    <a:pt x="1436018" y="30403"/>
                  </a:lnTo>
                  <a:lnTo>
                    <a:pt x="1390554" y="42488"/>
                  </a:lnTo>
                  <a:lnTo>
                    <a:pt x="1344531" y="55646"/>
                  </a:lnTo>
                  <a:lnTo>
                    <a:pt x="1298051" y="69972"/>
                  </a:lnTo>
                  <a:lnTo>
                    <a:pt x="1251219" y="85559"/>
                  </a:lnTo>
                  <a:lnTo>
                    <a:pt x="1204137" y="102500"/>
                  </a:lnTo>
                  <a:lnTo>
                    <a:pt x="1156910" y="120888"/>
                  </a:lnTo>
                  <a:lnTo>
                    <a:pt x="1109641" y="140817"/>
                  </a:lnTo>
                  <a:lnTo>
                    <a:pt x="1062433" y="162379"/>
                  </a:lnTo>
                  <a:lnTo>
                    <a:pt x="1015390" y="185668"/>
                  </a:lnTo>
                  <a:lnTo>
                    <a:pt x="968615" y="210777"/>
                  </a:lnTo>
                  <a:lnTo>
                    <a:pt x="922212" y="237799"/>
                  </a:lnTo>
                  <a:lnTo>
                    <a:pt x="876284" y="266828"/>
                  </a:lnTo>
                  <a:lnTo>
                    <a:pt x="830934" y="297957"/>
                  </a:lnTo>
                  <a:lnTo>
                    <a:pt x="786267" y="331278"/>
                  </a:lnTo>
                  <a:lnTo>
                    <a:pt x="742386" y="366886"/>
                  </a:lnTo>
                  <a:lnTo>
                    <a:pt x="699394" y="404873"/>
                  </a:lnTo>
                  <a:lnTo>
                    <a:pt x="657394" y="445333"/>
                  </a:lnTo>
                  <a:lnTo>
                    <a:pt x="616491" y="488359"/>
                  </a:lnTo>
                  <a:lnTo>
                    <a:pt x="571026" y="533094"/>
                  </a:lnTo>
                  <a:lnTo>
                    <a:pt x="528049" y="577745"/>
                  </a:lnTo>
                  <a:lnTo>
                    <a:pt x="487491" y="622320"/>
                  </a:lnTo>
                  <a:lnTo>
                    <a:pt x="449280" y="666825"/>
                  </a:lnTo>
                  <a:lnTo>
                    <a:pt x="413348" y="711270"/>
                  </a:lnTo>
                  <a:lnTo>
                    <a:pt x="379623" y="755660"/>
                  </a:lnTo>
                  <a:lnTo>
                    <a:pt x="348036" y="800003"/>
                  </a:lnTo>
                  <a:lnTo>
                    <a:pt x="318516" y="844307"/>
                  </a:lnTo>
                  <a:lnTo>
                    <a:pt x="290992" y="888579"/>
                  </a:lnTo>
                  <a:lnTo>
                    <a:pt x="265396" y="932827"/>
                  </a:lnTo>
                  <a:lnTo>
                    <a:pt x="241657" y="977057"/>
                  </a:lnTo>
                  <a:lnTo>
                    <a:pt x="219703" y="1021278"/>
                  </a:lnTo>
                  <a:lnTo>
                    <a:pt x="199467" y="1065496"/>
                  </a:lnTo>
                  <a:lnTo>
                    <a:pt x="180876" y="1109720"/>
                  </a:lnTo>
                  <a:lnTo>
                    <a:pt x="163861" y="1153956"/>
                  </a:lnTo>
                  <a:lnTo>
                    <a:pt x="148351" y="1198212"/>
                  </a:lnTo>
                  <a:lnTo>
                    <a:pt x="134278" y="1242495"/>
                  </a:lnTo>
                  <a:lnTo>
                    <a:pt x="121569" y="1286813"/>
                  </a:lnTo>
                  <a:lnTo>
                    <a:pt x="110156" y="1331173"/>
                  </a:lnTo>
                  <a:lnTo>
                    <a:pt x="99967" y="1375583"/>
                  </a:lnTo>
                  <a:lnTo>
                    <a:pt x="90933" y="1420050"/>
                  </a:lnTo>
                  <a:lnTo>
                    <a:pt x="82983" y="1464581"/>
                  </a:lnTo>
                  <a:lnTo>
                    <a:pt x="76048" y="1509183"/>
                  </a:lnTo>
                  <a:lnTo>
                    <a:pt x="70057" y="1553865"/>
                  </a:lnTo>
                  <a:lnTo>
                    <a:pt x="64940" y="1598634"/>
                  </a:lnTo>
                  <a:lnTo>
                    <a:pt x="60626" y="1643496"/>
                  </a:lnTo>
                  <a:lnTo>
                    <a:pt x="57046" y="1688460"/>
                  </a:lnTo>
                  <a:lnTo>
                    <a:pt x="54129" y="1733532"/>
                  </a:lnTo>
                  <a:lnTo>
                    <a:pt x="51805" y="1778721"/>
                  </a:lnTo>
                  <a:lnTo>
                    <a:pt x="50005" y="1824034"/>
                  </a:lnTo>
                  <a:lnTo>
                    <a:pt x="48656" y="1869477"/>
                  </a:lnTo>
                  <a:lnTo>
                    <a:pt x="47691" y="1915059"/>
                  </a:lnTo>
                  <a:lnTo>
                    <a:pt x="47021" y="1962565"/>
                  </a:lnTo>
                  <a:lnTo>
                    <a:pt x="46621" y="2007616"/>
                  </a:lnTo>
                  <a:lnTo>
                    <a:pt x="46386" y="2052784"/>
                  </a:lnTo>
                  <a:lnTo>
                    <a:pt x="46249" y="2098918"/>
                  </a:lnTo>
                  <a:lnTo>
                    <a:pt x="45697" y="2147187"/>
                  </a:lnTo>
                  <a:lnTo>
                    <a:pt x="45086" y="2196015"/>
                  </a:lnTo>
                  <a:lnTo>
                    <a:pt x="44337" y="2245018"/>
                  </a:lnTo>
                  <a:lnTo>
                    <a:pt x="43369" y="2294076"/>
                  </a:lnTo>
                  <a:lnTo>
                    <a:pt x="42101" y="2343211"/>
                  </a:lnTo>
                  <a:lnTo>
                    <a:pt x="40453" y="2392446"/>
                  </a:lnTo>
                  <a:lnTo>
                    <a:pt x="38348" y="2441804"/>
                  </a:lnTo>
                  <a:lnTo>
                    <a:pt x="35707" y="2491310"/>
                  </a:lnTo>
                  <a:lnTo>
                    <a:pt x="32450" y="2541029"/>
                  </a:lnTo>
                  <a:lnTo>
                    <a:pt x="28453" y="2591470"/>
                  </a:lnTo>
                  <a:lnTo>
                    <a:pt x="23661" y="2642236"/>
                  </a:lnTo>
                  <a:lnTo>
                    <a:pt x="17991" y="2693343"/>
                  </a:lnTo>
                  <a:lnTo>
                    <a:pt x="11361" y="2744809"/>
                  </a:lnTo>
                  <a:lnTo>
                    <a:pt x="3689" y="2796649"/>
                  </a:lnTo>
                  <a:lnTo>
                    <a:pt x="0" y="2818556"/>
                  </a:lnTo>
                  <a:close/>
                </a:path>
              </a:pathLst>
            </a:custGeom>
            <a:solidFill>
              <a:srgbClr val="FFFFFF"/>
            </a:solidFill>
          </p:spPr>
          <p:txBody>
            <a:bodyPr wrap="square" lIns="0" tIns="0" rIns="0" bIns="0" rtlCol="0"/>
            <a:lstStyle/>
            <a:p>
              <a:endParaRPr/>
            </a:p>
          </p:txBody>
        </p:sp>
        <p:sp>
          <p:nvSpPr>
            <p:cNvPr id="12" name="object 12"/>
            <p:cNvSpPr/>
            <p:nvPr/>
          </p:nvSpPr>
          <p:spPr>
            <a:xfrm>
              <a:off x="0" y="0"/>
              <a:ext cx="1566545" cy="2818765"/>
            </a:xfrm>
            <a:custGeom>
              <a:avLst/>
              <a:gdLst/>
              <a:ahLst/>
              <a:cxnLst/>
              <a:rect l="l" t="t" r="r" b="b"/>
              <a:pathLst>
                <a:path w="1566545" h="2818765">
                  <a:moveTo>
                    <a:pt x="533081" y="0"/>
                  </a:moveTo>
                  <a:lnTo>
                    <a:pt x="468994" y="41481"/>
                  </a:lnTo>
                  <a:lnTo>
                    <a:pt x="430538" y="67883"/>
                  </a:lnTo>
                  <a:lnTo>
                    <a:pt x="392602" y="95036"/>
                  </a:lnTo>
                  <a:lnTo>
                    <a:pt x="355202" y="122929"/>
                  </a:lnTo>
                  <a:lnTo>
                    <a:pt x="318353" y="151551"/>
                  </a:lnTo>
                  <a:lnTo>
                    <a:pt x="282070" y="180893"/>
                  </a:lnTo>
                  <a:lnTo>
                    <a:pt x="246371" y="210944"/>
                  </a:lnTo>
                  <a:lnTo>
                    <a:pt x="211269" y="241695"/>
                  </a:lnTo>
                  <a:lnTo>
                    <a:pt x="176782" y="273133"/>
                  </a:lnTo>
                  <a:lnTo>
                    <a:pt x="142924" y="305251"/>
                  </a:lnTo>
                  <a:lnTo>
                    <a:pt x="109712" y="338036"/>
                  </a:lnTo>
                  <a:lnTo>
                    <a:pt x="77160" y="371479"/>
                  </a:lnTo>
                  <a:lnTo>
                    <a:pt x="45286" y="405569"/>
                  </a:lnTo>
                  <a:lnTo>
                    <a:pt x="14103" y="440297"/>
                  </a:lnTo>
                  <a:lnTo>
                    <a:pt x="0" y="456659"/>
                  </a:lnTo>
                </a:path>
                <a:path w="1566545" h="2818765">
                  <a:moveTo>
                    <a:pt x="0" y="513213"/>
                  </a:moveTo>
                  <a:lnTo>
                    <a:pt x="50257" y="454534"/>
                  </a:lnTo>
                  <a:lnTo>
                    <a:pt x="81591" y="420031"/>
                  </a:lnTo>
                  <a:lnTo>
                    <a:pt x="113630" y="386183"/>
                  </a:lnTo>
                  <a:lnTo>
                    <a:pt x="146360" y="352999"/>
                  </a:lnTo>
                  <a:lnTo>
                    <a:pt x="179762" y="320490"/>
                  </a:lnTo>
                  <a:lnTo>
                    <a:pt x="213822" y="288667"/>
                  </a:lnTo>
                  <a:lnTo>
                    <a:pt x="248521" y="257540"/>
                  </a:lnTo>
                  <a:lnTo>
                    <a:pt x="283844" y="227119"/>
                  </a:lnTo>
                  <a:lnTo>
                    <a:pt x="319775" y="197416"/>
                  </a:lnTo>
                  <a:lnTo>
                    <a:pt x="356295" y="168440"/>
                  </a:lnTo>
                  <a:lnTo>
                    <a:pt x="393390" y="140202"/>
                  </a:lnTo>
                  <a:lnTo>
                    <a:pt x="431043" y="112713"/>
                  </a:lnTo>
                  <a:lnTo>
                    <a:pt x="469236" y="85983"/>
                  </a:lnTo>
                  <a:lnTo>
                    <a:pt x="507954" y="60022"/>
                  </a:lnTo>
                  <a:lnTo>
                    <a:pt x="547180" y="34842"/>
                  </a:lnTo>
                  <a:lnTo>
                    <a:pt x="586897" y="10452"/>
                  </a:lnTo>
                  <a:lnTo>
                    <a:pt x="604706" y="0"/>
                  </a:lnTo>
                </a:path>
                <a:path w="1566545" h="2818765">
                  <a:moveTo>
                    <a:pt x="1405581" y="0"/>
                  </a:moveTo>
                  <a:lnTo>
                    <a:pt x="1349759" y="15425"/>
                  </a:lnTo>
                  <a:lnTo>
                    <a:pt x="1304659" y="29044"/>
                  </a:lnTo>
                  <a:lnTo>
                    <a:pt x="1259179" y="43853"/>
                  </a:lnTo>
                  <a:lnTo>
                    <a:pt x="1213412" y="59932"/>
                  </a:lnTo>
                  <a:lnTo>
                    <a:pt x="1167452" y="77360"/>
                  </a:lnTo>
                  <a:lnTo>
                    <a:pt x="1121392" y="96217"/>
                  </a:lnTo>
                  <a:lnTo>
                    <a:pt x="1075325" y="116583"/>
                  </a:lnTo>
                  <a:lnTo>
                    <a:pt x="1029343" y="138537"/>
                  </a:lnTo>
                  <a:lnTo>
                    <a:pt x="983541" y="162160"/>
                  </a:lnTo>
                  <a:lnTo>
                    <a:pt x="938010" y="187530"/>
                  </a:lnTo>
                  <a:lnTo>
                    <a:pt x="892845" y="214728"/>
                  </a:lnTo>
                  <a:lnTo>
                    <a:pt x="848138" y="243833"/>
                  </a:lnTo>
                  <a:lnTo>
                    <a:pt x="803982" y="274924"/>
                  </a:lnTo>
                  <a:lnTo>
                    <a:pt x="760471" y="308083"/>
                  </a:lnTo>
                  <a:lnTo>
                    <a:pt x="717697" y="343387"/>
                  </a:lnTo>
                  <a:lnTo>
                    <a:pt x="675753" y="380918"/>
                  </a:lnTo>
                  <a:lnTo>
                    <a:pt x="634734" y="420754"/>
                  </a:lnTo>
                  <a:lnTo>
                    <a:pt x="594731" y="462976"/>
                  </a:lnTo>
                  <a:lnTo>
                    <a:pt x="549339" y="507185"/>
                  </a:lnTo>
                  <a:lnTo>
                    <a:pt x="506370" y="551330"/>
                  </a:lnTo>
                  <a:lnTo>
                    <a:pt x="465756" y="595418"/>
                  </a:lnTo>
                  <a:lnTo>
                    <a:pt x="427431" y="639453"/>
                  </a:lnTo>
                  <a:lnTo>
                    <a:pt x="391329" y="683442"/>
                  </a:lnTo>
                  <a:lnTo>
                    <a:pt x="357381" y="727389"/>
                  </a:lnTo>
                  <a:lnTo>
                    <a:pt x="325523" y="771300"/>
                  </a:lnTo>
                  <a:lnTo>
                    <a:pt x="295686" y="815179"/>
                  </a:lnTo>
                  <a:lnTo>
                    <a:pt x="267805" y="859033"/>
                  </a:lnTo>
                  <a:lnTo>
                    <a:pt x="241812" y="902866"/>
                  </a:lnTo>
                  <a:lnTo>
                    <a:pt x="217642" y="946685"/>
                  </a:lnTo>
                  <a:lnTo>
                    <a:pt x="195227" y="990493"/>
                  </a:lnTo>
                  <a:lnTo>
                    <a:pt x="174500" y="1034298"/>
                  </a:lnTo>
                  <a:lnTo>
                    <a:pt x="155395" y="1078102"/>
                  </a:lnTo>
                  <a:lnTo>
                    <a:pt x="137846" y="1121914"/>
                  </a:lnTo>
                  <a:lnTo>
                    <a:pt x="121785" y="1165736"/>
                  </a:lnTo>
                  <a:lnTo>
                    <a:pt x="107146" y="1209576"/>
                  </a:lnTo>
                  <a:lnTo>
                    <a:pt x="93862" y="1253437"/>
                  </a:lnTo>
                  <a:lnTo>
                    <a:pt x="81867" y="1297326"/>
                  </a:lnTo>
                  <a:lnTo>
                    <a:pt x="71093" y="1341248"/>
                  </a:lnTo>
                  <a:lnTo>
                    <a:pt x="61475" y="1385208"/>
                  </a:lnTo>
                  <a:lnTo>
                    <a:pt x="52945" y="1429211"/>
                  </a:lnTo>
                  <a:lnTo>
                    <a:pt x="45437" y="1473263"/>
                  </a:lnTo>
                  <a:lnTo>
                    <a:pt x="38883" y="1517368"/>
                  </a:lnTo>
                  <a:lnTo>
                    <a:pt x="33219" y="1561534"/>
                  </a:lnTo>
                  <a:lnTo>
                    <a:pt x="28375" y="1605763"/>
                  </a:lnTo>
                  <a:lnTo>
                    <a:pt x="24287" y="1650063"/>
                  </a:lnTo>
                  <a:lnTo>
                    <a:pt x="20887" y="1694438"/>
                  </a:lnTo>
                  <a:lnTo>
                    <a:pt x="18109" y="1738893"/>
                  </a:lnTo>
                  <a:lnTo>
                    <a:pt x="15885" y="1783435"/>
                  </a:lnTo>
                  <a:lnTo>
                    <a:pt x="14150" y="1828067"/>
                  </a:lnTo>
                  <a:lnTo>
                    <a:pt x="12836" y="1872796"/>
                  </a:lnTo>
                  <a:lnTo>
                    <a:pt x="11878" y="1917627"/>
                  </a:lnTo>
                  <a:lnTo>
                    <a:pt x="11207" y="1962565"/>
                  </a:lnTo>
                  <a:lnTo>
                    <a:pt x="10758" y="2007616"/>
                  </a:lnTo>
                  <a:lnTo>
                    <a:pt x="10463" y="2052784"/>
                  </a:lnTo>
                  <a:lnTo>
                    <a:pt x="10257" y="2098075"/>
                  </a:lnTo>
                  <a:lnTo>
                    <a:pt x="10085" y="2147041"/>
                  </a:lnTo>
                  <a:lnTo>
                    <a:pt x="9775" y="2196015"/>
                  </a:lnTo>
                  <a:lnTo>
                    <a:pt x="9255" y="2245018"/>
                  </a:lnTo>
                  <a:lnTo>
                    <a:pt x="8452" y="2294076"/>
                  </a:lnTo>
                  <a:lnTo>
                    <a:pt x="7294" y="2343210"/>
                  </a:lnTo>
                  <a:lnTo>
                    <a:pt x="5707" y="2392446"/>
                  </a:lnTo>
                  <a:lnTo>
                    <a:pt x="3620" y="2441804"/>
                  </a:lnTo>
                  <a:lnTo>
                    <a:pt x="960" y="2491310"/>
                  </a:lnTo>
                  <a:lnTo>
                    <a:pt x="0" y="2505734"/>
                  </a:lnTo>
                </a:path>
                <a:path w="1566545" h="2818765">
                  <a:moveTo>
                    <a:pt x="0" y="2818556"/>
                  </a:moveTo>
                  <a:lnTo>
                    <a:pt x="11361" y="2744809"/>
                  </a:lnTo>
                  <a:lnTo>
                    <a:pt x="17991" y="2693343"/>
                  </a:lnTo>
                  <a:lnTo>
                    <a:pt x="23661" y="2642236"/>
                  </a:lnTo>
                  <a:lnTo>
                    <a:pt x="28453" y="2591470"/>
                  </a:lnTo>
                  <a:lnTo>
                    <a:pt x="32450" y="2541029"/>
                  </a:lnTo>
                  <a:lnTo>
                    <a:pt x="35734" y="2490895"/>
                  </a:lnTo>
                  <a:lnTo>
                    <a:pt x="38388" y="2441054"/>
                  </a:lnTo>
                  <a:lnTo>
                    <a:pt x="40494" y="2391487"/>
                  </a:lnTo>
                  <a:lnTo>
                    <a:pt x="42135" y="2342178"/>
                  </a:lnTo>
                  <a:lnTo>
                    <a:pt x="43393" y="2293110"/>
                  </a:lnTo>
                  <a:lnTo>
                    <a:pt x="44351" y="2244267"/>
                  </a:lnTo>
                  <a:lnTo>
                    <a:pt x="45092" y="2195631"/>
                  </a:lnTo>
                  <a:lnTo>
                    <a:pt x="45697" y="2147187"/>
                  </a:lnTo>
                  <a:lnTo>
                    <a:pt x="46249" y="2098918"/>
                  </a:lnTo>
                  <a:lnTo>
                    <a:pt x="46386" y="2052708"/>
                  </a:lnTo>
                  <a:lnTo>
                    <a:pt x="46626" y="2006667"/>
                  </a:lnTo>
                  <a:lnTo>
                    <a:pt x="47037" y="1960786"/>
                  </a:lnTo>
                  <a:lnTo>
                    <a:pt x="47691" y="1915059"/>
                  </a:lnTo>
                  <a:lnTo>
                    <a:pt x="48656" y="1869477"/>
                  </a:lnTo>
                  <a:lnTo>
                    <a:pt x="50005" y="1824033"/>
                  </a:lnTo>
                  <a:lnTo>
                    <a:pt x="51805" y="1778721"/>
                  </a:lnTo>
                  <a:lnTo>
                    <a:pt x="54129" y="1733532"/>
                  </a:lnTo>
                  <a:lnTo>
                    <a:pt x="57046" y="1688460"/>
                  </a:lnTo>
                  <a:lnTo>
                    <a:pt x="60626" y="1643496"/>
                  </a:lnTo>
                  <a:lnTo>
                    <a:pt x="64940" y="1598634"/>
                  </a:lnTo>
                  <a:lnTo>
                    <a:pt x="70057" y="1553865"/>
                  </a:lnTo>
                  <a:lnTo>
                    <a:pt x="76048" y="1509183"/>
                  </a:lnTo>
                  <a:lnTo>
                    <a:pt x="82983" y="1464581"/>
                  </a:lnTo>
                  <a:lnTo>
                    <a:pt x="90933" y="1420050"/>
                  </a:lnTo>
                  <a:lnTo>
                    <a:pt x="99967" y="1375583"/>
                  </a:lnTo>
                  <a:lnTo>
                    <a:pt x="110156" y="1331173"/>
                  </a:lnTo>
                  <a:lnTo>
                    <a:pt x="121569" y="1286813"/>
                  </a:lnTo>
                  <a:lnTo>
                    <a:pt x="134278" y="1242495"/>
                  </a:lnTo>
                  <a:lnTo>
                    <a:pt x="148351" y="1198212"/>
                  </a:lnTo>
                  <a:lnTo>
                    <a:pt x="163861" y="1153956"/>
                  </a:lnTo>
                  <a:lnTo>
                    <a:pt x="180876" y="1109720"/>
                  </a:lnTo>
                  <a:lnTo>
                    <a:pt x="199467" y="1065496"/>
                  </a:lnTo>
                  <a:lnTo>
                    <a:pt x="219703" y="1021278"/>
                  </a:lnTo>
                  <a:lnTo>
                    <a:pt x="241657" y="977057"/>
                  </a:lnTo>
                  <a:lnTo>
                    <a:pt x="265396" y="932827"/>
                  </a:lnTo>
                  <a:lnTo>
                    <a:pt x="290992" y="888579"/>
                  </a:lnTo>
                  <a:lnTo>
                    <a:pt x="318516" y="844307"/>
                  </a:lnTo>
                  <a:lnTo>
                    <a:pt x="348036" y="800003"/>
                  </a:lnTo>
                  <a:lnTo>
                    <a:pt x="379623" y="755660"/>
                  </a:lnTo>
                  <a:lnTo>
                    <a:pt x="413348" y="711270"/>
                  </a:lnTo>
                  <a:lnTo>
                    <a:pt x="449280" y="666825"/>
                  </a:lnTo>
                  <a:lnTo>
                    <a:pt x="487491" y="622319"/>
                  </a:lnTo>
                  <a:lnTo>
                    <a:pt x="528049" y="577745"/>
                  </a:lnTo>
                  <a:lnTo>
                    <a:pt x="571026" y="533094"/>
                  </a:lnTo>
                  <a:lnTo>
                    <a:pt x="616491" y="488359"/>
                  </a:lnTo>
                  <a:lnTo>
                    <a:pt x="657394" y="445333"/>
                  </a:lnTo>
                  <a:lnTo>
                    <a:pt x="699394" y="404873"/>
                  </a:lnTo>
                  <a:lnTo>
                    <a:pt x="742386" y="366886"/>
                  </a:lnTo>
                  <a:lnTo>
                    <a:pt x="786267" y="331278"/>
                  </a:lnTo>
                  <a:lnTo>
                    <a:pt x="830934" y="297957"/>
                  </a:lnTo>
                  <a:lnTo>
                    <a:pt x="876284" y="266828"/>
                  </a:lnTo>
                  <a:lnTo>
                    <a:pt x="922212" y="237799"/>
                  </a:lnTo>
                  <a:lnTo>
                    <a:pt x="968615" y="210777"/>
                  </a:lnTo>
                  <a:lnTo>
                    <a:pt x="1015390" y="185668"/>
                  </a:lnTo>
                  <a:lnTo>
                    <a:pt x="1062433" y="162379"/>
                  </a:lnTo>
                  <a:lnTo>
                    <a:pt x="1109641" y="140817"/>
                  </a:lnTo>
                  <a:lnTo>
                    <a:pt x="1156910" y="120888"/>
                  </a:lnTo>
                  <a:lnTo>
                    <a:pt x="1204137" y="102500"/>
                  </a:lnTo>
                  <a:lnTo>
                    <a:pt x="1251219" y="85559"/>
                  </a:lnTo>
                  <a:lnTo>
                    <a:pt x="1298051" y="69972"/>
                  </a:lnTo>
                  <a:lnTo>
                    <a:pt x="1344531" y="55646"/>
                  </a:lnTo>
                  <a:lnTo>
                    <a:pt x="1390554" y="42488"/>
                  </a:lnTo>
                  <a:lnTo>
                    <a:pt x="1436018" y="30403"/>
                  </a:lnTo>
                  <a:lnTo>
                    <a:pt x="1480819" y="19300"/>
                  </a:lnTo>
                  <a:lnTo>
                    <a:pt x="1524853" y="9085"/>
                  </a:lnTo>
                  <a:lnTo>
                    <a:pt x="1566478" y="0"/>
                  </a:lnTo>
                </a:path>
              </a:pathLst>
            </a:custGeom>
            <a:ln w="3874">
              <a:solidFill>
                <a:srgbClr val="FFFFFF"/>
              </a:solidFill>
            </a:ln>
          </p:spPr>
          <p:txBody>
            <a:bodyPr wrap="square" lIns="0" tIns="0" rIns="0" bIns="0" rtlCol="0"/>
            <a:lstStyle/>
            <a:p>
              <a:endParaRPr/>
            </a:p>
          </p:txBody>
        </p:sp>
      </p:grpSp>
      <p:sp>
        <p:nvSpPr>
          <p:cNvPr id="13" name="object 13"/>
          <p:cNvSpPr/>
          <p:nvPr/>
        </p:nvSpPr>
        <p:spPr>
          <a:xfrm>
            <a:off x="0" y="3889492"/>
            <a:ext cx="2858135" cy="1254125"/>
          </a:xfrm>
          <a:custGeom>
            <a:avLst/>
            <a:gdLst/>
            <a:ahLst/>
            <a:cxnLst/>
            <a:rect l="l" t="t" r="r" b="b"/>
            <a:pathLst>
              <a:path w="2858135" h="1254125">
                <a:moveTo>
                  <a:pt x="2857640" y="1253997"/>
                </a:moveTo>
                <a:lnTo>
                  <a:pt x="0" y="1253997"/>
                </a:lnTo>
                <a:lnTo>
                  <a:pt x="0" y="17207"/>
                </a:lnTo>
                <a:lnTo>
                  <a:pt x="53919" y="0"/>
                </a:lnTo>
                <a:lnTo>
                  <a:pt x="65043" y="72"/>
                </a:lnTo>
                <a:lnTo>
                  <a:pt x="504533" y="32122"/>
                </a:lnTo>
                <a:lnTo>
                  <a:pt x="724156" y="115481"/>
                </a:lnTo>
                <a:lnTo>
                  <a:pt x="833954" y="317086"/>
                </a:lnTo>
                <a:lnTo>
                  <a:pt x="909948" y="702698"/>
                </a:lnTo>
                <a:lnTo>
                  <a:pt x="1387683" y="702698"/>
                </a:lnTo>
                <a:lnTo>
                  <a:pt x="1400978" y="724893"/>
                </a:lnTo>
                <a:lnTo>
                  <a:pt x="1440889" y="844323"/>
                </a:lnTo>
                <a:lnTo>
                  <a:pt x="2159277" y="844323"/>
                </a:lnTo>
                <a:lnTo>
                  <a:pt x="2221199" y="950976"/>
                </a:lnTo>
                <a:lnTo>
                  <a:pt x="2287175" y="1159697"/>
                </a:lnTo>
                <a:lnTo>
                  <a:pt x="2695256" y="1159697"/>
                </a:lnTo>
                <a:lnTo>
                  <a:pt x="2736319" y="1174394"/>
                </a:lnTo>
                <a:lnTo>
                  <a:pt x="2780171" y="1195780"/>
                </a:lnTo>
                <a:lnTo>
                  <a:pt x="2821638" y="1222809"/>
                </a:lnTo>
                <a:lnTo>
                  <a:pt x="2857640" y="1253997"/>
                </a:lnTo>
                <a:close/>
              </a:path>
              <a:path w="2858135" h="1254125">
                <a:moveTo>
                  <a:pt x="1387683" y="702698"/>
                </a:moveTo>
                <a:lnTo>
                  <a:pt x="909948" y="702698"/>
                </a:lnTo>
                <a:lnTo>
                  <a:pt x="931548" y="688862"/>
                </a:lnTo>
                <a:lnTo>
                  <a:pt x="989278" y="658423"/>
                </a:lnTo>
                <a:lnTo>
                  <a:pt x="1072529" y="627984"/>
                </a:lnTo>
                <a:lnTo>
                  <a:pt x="1170692" y="614148"/>
                </a:lnTo>
                <a:lnTo>
                  <a:pt x="1178669" y="614256"/>
                </a:lnTo>
                <a:lnTo>
                  <a:pt x="1304260" y="632085"/>
                </a:lnTo>
                <a:lnTo>
                  <a:pt x="1362875" y="661286"/>
                </a:lnTo>
                <a:lnTo>
                  <a:pt x="1387683" y="702698"/>
                </a:lnTo>
                <a:close/>
              </a:path>
              <a:path w="2858135" h="1254125">
                <a:moveTo>
                  <a:pt x="2159277" y="844323"/>
                </a:moveTo>
                <a:lnTo>
                  <a:pt x="1440889" y="844323"/>
                </a:lnTo>
                <a:lnTo>
                  <a:pt x="1457291" y="833198"/>
                </a:lnTo>
                <a:lnTo>
                  <a:pt x="1512997" y="808723"/>
                </a:lnTo>
                <a:lnTo>
                  <a:pt x="1617755" y="784248"/>
                </a:lnTo>
                <a:lnTo>
                  <a:pt x="1781313" y="773123"/>
                </a:lnTo>
                <a:lnTo>
                  <a:pt x="1806371" y="773342"/>
                </a:lnTo>
                <a:lnTo>
                  <a:pt x="1859777" y="775159"/>
                </a:lnTo>
                <a:lnTo>
                  <a:pt x="2059115" y="795423"/>
                </a:lnTo>
                <a:lnTo>
                  <a:pt x="2157647" y="841517"/>
                </a:lnTo>
                <a:lnTo>
                  <a:pt x="2159277" y="844323"/>
                </a:lnTo>
                <a:close/>
              </a:path>
              <a:path w="2858135" h="1254125">
                <a:moveTo>
                  <a:pt x="2695256" y="1159697"/>
                </a:moveTo>
                <a:lnTo>
                  <a:pt x="2287175" y="1159697"/>
                </a:lnTo>
                <a:lnTo>
                  <a:pt x="2293064" y="1157642"/>
                </a:lnTo>
                <a:lnTo>
                  <a:pt x="2310122" y="1152872"/>
                </a:lnTo>
                <a:lnTo>
                  <a:pt x="2337435" y="1147484"/>
                </a:lnTo>
                <a:lnTo>
                  <a:pt x="2374090" y="1143572"/>
                </a:lnTo>
                <a:lnTo>
                  <a:pt x="2403437" y="1139553"/>
                </a:lnTo>
                <a:lnTo>
                  <a:pt x="2435733" y="1136244"/>
                </a:lnTo>
                <a:lnTo>
                  <a:pt x="2470489" y="1133999"/>
                </a:lnTo>
                <a:lnTo>
                  <a:pt x="2507220" y="1133172"/>
                </a:lnTo>
                <a:lnTo>
                  <a:pt x="2551881" y="1134460"/>
                </a:lnTo>
                <a:lnTo>
                  <a:pt x="2597863" y="1138685"/>
                </a:lnTo>
                <a:lnTo>
                  <a:pt x="2644424" y="1146388"/>
                </a:lnTo>
                <a:lnTo>
                  <a:pt x="2690823" y="1158111"/>
                </a:lnTo>
                <a:lnTo>
                  <a:pt x="2695256" y="1159697"/>
                </a:lnTo>
                <a:close/>
              </a:path>
            </a:pathLst>
          </a:custGeom>
          <a:solidFill>
            <a:srgbClr val="FFFFFF"/>
          </a:solidFill>
        </p:spPr>
        <p:txBody>
          <a:bodyPr wrap="square" lIns="0" tIns="0" rIns="0" bIns="0" rtlCol="0"/>
          <a:lstStyle/>
          <a:p>
            <a:endParaRPr/>
          </a:p>
        </p:txBody>
      </p:sp>
      <p:sp>
        <p:nvSpPr>
          <p:cNvPr id="14" name="object 14"/>
          <p:cNvSpPr/>
          <p:nvPr/>
        </p:nvSpPr>
        <p:spPr>
          <a:xfrm>
            <a:off x="8610982" y="39280"/>
            <a:ext cx="151874" cy="202705"/>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8939757" y="275914"/>
            <a:ext cx="98224" cy="12987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8092083" y="1907491"/>
            <a:ext cx="151799" cy="203054"/>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8533007" y="1241462"/>
            <a:ext cx="152499" cy="202707"/>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993859" y="1731639"/>
            <a:ext cx="98924" cy="129869"/>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8429858" y="2690044"/>
            <a:ext cx="98224" cy="129874"/>
          </a:xfrm>
          <a:prstGeom prst="rect">
            <a:avLst/>
          </a:prstGeom>
          <a:blipFill>
            <a:blip r:embed="rId9"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3481042" y="257833"/>
            <a:ext cx="2099945"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Times New Roman"/>
                <a:cs typeface="Times New Roman"/>
              </a:rPr>
              <a:t>ABSTRACT</a:t>
            </a:r>
            <a:endParaRPr sz="3000">
              <a:latin typeface="Times New Roman"/>
              <a:cs typeface="Times New Roman"/>
            </a:endParaRPr>
          </a:p>
        </p:txBody>
      </p:sp>
      <p:sp>
        <p:nvSpPr>
          <p:cNvPr id="21" name="object 21"/>
          <p:cNvSpPr txBox="1"/>
          <p:nvPr/>
        </p:nvSpPr>
        <p:spPr>
          <a:xfrm>
            <a:off x="437833" y="1173759"/>
            <a:ext cx="8268334" cy="2923236"/>
          </a:xfrm>
          <a:prstGeom prst="rect">
            <a:avLst/>
          </a:prstGeom>
        </p:spPr>
        <p:txBody>
          <a:bodyPr vert="horz" wrap="square" lIns="0" tIns="12700" rIns="0" bIns="0" rtlCol="0">
            <a:spAutoFit/>
          </a:bodyPr>
          <a:lstStyle/>
          <a:p>
            <a:pPr marL="12700" marR="5080" algn="just">
              <a:lnSpc>
                <a:spcPct val="150000"/>
              </a:lnSpc>
              <a:spcBef>
                <a:spcPts val="570"/>
              </a:spcBef>
            </a:pPr>
            <a:r>
              <a:rPr sz="1600" spc="-5" dirty="0">
                <a:latin typeface="Times New Roman"/>
                <a:cs typeface="Times New Roman"/>
              </a:rPr>
              <a:t>Our </a:t>
            </a:r>
            <a:r>
              <a:rPr sz="1600" dirty="0">
                <a:latin typeface="Times New Roman"/>
                <a:cs typeface="Times New Roman"/>
              </a:rPr>
              <a:t>primary </a:t>
            </a:r>
            <a:r>
              <a:rPr sz="1600" spc="-5" dirty="0">
                <a:latin typeface="Times New Roman"/>
                <a:cs typeface="Times New Roman"/>
              </a:rPr>
              <a:t>motive is to </a:t>
            </a:r>
            <a:r>
              <a:rPr sz="1600" dirty="0">
                <a:latin typeface="Times New Roman"/>
                <a:cs typeface="Times New Roman"/>
              </a:rPr>
              <a:t>build a </a:t>
            </a:r>
            <a:r>
              <a:rPr sz="1600" spc="-5" dirty="0">
                <a:latin typeface="Times New Roman"/>
                <a:cs typeface="Times New Roman"/>
              </a:rPr>
              <a:t>job </a:t>
            </a:r>
            <a:r>
              <a:rPr sz="1600" dirty="0">
                <a:latin typeface="Times New Roman"/>
                <a:cs typeface="Times New Roman"/>
              </a:rPr>
              <a:t>portal </a:t>
            </a:r>
            <a:r>
              <a:rPr sz="1600" spc="-5" dirty="0">
                <a:latin typeface="Times New Roman"/>
                <a:cs typeface="Times New Roman"/>
              </a:rPr>
              <a:t>that will enable </a:t>
            </a:r>
            <a:r>
              <a:rPr sz="1600" dirty="0">
                <a:latin typeface="Times New Roman"/>
                <a:cs typeface="Times New Roman"/>
              </a:rPr>
              <a:t>users </a:t>
            </a:r>
            <a:r>
              <a:rPr sz="1600" spc="-5" dirty="0">
                <a:latin typeface="Times New Roman"/>
                <a:cs typeface="Times New Roman"/>
              </a:rPr>
              <a:t>to search </a:t>
            </a:r>
            <a:r>
              <a:rPr sz="1600" dirty="0">
                <a:latin typeface="Times New Roman"/>
                <a:cs typeface="Times New Roman"/>
              </a:rPr>
              <a:t>for </a:t>
            </a:r>
            <a:r>
              <a:rPr sz="1600" spc="-5" dirty="0">
                <a:latin typeface="Times New Roman"/>
                <a:cs typeface="Times New Roman"/>
              </a:rPr>
              <a:t>the latest jobs in </a:t>
            </a:r>
            <a:r>
              <a:rPr sz="1600" dirty="0">
                <a:latin typeface="Times New Roman"/>
                <a:cs typeface="Times New Roman"/>
              </a:rPr>
              <a:t>one  place </a:t>
            </a:r>
            <a:r>
              <a:rPr sz="1600" spc="-5" dirty="0">
                <a:latin typeface="Times New Roman"/>
                <a:cs typeface="Times New Roman"/>
              </a:rPr>
              <a:t>instead </a:t>
            </a:r>
            <a:r>
              <a:rPr sz="1600" dirty="0">
                <a:latin typeface="Times New Roman"/>
                <a:cs typeface="Times New Roman"/>
              </a:rPr>
              <a:t>of having </a:t>
            </a:r>
            <a:r>
              <a:rPr sz="1600" spc="-5" dirty="0">
                <a:latin typeface="Times New Roman"/>
                <a:cs typeface="Times New Roman"/>
              </a:rPr>
              <a:t>to search and apply </a:t>
            </a:r>
            <a:r>
              <a:rPr sz="1600" dirty="0">
                <a:latin typeface="Times New Roman"/>
                <a:cs typeface="Times New Roman"/>
              </a:rPr>
              <a:t>on various </a:t>
            </a:r>
            <a:r>
              <a:rPr sz="1600" spc="-5" dirty="0">
                <a:latin typeface="Times New Roman"/>
                <a:cs typeface="Times New Roman"/>
              </a:rPr>
              <a:t>websites and social media. </a:t>
            </a:r>
            <a:r>
              <a:rPr sz="1600" dirty="0">
                <a:latin typeface="Times New Roman"/>
                <a:cs typeface="Times New Roman"/>
              </a:rPr>
              <a:t>It </a:t>
            </a:r>
            <a:r>
              <a:rPr sz="1600" spc="-5" dirty="0">
                <a:latin typeface="Times New Roman"/>
                <a:cs typeface="Times New Roman"/>
              </a:rPr>
              <a:t>will enable each  </a:t>
            </a:r>
            <a:r>
              <a:rPr sz="1600" dirty="0">
                <a:latin typeface="Times New Roman"/>
                <a:cs typeface="Times New Roman"/>
              </a:rPr>
              <a:t>user </a:t>
            </a:r>
            <a:r>
              <a:rPr sz="1600" spc="-5" dirty="0">
                <a:latin typeface="Times New Roman"/>
                <a:cs typeface="Times New Roman"/>
              </a:rPr>
              <a:t>to create their </a:t>
            </a:r>
            <a:r>
              <a:rPr sz="1600" dirty="0">
                <a:latin typeface="Times New Roman"/>
                <a:cs typeface="Times New Roman"/>
              </a:rPr>
              <a:t>own profile highlighting </a:t>
            </a:r>
            <a:r>
              <a:rPr sz="1600" spc="-5" dirty="0">
                <a:latin typeface="Times New Roman"/>
                <a:cs typeface="Times New Roman"/>
              </a:rPr>
              <a:t>the talents and skills that they currently </a:t>
            </a:r>
            <a:r>
              <a:rPr sz="1600" dirty="0">
                <a:latin typeface="Times New Roman"/>
                <a:cs typeface="Times New Roman"/>
              </a:rPr>
              <a:t>possess. </a:t>
            </a:r>
            <a:r>
              <a:rPr sz="1600" spc="-5" dirty="0">
                <a:latin typeface="Times New Roman"/>
                <a:cs typeface="Times New Roman"/>
              </a:rPr>
              <a:t>Using  this </a:t>
            </a:r>
            <a:r>
              <a:rPr sz="1600" dirty="0">
                <a:latin typeface="Times New Roman"/>
                <a:cs typeface="Times New Roman"/>
              </a:rPr>
              <a:t>profile </a:t>
            </a:r>
            <a:r>
              <a:rPr sz="1600" spc="-5" dirty="0">
                <a:latin typeface="Times New Roman"/>
                <a:cs typeface="Times New Roman"/>
              </a:rPr>
              <a:t>they can see jobs they are eligible </a:t>
            </a:r>
            <a:r>
              <a:rPr sz="1600" dirty="0">
                <a:latin typeface="Times New Roman"/>
                <a:cs typeface="Times New Roman"/>
              </a:rPr>
              <a:t>for </a:t>
            </a:r>
            <a:r>
              <a:rPr sz="1600" spc="-5" dirty="0">
                <a:latin typeface="Times New Roman"/>
                <a:cs typeface="Times New Roman"/>
              </a:rPr>
              <a:t>throughout the state, and can </a:t>
            </a:r>
            <a:r>
              <a:rPr sz="1600" dirty="0">
                <a:latin typeface="Times New Roman"/>
                <a:cs typeface="Times New Roman"/>
              </a:rPr>
              <a:t>directly </a:t>
            </a:r>
            <a:r>
              <a:rPr sz="1600" spc="-5" dirty="0">
                <a:latin typeface="Times New Roman"/>
                <a:cs typeface="Times New Roman"/>
              </a:rPr>
              <a:t>apply </a:t>
            </a:r>
            <a:r>
              <a:rPr sz="1600" dirty="0">
                <a:latin typeface="Times New Roman"/>
                <a:cs typeface="Times New Roman"/>
              </a:rPr>
              <a:t>from  </a:t>
            </a:r>
            <a:r>
              <a:rPr sz="1600" spc="-5" dirty="0">
                <a:latin typeface="Times New Roman"/>
                <a:cs typeface="Times New Roman"/>
              </a:rPr>
              <a:t>the </a:t>
            </a:r>
            <a:r>
              <a:rPr sz="1600" dirty="0">
                <a:latin typeface="Times New Roman"/>
                <a:cs typeface="Times New Roman"/>
              </a:rPr>
              <a:t>portal </a:t>
            </a:r>
            <a:r>
              <a:rPr sz="1600" spc="-5" dirty="0">
                <a:latin typeface="Times New Roman"/>
                <a:cs typeface="Times New Roman"/>
              </a:rPr>
              <a:t>itself. The job </a:t>
            </a:r>
            <a:r>
              <a:rPr sz="1600" dirty="0">
                <a:latin typeface="Times New Roman"/>
                <a:cs typeface="Times New Roman"/>
              </a:rPr>
              <a:t>portal </a:t>
            </a:r>
            <a:r>
              <a:rPr sz="1600" spc="-5" dirty="0">
                <a:latin typeface="Times New Roman"/>
                <a:cs typeface="Times New Roman"/>
              </a:rPr>
              <a:t>will </a:t>
            </a:r>
            <a:r>
              <a:rPr sz="1600" dirty="0">
                <a:latin typeface="Times New Roman"/>
                <a:cs typeface="Times New Roman"/>
              </a:rPr>
              <a:t>be designed </a:t>
            </a:r>
            <a:r>
              <a:rPr sz="1600" spc="-5" dirty="0">
                <a:latin typeface="Times New Roman"/>
                <a:cs typeface="Times New Roman"/>
              </a:rPr>
              <a:t>in React JS in </a:t>
            </a:r>
            <a:r>
              <a:rPr sz="1600" dirty="0">
                <a:latin typeface="Times New Roman"/>
                <a:cs typeface="Times New Roman"/>
              </a:rPr>
              <a:t>order </a:t>
            </a:r>
            <a:r>
              <a:rPr sz="1600" spc="-5" dirty="0">
                <a:latin typeface="Times New Roman"/>
                <a:cs typeface="Times New Roman"/>
              </a:rPr>
              <a:t>to </a:t>
            </a:r>
            <a:r>
              <a:rPr sz="1600" dirty="0">
                <a:latin typeface="Times New Roman"/>
                <a:cs typeface="Times New Roman"/>
              </a:rPr>
              <a:t>be </a:t>
            </a:r>
            <a:r>
              <a:rPr sz="1600" spc="-5" dirty="0">
                <a:latin typeface="Times New Roman"/>
                <a:cs typeface="Times New Roman"/>
              </a:rPr>
              <a:t>in line with the latest  technologies </a:t>
            </a:r>
            <a:r>
              <a:rPr sz="1600" dirty="0">
                <a:latin typeface="Times New Roman"/>
                <a:cs typeface="Times New Roman"/>
              </a:rPr>
              <a:t>being used </a:t>
            </a:r>
            <a:r>
              <a:rPr sz="1600" spc="-5" dirty="0">
                <a:latin typeface="Times New Roman"/>
                <a:cs typeface="Times New Roman"/>
              </a:rPr>
              <a:t>in the market </a:t>
            </a:r>
            <a:r>
              <a:rPr sz="1600" spc="-25" dirty="0">
                <a:latin typeface="Times New Roman"/>
                <a:cs typeface="Times New Roman"/>
              </a:rPr>
              <a:t>today. </a:t>
            </a:r>
            <a:r>
              <a:rPr sz="1600" dirty="0">
                <a:latin typeface="Times New Roman"/>
                <a:cs typeface="Times New Roman"/>
              </a:rPr>
              <a:t>Its features </a:t>
            </a:r>
            <a:r>
              <a:rPr sz="1600" spc="-5" dirty="0">
                <a:latin typeface="Times New Roman"/>
                <a:cs typeface="Times New Roman"/>
              </a:rPr>
              <a:t>will </a:t>
            </a:r>
            <a:r>
              <a:rPr sz="1600" dirty="0">
                <a:latin typeface="Times New Roman"/>
                <a:cs typeface="Times New Roman"/>
              </a:rPr>
              <a:t>be </a:t>
            </a:r>
            <a:r>
              <a:rPr sz="1600" spc="-5" dirty="0">
                <a:latin typeface="Times New Roman"/>
                <a:cs typeface="Times New Roman"/>
              </a:rPr>
              <a:t>similar to those </a:t>
            </a:r>
            <a:r>
              <a:rPr sz="1600" dirty="0">
                <a:latin typeface="Times New Roman"/>
                <a:cs typeface="Times New Roman"/>
              </a:rPr>
              <a:t>of </a:t>
            </a:r>
            <a:r>
              <a:rPr sz="1600" spc="-5" dirty="0">
                <a:latin typeface="Times New Roman"/>
                <a:cs typeface="Times New Roman"/>
              </a:rPr>
              <a:t>cocubes </a:t>
            </a:r>
            <a:r>
              <a:rPr sz="1600" dirty="0">
                <a:latin typeface="Times New Roman"/>
                <a:cs typeface="Times New Roman"/>
              </a:rPr>
              <a:t>or  </a:t>
            </a:r>
            <a:r>
              <a:rPr sz="1600" spc="-5" dirty="0">
                <a:latin typeface="Times New Roman"/>
                <a:cs typeface="Times New Roman"/>
              </a:rPr>
              <a:t>LinkedIn, </a:t>
            </a:r>
            <a:r>
              <a:rPr sz="1600" dirty="0">
                <a:latin typeface="Times New Roman"/>
                <a:cs typeface="Times New Roman"/>
              </a:rPr>
              <a:t>but </a:t>
            </a:r>
            <a:r>
              <a:rPr sz="1600" spc="-5" dirty="0">
                <a:latin typeface="Times New Roman"/>
                <a:cs typeface="Times New Roman"/>
              </a:rPr>
              <a:t>it will </a:t>
            </a:r>
            <a:r>
              <a:rPr sz="1600" dirty="0">
                <a:latin typeface="Times New Roman"/>
                <a:cs typeface="Times New Roman"/>
              </a:rPr>
              <a:t>be </a:t>
            </a:r>
            <a:r>
              <a:rPr sz="1600" spc="-5" dirty="0">
                <a:latin typeface="Times New Roman"/>
                <a:cs typeface="Times New Roman"/>
              </a:rPr>
              <a:t>even more efficient </a:t>
            </a:r>
            <a:r>
              <a:rPr sz="1600" dirty="0">
                <a:latin typeface="Times New Roman"/>
                <a:cs typeface="Times New Roman"/>
              </a:rPr>
              <a:t>for use </a:t>
            </a:r>
            <a:r>
              <a:rPr sz="1600" spc="-5" dirty="0">
                <a:latin typeface="Times New Roman"/>
                <a:cs typeface="Times New Roman"/>
              </a:rPr>
              <a:t>as it will </a:t>
            </a:r>
            <a:r>
              <a:rPr sz="1600" dirty="0">
                <a:latin typeface="Times New Roman"/>
                <a:cs typeface="Times New Roman"/>
              </a:rPr>
              <a:t>provide a voice-based </a:t>
            </a:r>
            <a:r>
              <a:rPr sz="1600" spc="-5" dirty="0">
                <a:latin typeface="Times New Roman"/>
                <a:cs typeface="Times New Roman"/>
              </a:rPr>
              <a:t>chatbot that can  </a:t>
            </a:r>
            <a:r>
              <a:rPr sz="1600" dirty="0">
                <a:latin typeface="Times New Roman"/>
                <a:cs typeface="Times New Roman"/>
              </a:rPr>
              <a:t>be </a:t>
            </a:r>
            <a:r>
              <a:rPr sz="1600" spc="-5" dirty="0">
                <a:latin typeface="Times New Roman"/>
                <a:cs typeface="Times New Roman"/>
              </a:rPr>
              <a:t>accessed with </a:t>
            </a:r>
            <a:r>
              <a:rPr sz="1600" dirty="0">
                <a:latin typeface="Times New Roman"/>
                <a:cs typeface="Times New Roman"/>
              </a:rPr>
              <a:t>a </a:t>
            </a:r>
            <a:r>
              <a:rPr sz="1600" spc="-5" dirty="0">
                <a:latin typeface="Times New Roman"/>
                <a:cs typeface="Times New Roman"/>
              </a:rPr>
              <a:t>single</a:t>
            </a:r>
            <a:r>
              <a:rPr sz="1600" spc="-15" dirty="0">
                <a:latin typeface="Times New Roman"/>
                <a:cs typeface="Times New Roman"/>
              </a:rPr>
              <a:t> </a:t>
            </a:r>
            <a:r>
              <a:rPr sz="1600" spc="-5" dirty="0">
                <a:latin typeface="Times New Roman"/>
                <a:cs typeface="Times New Roman"/>
              </a:rPr>
              <a:t>word.</a:t>
            </a:r>
            <a:endParaRPr sz="16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205" y="241201"/>
            <a:ext cx="98221" cy="13045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634961" y="1730851"/>
            <a:ext cx="98924" cy="12986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18658" y="911095"/>
            <a:ext cx="151864" cy="20305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911381" y="143379"/>
            <a:ext cx="98162" cy="13039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91091" y="1328409"/>
            <a:ext cx="98222" cy="129927"/>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705688" y="53"/>
            <a:ext cx="152509" cy="202702"/>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1147307" y="666081"/>
            <a:ext cx="151809" cy="203052"/>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538213" y="589266"/>
            <a:ext cx="98222" cy="129869"/>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7252085" y="38492"/>
            <a:ext cx="151874" cy="202702"/>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8157283" y="202802"/>
            <a:ext cx="98224" cy="129869"/>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7679084" y="1048710"/>
            <a:ext cx="98574" cy="129869"/>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8841232" y="983695"/>
            <a:ext cx="98224" cy="130394"/>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8306033" y="666171"/>
            <a:ext cx="98149" cy="130397"/>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8791357" y="371649"/>
            <a:ext cx="98224" cy="129927"/>
          </a:xfrm>
          <a:prstGeom prst="rect">
            <a:avLst/>
          </a:prstGeom>
          <a:blipFill>
            <a:blip r:embed="rId15" cstate="print"/>
            <a:stretch>
              <a:fillRect/>
            </a:stretch>
          </a:blipFill>
        </p:spPr>
        <p:txBody>
          <a:bodyPr wrap="square" lIns="0" tIns="0" rIns="0" bIns="0" rtlCol="0"/>
          <a:lstStyle/>
          <a:p>
            <a:endParaRPr/>
          </a:p>
        </p:txBody>
      </p:sp>
      <p:grpSp>
        <p:nvGrpSpPr>
          <p:cNvPr id="16" name="object 16"/>
          <p:cNvGrpSpPr/>
          <p:nvPr/>
        </p:nvGrpSpPr>
        <p:grpSpPr>
          <a:xfrm>
            <a:off x="8011083" y="4218966"/>
            <a:ext cx="1133475" cy="924560"/>
            <a:chOff x="8011083" y="4218966"/>
            <a:chExt cx="1133475" cy="924560"/>
          </a:xfrm>
        </p:grpSpPr>
        <p:sp>
          <p:nvSpPr>
            <p:cNvPr id="17" name="object 17"/>
            <p:cNvSpPr/>
            <p:nvPr/>
          </p:nvSpPr>
          <p:spPr>
            <a:xfrm>
              <a:off x="8011083" y="4218966"/>
              <a:ext cx="1133475" cy="924560"/>
            </a:xfrm>
            <a:custGeom>
              <a:avLst/>
              <a:gdLst/>
              <a:ahLst/>
              <a:cxnLst/>
              <a:rect l="l" t="t" r="r" b="b"/>
              <a:pathLst>
                <a:path w="1133475" h="924560">
                  <a:moveTo>
                    <a:pt x="1132897" y="924522"/>
                  </a:moveTo>
                  <a:lnTo>
                    <a:pt x="4915" y="924522"/>
                  </a:lnTo>
                  <a:lnTo>
                    <a:pt x="583" y="901718"/>
                  </a:lnTo>
                  <a:lnTo>
                    <a:pt x="0" y="844898"/>
                  </a:lnTo>
                  <a:lnTo>
                    <a:pt x="4690" y="796046"/>
                  </a:lnTo>
                  <a:lnTo>
                    <a:pt x="13201" y="747239"/>
                  </a:lnTo>
                  <a:lnTo>
                    <a:pt x="25317" y="698648"/>
                  </a:lnTo>
                  <a:lnTo>
                    <a:pt x="40821" y="650445"/>
                  </a:lnTo>
                  <a:lnTo>
                    <a:pt x="59495" y="602799"/>
                  </a:lnTo>
                  <a:lnTo>
                    <a:pt x="81121" y="555882"/>
                  </a:lnTo>
                  <a:lnTo>
                    <a:pt x="105484" y="509864"/>
                  </a:lnTo>
                  <a:lnTo>
                    <a:pt x="132365" y="464916"/>
                  </a:lnTo>
                  <a:lnTo>
                    <a:pt x="161548" y="421209"/>
                  </a:lnTo>
                  <a:lnTo>
                    <a:pt x="192815" y="378913"/>
                  </a:lnTo>
                  <a:lnTo>
                    <a:pt x="225949" y="338199"/>
                  </a:lnTo>
                  <a:lnTo>
                    <a:pt x="258073" y="301882"/>
                  </a:lnTo>
                  <a:lnTo>
                    <a:pt x="291327" y="267329"/>
                  </a:lnTo>
                  <a:lnTo>
                    <a:pt x="325568" y="234612"/>
                  </a:lnTo>
                  <a:lnTo>
                    <a:pt x="360654" y="203803"/>
                  </a:lnTo>
                  <a:lnTo>
                    <a:pt x="396445" y="174975"/>
                  </a:lnTo>
                  <a:lnTo>
                    <a:pt x="432799" y="148199"/>
                  </a:lnTo>
                  <a:lnTo>
                    <a:pt x="474372" y="122052"/>
                  </a:lnTo>
                  <a:lnTo>
                    <a:pt x="517342" y="98609"/>
                  </a:lnTo>
                  <a:lnTo>
                    <a:pt x="561542" y="77814"/>
                  </a:lnTo>
                  <a:lnTo>
                    <a:pt x="606805" y="59610"/>
                  </a:lnTo>
                  <a:lnTo>
                    <a:pt x="652967" y="43942"/>
                  </a:lnTo>
                  <a:lnTo>
                    <a:pt x="699860" y="30751"/>
                  </a:lnTo>
                  <a:lnTo>
                    <a:pt x="747320" y="19983"/>
                  </a:lnTo>
                  <a:lnTo>
                    <a:pt x="795179" y="11580"/>
                  </a:lnTo>
                  <a:lnTo>
                    <a:pt x="843273" y="5486"/>
                  </a:lnTo>
                  <a:lnTo>
                    <a:pt x="891434" y="1645"/>
                  </a:lnTo>
                  <a:lnTo>
                    <a:pt x="939498" y="0"/>
                  </a:lnTo>
                  <a:lnTo>
                    <a:pt x="985367" y="240"/>
                  </a:lnTo>
                  <a:lnTo>
                    <a:pt x="1032476" y="2004"/>
                  </a:lnTo>
                  <a:lnTo>
                    <a:pt x="1080648" y="5295"/>
                  </a:lnTo>
                  <a:lnTo>
                    <a:pt x="1129706" y="10115"/>
                  </a:lnTo>
                  <a:lnTo>
                    <a:pt x="1132897" y="10523"/>
                  </a:lnTo>
                  <a:lnTo>
                    <a:pt x="1132897" y="924522"/>
                  </a:lnTo>
                  <a:close/>
                </a:path>
              </a:pathLst>
            </a:custGeom>
            <a:solidFill>
              <a:srgbClr val="AECCE8"/>
            </a:solidFill>
          </p:spPr>
          <p:txBody>
            <a:bodyPr wrap="square" lIns="0" tIns="0" rIns="0" bIns="0" rtlCol="0"/>
            <a:lstStyle/>
            <a:p>
              <a:endParaRPr/>
            </a:p>
          </p:txBody>
        </p:sp>
        <p:sp>
          <p:nvSpPr>
            <p:cNvPr id="18" name="object 18"/>
            <p:cNvSpPr/>
            <p:nvPr/>
          </p:nvSpPr>
          <p:spPr>
            <a:xfrm>
              <a:off x="8024203" y="4220324"/>
              <a:ext cx="1120140" cy="923290"/>
            </a:xfrm>
            <a:custGeom>
              <a:avLst/>
              <a:gdLst/>
              <a:ahLst/>
              <a:cxnLst/>
              <a:rect l="l" t="t" r="r" b="b"/>
              <a:pathLst>
                <a:path w="1120140" h="923289">
                  <a:moveTo>
                    <a:pt x="691007" y="923175"/>
                  </a:moveTo>
                  <a:lnTo>
                    <a:pt x="664210" y="873429"/>
                  </a:lnTo>
                  <a:lnTo>
                    <a:pt x="626554" y="807897"/>
                  </a:lnTo>
                  <a:lnTo>
                    <a:pt x="589534" y="747445"/>
                  </a:lnTo>
                  <a:lnTo>
                    <a:pt x="553250" y="691908"/>
                  </a:lnTo>
                  <a:lnTo>
                    <a:pt x="517817" y="641057"/>
                  </a:lnTo>
                  <a:lnTo>
                    <a:pt x="483336" y="594715"/>
                  </a:lnTo>
                  <a:lnTo>
                    <a:pt x="449935" y="552678"/>
                  </a:lnTo>
                  <a:lnTo>
                    <a:pt x="417703" y="514743"/>
                  </a:lnTo>
                  <a:lnTo>
                    <a:pt x="386753" y="480695"/>
                  </a:lnTo>
                  <a:lnTo>
                    <a:pt x="357187" y="450354"/>
                  </a:lnTo>
                  <a:lnTo>
                    <a:pt x="329133" y="423519"/>
                  </a:lnTo>
                  <a:lnTo>
                    <a:pt x="277952" y="379552"/>
                  </a:lnTo>
                  <a:lnTo>
                    <a:pt x="234073" y="347179"/>
                  </a:lnTo>
                  <a:lnTo>
                    <a:pt x="215150" y="334848"/>
                  </a:lnTo>
                  <a:lnTo>
                    <a:pt x="213652" y="337375"/>
                  </a:lnTo>
                  <a:lnTo>
                    <a:pt x="180670" y="378320"/>
                  </a:lnTo>
                  <a:lnTo>
                    <a:pt x="149542" y="420839"/>
                  </a:lnTo>
                  <a:lnTo>
                    <a:pt x="120459" y="464756"/>
                  </a:lnTo>
                  <a:lnTo>
                    <a:pt x="93624" y="509917"/>
                  </a:lnTo>
                  <a:lnTo>
                    <a:pt x="69227" y="556171"/>
                  </a:lnTo>
                  <a:lnTo>
                    <a:pt x="47472" y="603326"/>
                  </a:lnTo>
                  <a:lnTo>
                    <a:pt x="28549" y="651243"/>
                  </a:lnTo>
                  <a:lnTo>
                    <a:pt x="12661" y="699757"/>
                  </a:lnTo>
                  <a:lnTo>
                    <a:pt x="0" y="748703"/>
                  </a:lnTo>
                  <a:lnTo>
                    <a:pt x="52285" y="760272"/>
                  </a:lnTo>
                  <a:lnTo>
                    <a:pt x="102387" y="775373"/>
                  </a:lnTo>
                  <a:lnTo>
                    <a:pt x="150342" y="793711"/>
                  </a:lnTo>
                  <a:lnTo>
                    <a:pt x="196176" y="814997"/>
                  </a:lnTo>
                  <a:lnTo>
                    <a:pt x="239928" y="838974"/>
                  </a:lnTo>
                  <a:lnTo>
                    <a:pt x="291160" y="871893"/>
                  </a:lnTo>
                  <a:lnTo>
                    <a:pt x="339267" y="907910"/>
                  </a:lnTo>
                  <a:lnTo>
                    <a:pt x="357085" y="923175"/>
                  </a:lnTo>
                  <a:lnTo>
                    <a:pt x="691007" y="923175"/>
                  </a:lnTo>
                  <a:close/>
                </a:path>
                <a:path w="1120140" h="923289">
                  <a:moveTo>
                    <a:pt x="1119771" y="10185"/>
                  </a:moveTo>
                  <a:lnTo>
                    <a:pt x="1063866" y="4622"/>
                  </a:lnTo>
                  <a:lnTo>
                    <a:pt x="1017130" y="1587"/>
                  </a:lnTo>
                  <a:lnTo>
                    <a:pt x="971359" y="50"/>
                  </a:lnTo>
                  <a:lnTo>
                    <a:pt x="926719" y="0"/>
                  </a:lnTo>
                  <a:lnTo>
                    <a:pt x="879233" y="1625"/>
                  </a:lnTo>
                  <a:lnTo>
                    <a:pt x="831672" y="5346"/>
                  </a:lnTo>
                  <a:lnTo>
                    <a:pt x="784174" y="11252"/>
                  </a:lnTo>
                  <a:lnTo>
                    <a:pt x="736917" y="19392"/>
                  </a:lnTo>
                  <a:lnTo>
                    <a:pt x="690054" y="29857"/>
                  </a:lnTo>
                  <a:lnTo>
                    <a:pt x="643750" y="42697"/>
                  </a:lnTo>
                  <a:lnTo>
                    <a:pt x="598182" y="58000"/>
                  </a:lnTo>
                  <a:lnTo>
                    <a:pt x="553478" y="75819"/>
                  </a:lnTo>
                  <a:lnTo>
                    <a:pt x="509828" y="96227"/>
                  </a:lnTo>
                  <a:lnTo>
                    <a:pt x="467385" y="119291"/>
                  </a:lnTo>
                  <a:lnTo>
                    <a:pt x="426300" y="145097"/>
                  </a:lnTo>
                  <a:lnTo>
                    <a:pt x="443445" y="153657"/>
                  </a:lnTo>
                  <a:lnTo>
                    <a:pt x="460273" y="162471"/>
                  </a:lnTo>
                  <a:lnTo>
                    <a:pt x="535127" y="207340"/>
                  </a:lnTo>
                  <a:lnTo>
                    <a:pt x="575081" y="235661"/>
                  </a:lnTo>
                  <a:lnTo>
                    <a:pt x="612927" y="265747"/>
                  </a:lnTo>
                  <a:lnTo>
                    <a:pt x="648703" y="297535"/>
                  </a:lnTo>
                  <a:lnTo>
                    <a:pt x="682459" y="330923"/>
                  </a:lnTo>
                  <a:lnTo>
                    <a:pt x="714260" y="365848"/>
                  </a:lnTo>
                  <a:lnTo>
                    <a:pt x="744131" y="402221"/>
                  </a:lnTo>
                  <a:lnTo>
                    <a:pt x="772147" y="439978"/>
                  </a:lnTo>
                  <a:lnTo>
                    <a:pt x="798334" y="479031"/>
                  </a:lnTo>
                  <a:lnTo>
                    <a:pt x="822756" y="519315"/>
                  </a:lnTo>
                  <a:lnTo>
                    <a:pt x="845451" y="560730"/>
                  </a:lnTo>
                  <a:lnTo>
                    <a:pt x="866482" y="603211"/>
                  </a:lnTo>
                  <a:lnTo>
                    <a:pt x="885888" y="646684"/>
                  </a:lnTo>
                  <a:lnTo>
                    <a:pt x="903732" y="691057"/>
                  </a:lnTo>
                  <a:lnTo>
                    <a:pt x="920038" y="736257"/>
                  </a:lnTo>
                  <a:lnTo>
                    <a:pt x="934885" y="782218"/>
                  </a:lnTo>
                  <a:lnTo>
                    <a:pt x="948309" y="828840"/>
                  </a:lnTo>
                  <a:lnTo>
                    <a:pt x="960348" y="876071"/>
                  </a:lnTo>
                  <a:lnTo>
                    <a:pt x="970927" y="923175"/>
                  </a:lnTo>
                  <a:lnTo>
                    <a:pt x="1119771" y="923175"/>
                  </a:lnTo>
                  <a:lnTo>
                    <a:pt x="1119771" y="10185"/>
                  </a:lnTo>
                  <a:close/>
                </a:path>
              </a:pathLst>
            </a:custGeom>
            <a:solidFill>
              <a:srgbClr val="3B6793"/>
            </a:solidFill>
          </p:spPr>
          <p:txBody>
            <a:bodyPr wrap="square" lIns="0" tIns="0" rIns="0" bIns="0" rtlCol="0"/>
            <a:lstStyle/>
            <a:p>
              <a:endParaRPr/>
            </a:p>
          </p:txBody>
        </p:sp>
      </p:grpSp>
      <p:sp>
        <p:nvSpPr>
          <p:cNvPr id="19" name="object 19"/>
          <p:cNvSpPr/>
          <p:nvPr/>
        </p:nvSpPr>
        <p:spPr>
          <a:xfrm>
            <a:off x="0" y="3364693"/>
            <a:ext cx="1161415" cy="579755"/>
          </a:xfrm>
          <a:custGeom>
            <a:avLst/>
            <a:gdLst/>
            <a:ahLst/>
            <a:cxnLst/>
            <a:rect l="l" t="t" r="r" b="b"/>
            <a:pathLst>
              <a:path w="1161415" h="579754">
                <a:moveTo>
                  <a:pt x="716388" y="244899"/>
                </a:moveTo>
                <a:lnTo>
                  <a:pt x="71274" y="244899"/>
                </a:lnTo>
                <a:lnTo>
                  <a:pt x="80860" y="206633"/>
                </a:lnTo>
                <a:lnTo>
                  <a:pt x="116660" y="122449"/>
                </a:lnTo>
                <a:lnTo>
                  <a:pt x="189234" y="38265"/>
                </a:lnTo>
                <a:lnTo>
                  <a:pt x="309144" y="0"/>
                </a:lnTo>
                <a:lnTo>
                  <a:pt x="313491" y="0"/>
                </a:lnTo>
                <a:lnTo>
                  <a:pt x="441867" y="9467"/>
                </a:lnTo>
                <a:lnTo>
                  <a:pt x="506553" y="34018"/>
                </a:lnTo>
                <a:lnTo>
                  <a:pt x="538893" y="93398"/>
                </a:lnTo>
                <a:lnTo>
                  <a:pt x="561276" y="206974"/>
                </a:lnTo>
                <a:lnTo>
                  <a:pt x="701982" y="206974"/>
                </a:lnTo>
                <a:lnTo>
                  <a:pt x="705902" y="213518"/>
                </a:lnTo>
                <a:lnTo>
                  <a:pt x="716388" y="244899"/>
                </a:lnTo>
                <a:close/>
              </a:path>
              <a:path w="1161415" h="579754">
                <a:moveTo>
                  <a:pt x="701982" y="206974"/>
                </a:moveTo>
                <a:lnTo>
                  <a:pt x="561276" y="206974"/>
                </a:lnTo>
                <a:lnTo>
                  <a:pt x="567638" y="202900"/>
                </a:lnTo>
                <a:lnTo>
                  <a:pt x="584641" y="193937"/>
                </a:lnTo>
                <a:lnTo>
                  <a:pt x="609161" y="184973"/>
                </a:lnTo>
                <a:lnTo>
                  <a:pt x="638073" y="180899"/>
                </a:lnTo>
                <a:lnTo>
                  <a:pt x="641201" y="180899"/>
                </a:lnTo>
                <a:lnTo>
                  <a:pt x="694678" y="194780"/>
                </a:lnTo>
                <a:lnTo>
                  <a:pt x="701982" y="206974"/>
                </a:lnTo>
                <a:close/>
              </a:path>
              <a:path w="1161415" h="579754">
                <a:moveTo>
                  <a:pt x="0" y="491283"/>
                </a:moveTo>
                <a:lnTo>
                  <a:pt x="0" y="224912"/>
                </a:lnTo>
                <a:lnTo>
                  <a:pt x="15142" y="225089"/>
                </a:lnTo>
                <a:lnTo>
                  <a:pt x="32815" y="227290"/>
                </a:lnTo>
                <a:lnTo>
                  <a:pt x="48927" y="233264"/>
                </a:lnTo>
                <a:lnTo>
                  <a:pt x="71274" y="244899"/>
                </a:lnTo>
                <a:lnTo>
                  <a:pt x="716388" y="244899"/>
                </a:lnTo>
                <a:lnTo>
                  <a:pt x="717658" y="248699"/>
                </a:lnTo>
                <a:lnTo>
                  <a:pt x="929253" y="248699"/>
                </a:lnTo>
                <a:lnTo>
                  <a:pt x="947488" y="280102"/>
                </a:lnTo>
                <a:lnTo>
                  <a:pt x="966920" y="341574"/>
                </a:lnTo>
                <a:lnTo>
                  <a:pt x="1083746" y="341574"/>
                </a:lnTo>
                <a:lnTo>
                  <a:pt x="1099208" y="345911"/>
                </a:lnTo>
                <a:lnTo>
                  <a:pt x="1130114" y="364824"/>
                </a:lnTo>
                <a:lnTo>
                  <a:pt x="1154585" y="395624"/>
                </a:lnTo>
                <a:lnTo>
                  <a:pt x="1160964" y="426780"/>
                </a:lnTo>
                <a:lnTo>
                  <a:pt x="1145718" y="450467"/>
                </a:lnTo>
                <a:lnTo>
                  <a:pt x="1136577" y="455324"/>
                </a:lnTo>
                <a:lnTo>
                  <a:pt x="924273" y="455324"/>
                </a:lnTo>
                <a:lnTo>
                  <a:pt x="916925" y="467749"/>
                </a:lnTo>
                <a:lnTo>
                  <a:pt x="909610" y="475249"/>
                </a:lnTo>
                <a:lnTo>
                  <a:pt x="20104" y="475249"/>
                </a:lnTo>
                <a:lnTo>
                  <a:pt x="14494" y="480620"/>
                </a:lnTo>
                <a:lnTo>
                  <a:pt x="0" y="491283"/>
                </a:lnTo>
                <a:close/>
              </a:path>
              <a:path w="1161415" h="579754">
                <a:moveTo>
                  <a:pt x="929253" y="248699"/>
                </a:moveTo>
                <a:lnTo>
                  <a:pt x="717658" y="248699"/>
                </a:lnTo>
                <a:lnTo>
                  <a:pt x="722489" y="245422"/>
                </a:lnTo>
                <a:lnTo>
                  <a:pt x="738896" y="238212"/>
                </a:lnTo>
                <a:lnTo>
                  <a:pt x="769751" y="231001"/>
                </a:lnTo>
                <a:lnTo>
                  <a:pt x="817925" y="227724"/>
                </a:lnTo>
                <a:lnTo>
                  <a:pt x="825306" y="227787"/>
                </a:lnTo>
                <a:lnTo>
                  <a:pt x="899747" y="234288"/>
                </a:lnTo>
                <a:lnTo>
                  <a:pt x="929253" y="248699"/>
                </a:lnTo>
                <a:close/>
              </a:path>
              <a:path w="1161415" h="579754">
                <a:moveTo>
                  <a:pt x="1083746" y="341574"/>
                </a:moveTo>
                <a:lnTo>
                  <a:pt x="966920" y="341574"/>
                </a:lnTo>
                <a:lnTo>
                  <a:pt x="968655" y="340969"/>
                </a:lnTo>
                <a:lnTo>
                  <a:pt x="973679" y="339564"/>
                </a:lnTo>
                <a:lnTo>
                  <a:pt x="981724" y="337977"/>
                </a:lnTo>
                <a:lnTo>
                  <a:pt x="992520" y="336824"/>
                </a:lnTo>
                <a:lnTo>
                  <a:pt x="1001164" y="335641"/>
                </a:lnTo>
                <a:lnTo>
                  <a:pt x="1010675" y="334671"/>
                </a:lnTo>
                <a:lnTo>
                  <a:pt x="1020911" y="334015"/>
                </a:lnTo>
                <a:lnTo>
                  <a:pt x="1031727" y="333774"/>
                </a:lnTo>
                <a:lnTo>
                  <a:pt x="1065276" y="336393"/>
                </a:lnTo>
                <a:lnTo>
                  <a:pt x="1083746" y="341574"/>
                </a:lnTo>
                <a:close/>
              </a:path>
              <a:path w="1161415" h="579754">
                <a:moveTo>
                  <a:pt x="1027750" y="479849"/>
                </a:moveTo>
                <a:lnTo>
                  <a:pt x="995437" y="478259"/>
                </a:lnTo>
                <a:lnTo>
                  <a:pt x="965986" y="473567"/>
                </a:lnTo>
                <a:lnTo>
                  <a:pt x="941548" y="465885"/>
                </a:lnTo>
                <a:lnTo>
                  <a:pt x="924273" y="455324"/>
                </a:lnTo>
                <a:lnTo>
                  <a:pt x="1136577" y="455324"/>
                </a:lnTo>
                <a:lnTo>
                  <a:pt x="1114599" y="466999"/>
                </a:lnTo>
                <a:lnTo>
                  <a:pt x="1073359" y="476688"/>
                </a:lnTo>
                <a:lnTo>
                  <a:pt x="1027750" y="479849"/>
                </a:lnTo>
                <a:close/>
              </a:path>
              <a:path w="1161415" h="579754">
                <a:moveTo>
                  <a:pt x="261779" y="579498"/>
                </a:moveTo>
                <a:lnTo>
                  <a:pt x="157253" y="577869"/>
                </a:lnTo>
                <a:lnTo>
                  <a:pt x="97236" y="566467"/>
                </a:lnTo>
                <a:lnTo>
                  <a:pt x="59072" y="535518"/>
                </a:lnTo>
                <a:lnTo>
                  <a:pt x="20104" y="475249"/>
                </a:lnTo>
                <a:lnTo>
                  <a:pt x="909610" y="475249"/>
                </a:lnTo>
                <a:lnTo>
                  <a:pt x="891127" y="494199"/>
                </a:lnTo>
                <a:lnTo>
                  <a:pt x="516723" y="494199"/>
                </a:lnTo>
                <a:lnTo>
                  <a:pt x="508345" y="507527"/>
                </a:lnTo>
                <a:lnTo>
                  <a:pt x="473136" y="536848"/>
                </a:lnTo>
                <a:lnTo>
                  <a:pt x="395984" y="566170"/>
                </a:lnTo>
                <a:lnTo>
                  <a:pt x="261779" y="579498"/>
                </a:lnTo>
                <a:close/>
              </a:path>
              <a:path w="1161415" h="579754">
                <a:moveTo>
                  <a:pt x="692853" y="562598"/>
                </a:moveTo>
                <a:lnTo>
                  <a:pt x="635923" y="561530"/>
                </a:lnTo>
                <a:lnTo>
                  <a:pt x="598599" y="554048"/>
                </a:lnTo>
                <a:lnTo>
                  <a:pt x="564370" y="533742"/>
                </a:lnTo>
                <a:lnTo>
                  <a:pt x="516723" y="494199"/>
                </a:lnTo>
                <a:lnTo>
                  <a:pt x="891127" y="494199"/>
                </a:lnTo>
                <a:lnTo>
                  <a:pt x="828309" y="531693"/>
                </a:lnTo>
                <a:lnTo>
                  <a:pt x="727148" y="559573"/>
                </a:lnTo>
                <a:lnTo>
                  <a:pt x="692853" y="562598"/>
                </a:lnTo>
                <a:close/>
              </a:path>
            </a:pathLst>
          </a:custGeom>
          <a:solidFill>
            <a:srgbClr val="FFFFFF"/>
          </a:solidFill>
        </p:spPr>
        <p:txBody>
          <a:bodyPr wrap="square" lIns="0" tIns="0" rIns="0" bIns="0" rtlCol="0"/>
          <a:lstStyle/>
          <a:p>
            <a:endParaRPr/>
          </a:p>
        </p:txBody>
      </p:sp>
      <p:sp>
        <p:nvSpPr>
          <p:cNvPr id="20" name="object 20"/>
          <p:cNvSpPr txBox="1">
            <a:spLocks noGrp="1"/>
          </p:cNvSpPr>
          <p:nvPr>
            <p:ph type="title"/>
          </p:nvPr>
        </p:nvSpPr>
        <p:spPr>
          <a:xfrm>
            <a:off x="3027191" y="285007"/>
            <a:ext cx="3073400"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Times New Roman"/>
                <a:cs typeface="Times New Roman"/>
              </a:rPr>
              <a:t>INTRODUCTION</a:t>
            </a:r>
            <a:endParaRPr sz="3000" dirty="0">
              <a:latin typeface="Times New Roman"/>
              <a:cs typeface="Times New Roman"/>
            </a:endParaRPr>
          </a:p>
        </p:txBody>
      </p:sp>
      <p:sp>
        <p:nvSpPr>
          <p:cNvPr id="21" name="object 21"/>
          <p:cNvSpPr txBox="1"/>
          <p:nvPr/>
        </p:nvSpPr>
        <p:spPr>
          <a:xfrm>
            <a:off x="154669" y="1124910"/>
            <a:ext cx="8734912" cy="3815788"/>
          </a:xfrm>
          <a:prstGeom prst="rect">
            <a:avLst/>
          </a:prstGeom>
        </p:spPr>
        <p:txBody>
          <a:bodyPr vert="horz" wrap="square" lIns="0" tIns="134620" rIns="0" bIns="0" rtlCol="0">
            <a:spAutoFit/>
          </a:bodyPr>
          <a:lstStyle/>
          <a:p>
            <a:pPr marL="203200">
              <a:lnSpc>
                <a:spcPct val="100000"/>
              </a:lnSpc>
              <a:spcBef>
                <a:spcPts val="1060"/>
              </a:spcBef>
            </a:pPr>
            <a:r>
              <a:rPr sz="1600" spc="-5" dirty="0">
                <a:latin typeface="Times New Roman"/>
                <a:cs typeface="Times New Roman"/>
              </a:rPr>
              <a:t>JOB</a:t>
            </a:r>
            <a:r>
              <a:rPr sz="1600" spc="114" dirty="0">
                <a:latin typeface="Times New Roman"/>
                <a:cs typeface="Times New Roman"/>
              </a:rPr>
              <a:t> </a:t>
            </a:r>
            <a:r>
              <a:rPr sz="1600" spc="-5" dirty="0">
                <a:latin typeface="Times New Roman"/>
                <a:cs typeface="Times New Roman"/>
              </a:rPr>
              <a:t>SEARCH</a:t>
            </a:r>
            <a:r>
              <a:rPr sz="1600" spc="114" dirty="0">
                <a:latin typeface="Times New Roman"/>
                <a:cs typeface="Times New Roman"/>
              </a:rPr>
              <a:t> </a:t>
            </a:r>
            <a:r>
              <a:rPr sz="1600" spc="-45" dirty="0">
                <a:latin typeface="Times New Roman"/>
                <a:cs typeface="Times New Roman"/>
              </a:rPr>
              <a:t>PORTAL</a:t>
            </a:r>
            <a:r>
              <a:rPr sz="1600" spc="30" dirty="0">
                <a:latin typeface="Times New Roman"/>
                <a:cs typeface="Times New Roman"/>
              </a:rPr>
              <a:t> </a:t>
            </a:r>
            <a:r>
              <a:rPr sz="1600" spc="-5" dirty="0">
                <a:latin typeface="Times New Roman"/>
                <a:cs typeface="Times New Roman"/>
              </a:rPr>
              <a:t>WITH</a:t>
            </a:r>
            <a:r>
              <a:rPr sz="1600" spc="90" dirty="0">
                <a:latin typeface="Times New Roman"/>
                <a:cs typeface="Times New Roman"/>
              </a:rPr>
              <a:t> </a:t>
            </a:r>
            <a:r>
              <a:rPr sz="1600" spc="-5" dirty="0">
                <a:latin typeface="Times New Roman"/>
                <a:cs typeface="Times New Roman"/>
              </a:rPr>
              <a:t>VOICE</a:t>
            </a:r>
            <a:r>
              <a:rPr sz="1600" spc="114" dirty="0">
                <a:latin typeface="Times New Roman"/>
                <a:cs typeface="Times New Roman"/>
              </a:rPr>
              <a:t> </a:t>
            </a:r>
            <a:r>
              <a:rPr sz="1600" spc="-20" dirty="0">
                <a:latin typeface="Times New Roman"/>
                <a:cs typeface="Times New Roman"/>
              </a:rPr>
              <a:t>INTEGRATED</a:t>
            </a:r>
            <a:r>
              <a:rPr sz="1600" spc="114" dirty="0">
                <a:latin typeface="Times New Roman"/>
                <a:cs typeface="Times New Roman"/>
              </a:rPr>
              <a:t> </a:t>
            </a:r>
            <a:r>
              <a:rPr sz="1600" spc="-30" dirty="0">
                <a:latin typeface="Times New Roman"/>
                <a:cs typeface="Times New Roman"/>
              </a:rPr>
              <a:t>CHATBOT</a:t>
            </a:r>
            <a:r>
              <a:rPr sz="1600" spc="85" dirty="0">
                <a:latin typeface="Times New Roman"/>
                <a:cs typeface="Times New Roman"/>
              </a:rPr>
              <a:t> </a:t>
            </a:r>
            <a:r>
              <a:rPr sz="1600" spc="-5" dirty="0">
                <a:latin typeface="Times New Roman"/>
                <a:cs typeface="Times New Roman"/>
              </a:rPr>
              <a:t>is</a:t>
            </a:r>
            <a:r>
              <a:rPr sz="1600" spc="114" dirty="0">
                <a:latin typeface="Times New Roman"/>
                <a:cs typeface="Times New Roman"/>
              </a:rPr>
              <a:t> </a:t>
            </a:r>
            <a:r>
              <a:rPr sz="1600" dirty="0">
                <a:latin typeface="Times New Roman"/>
                <a:cs typeface="Times New Roman"/>
              </a:rPr>
              <a:t>a</a:t>
            </a:r>
            <a:r>
              <a:rPr sz="1600" spc="110" dirty="0">
                <a:latin typeface="Times New Roman"/>
                <a:cs typeface="Times New Roman"/>
              </a:rPr>
              <a:t> </a:t>
            </a:r>
            <a:r>
              <a:rPr sz="1600" spc="-5" dirty="0">
                <a:latin typeface="Times New Roman"/>
                <a:cs typeface="Times New Roman"/>
              </a:rPr>
              <a:t>web</a:t>
            </a:r>
            <a:r>
              <a:rPr sz="1600" spc="114" dirty="0">
                <a:latin typeface="Times New Roman"/>
                <a:cs typeface="Times New Roman"/>
              </a:rPr>
              <a:t> </a:t>
            </a:r>
            <a:r>
              <a:rPr sz="1600" spc="-5" dirty="0">
                <a:latin typeface="Times New Roman"/>
                <a:cs typeface="Times New Roman"/>
              </a:rPr>
              <a:t>application</a:t>
            </a:r>
            <a:endParaRPr lang="en-US" sz="1600" dirty="0">
              <a:latin typeface="Times New Roman"/>
              <a:cs typeface="Times New Roman"/>
            </a:endParaRPr>
          </a:p>
          <a:p>
            <a:pPr marL="12700" marR="5080" algn="just">
              <a:lnSpc>
                <a:spcPct val="150000"/>
              </a:lnSpc>
            </a:pPr>
            <a:r>
              <a:rPr lang="en-US" sz="1600" spc="-5" dirty="0">
                <a:latin typeface="Times New Roman"/>
                <a:cs typeface="Times New Roman"/>
              </a:rPr>
              <a:t>That allows </a:t>
            </a:r>
            <a:r>
              <a:rPr lang="en-US" sz="1600" dirty="0">
                <a:latin typeface="Times New Roman"/>
                <a:cs typeface="Times New Roman"/>
              </a:rPr>
              <a:t>users </a:t>
            </a:r>
            <a:r>
              <a:rPr lang="en-US" sz="1600" spc="-5" dirty="0">
                <a:latin typeface="Times New Roman"/>
                <a:cs typeface="Times New Roman"/>
              </a:rPr>
              <a:t>to efficiently search </a:t>
            </a:r>
            <a:r>
              <a:rPr lang="en-US" sz="1600" dirty="0">
                <a:latin typeface="Times New Roman"/>
                <a:cs typeface="Times New Roman"/>
              </a:rPr>
              <a:t>for </a:t>
            </a:r>
            <a:r>
              <a:rPr lang="en-US" sz="1600" spc="-5" dirty="0">
                <a:latin typeface="Times New Roman"/>
                <a:cs typeface="Times New Roman"/>
              </a:rPr>
              <a:t>their </a:t>
            </a:r>
            <a:r>
              <a:rPr lang="en-US" sz="1600" dirty="0">
                <a:latin typeface="Times New Roman"/>
                <a:cs typeface="Times New Roman"/>
              </a:rPr>
              <a:t>desired </a:t>
            </a:r>
            <a:r>
              <a:rPr lang="en-US" sz="1600" spc="-5" dirty="0">
                <a:latin typeface="Times New Roman"/>
                <a:cs typeface="Times New Roman"/>
              </a:rPr>
              <a:t>jobs with ease. Similar to web </a:t>
            </a:r>
            <a:r>
              <a:rPr lang="en-US" sz="1600" dirty="0">
                <a:latin typeface="Times New Roman"/>
                <a:cs typeface="Times New Roman"/>
              </a:rPr>
              <a:t>portals  </a:t>
            </a:r>
            <a:r>
              <a:rPr lang="en-US" sz="1600" spc="-5" dirty="0">
                <a:latin typeface="Times New Roman"/>
                <a:cs typeface="Times New Roman"/>
              </a:rPr>
              <a:t>such as LinkedIn and </a:t>
            </a:r>
            <a:r>
              <a:rPr lang="en-US" sz="1600" dirty="0" err="1">
                <a:latin typeface="Times New Roman"/>
                <a:cs typeface="Times New Roman"/>
              </a:rPr>
              <a:t>Internshala</a:t>
            </a:r>
            <a:r>
              <a:rPr lang="en-US" sz="1600" dirty="0">
                <a:latin typeface="Times New Roman"/>
                <a:cs typeface="Times New Roman"/>
              </a:rPr>
              <a:t>, </a:t>
            </a:r>
            <a:r>
              <a:rPr lang="en-US" sz="1600" spc="-5" dirty="0">
                <a:latin typeface="Times New Roman"/>
                <a:cs typeface="Times New Roman"/>
              </a:rPr>
              <a:t>this application will allow </a:t>
            </a:r>
            <a:r>
              <a:rPr lang="en-US" sz="1600" dirty="0">
                <a:latin typeface="Times New Roman"/>
                <a:cs typeface="Times New Roman"/>
              </a:rPr>
              <a:t>users </a:t>
            </a:r>
            <a:r>
              <a:rPr lang="en-US" sz="1600" spc="-5" dirty="0">
                <a:latin typeface="Times New Roman"/>
                <a:cs typeface="Times New Roman"/>
              </a:rPr>
              <a:t>to apply </a:t>
            </a:r>
            <a:r>
              <a:rPr lang="en-US" sz="1600" dirty="0">
                <a:latin typeface="Times New Roman"/>
                <a:cs typeface="Times New Roman"/>
              </a:rPr>
              <a:t>for </a:t>
            </a:r>
            <a:r>
              <a:rPr lang="en-US" sz="1600" spc="-5" dirty="0">
                <a:latin typeface="Times New Roman"/>
                <a:cs typeface="Times New Roman"/>
              </a:rPr>
              <a:t>jobs </a:t>
            </a:r>
            <a:r>
              <a:rPr lang="en-US" sz="1600" dirty="0">
                <a:latin typeface="Times New Roman"/>
                <a:cs typeface="Times New Roman"/>
              </a:rPr>
              <a:t>based on  </a:t>
            </a:r>
            <a:r>
              <a:rPr lang="en-US" sz="1600" spc="-5" dirty="0">
                <a:latin typeface="Times New Roman"/>
                <a:cs typeface="Times New Roman"/>
              </a:rPr>
              <a:t>the </a:t>
            </a:r>
            <a:r>
              <a:rPr lang="en-US" sz="1600" dirty="0">
                <a:latin typeface="Times New Roman"/>
                <a:cs typeface="Times New Roman"/>
              </a:rPr>
              <a:t>domain, </a:t>
            </a:r>
            <a:r>
              <a:rPr lang="en-US" sz="1600" spc="-5" dirty="0">
                <a:latin typeface="Times New Roman"/>
                <a:cs typeface="Times New Roman"/>
              </a:rPr>
              <a:t>location, and </a:t>
            </a:r>
            <a:r>
              <a:rPr lang="en-US" sz="1600" dirty="0">
                <a:latin typeface="Times New Roman"/>
                <a:cs typeface="Times New Roman"/>
              </a:rPr>
              <a:t>required </a:t>
            </a:r>
            <a:r>
              <a:rPr lang="en-US" sz="1600" spc="-5" dirty="0">
                <a:latin typeface="Times New Roman"/>
                <a:cs typeface="Times New Roman"/>
              </a:rPr>
              <a:t>skillset. Users also </a:t>
            </a:r>
            <a:r>
              <a:rPr lang="en-US" sz="1600" dirty="0">
                <a:latin typeface="Times New Roman"/>
                <a:cs typeface="Times New Roman"/>
              </a:rPr>
              <a:t>have </a:t>
            </a:r>
            <a:r>
              <a:rPr lang="en-US" sz="1600" spc="-5" dirty="0">
                <a:latin typeface="Times New Roman"/>
                <a:cs typeface="Times New Roman"/>
              </a:rPr>
              <a:t>the </a:t>
            </a:r>
            <a:r>
              <a:rPr lang="en-US" sz="1600" dirty="0">
                <a:latin typeface="Times New Roman"/>
                <a:cs typeface="Times New Roman"/>
              </a:rPr>
              <a:t>benefit of knowing </a:t>
            </a:r>
            <a:r>
              <a:rPr lang="en-US" sz="1600" spc="-5" dirty="0">
                <a:latin typeface="Times New Roman"/>
                <a:cs typeface="Times New Roman"/>
              </a:rPr>
              <a:t>the status  </a:t>
            </a:r>
            <a:r>
              <a:rPr lang="en-US" sz="1600" dirty="0">
                <a:latin typeface="Times New Roman"/>
                <a:cs typeface="Times New Roman"/>
              </a:rPr>
              <a:t>of </a:t>
            </a:r>
            <a:r>
              <a:rPr lang="en-US" sz="1600" spc="-5" dirty="0">
                <a:latin typeface="Times New Roman"/>
                <a:cs typeface="Times New Roman"/>
              </a:rPr>
              <a:t>their</a:t>
            </a:r>
            <a:r>
              <a:rPr lang="en-US" sz="1600" spc="-10" dirty="0">
                <a:latin typeface="Times New Roman"/>
                <a:cs typeface="Times New Roman"/>
              </a:rPr>
              <a:t> </a:t>
            </a:r>
            <a:r>
              <a:rPr lang="en-US" sz="1600" spc="-5" dirty="0">
                <a:latin typeface="Times New Roman"/>
                <a:cs typeface="Times New Roman"/>
              </a:rPr>
              <a:t>applications.</a:t>
            </a:r>
            <a:endParaRPr lang="en-US" sz="1600" dirty="0">
              <a:latin typeface="Times New Roman"/>
              <a:cs typeface="Times New Roman"/>
            </a:endParaRPr>
          </a:p>
          <a:p>
            <a:pPr marL="12700" marR="12065" indent="167640" algn="just">
              <a:lnSpc>
                <a:spcPct val="150000"/>
              </a:lnSpc>
              <a:spcBef>
                <a:spcPts val="1200"/>
              </a:spcBef>
            </a:pPr>
            <a:r>
              <a:rPr sz="1600" spc="-5" dirty="0">
                <a:latin typeface="Times New Roman"/>
                <a:cs typeface="Times New Roman"/>
              </a:rPr>
              <a:t>The </a:t>
            </a:r>
            <a:r>
              <a:rPr sz="1600" dirty="0">
                <a:latin typeface="Times New Roman"/>
                <a:cs typeface="Times New Roman"/>
              </a:rPr>
              <a:t>voice </a:t>
            </a:r>
            <a:r>
              <a:rPr sz="1600" spc="-5" dirty="0">
                <a:latin typeface="Times New Roman"/>
                <a:cs typeface="Times New Roman"/>
              </a:rPr>
              <a:t>integrated chatbot listens </a:t>
            </a:r>
            <a:r>
              <a:rPr sz="1600" dirty="0">
                <a:latin typeface="Times New Roman"/>
                <a:cs typeface="Times New Roman"/>
              </a:rPr>
              <a:t>for user </a:t>
            </a:r>
            <a:r>
              <a:rPr sz="1600" spc="-5" dirty="0">
                <a:latin typeface="Times New Roman"/>
                <a:cs typeface="Times New Roman"/>
              </a:rPr>
              <a:t>commands and is </a:t>
            </a:r>
            <a:r>
              <a:rPr sz="1600" dirty="0">
                <a:latin typeface="Times New Roman"/>
                <a:cs typeface="Times New Roman"/>
              </a:rPr>
              <a:t>designed </a:t>
            </a:r>
            <a:r>
              <a:rPr sz="1600" spc="-5" dirty="0">
                <a:latin typeface="Times New Roman"/>
                <a:cs typeface="Times New Roman"/>
              </a:rPr>
              <a:t>and trained in such  </a:t>
            </a:r>
            <a:r>
              <a:rPr sz="1600" dirty="0">
                <a:latin typeface="Times New Roman"/>
                <a:cs typeface="Times New Roman"/>
              </a:rPr>
              <a:t>a </a:t>
            </a:r>
            <a:r>
              <a:rPr sz="1600" spc="-5" dirty="0">
                <a:latin typeface="Times New Roman"/>
                <a:cs typeface="Times New Roman"/>
              </a:rPr>
              <a:t>way that it </a:t>
            </a:r>
            <a:r>
              <a:rPr sz="1600" dirty="0">
                <a:latin typeface="Times New Roman"/>
                <a:cs typeface="Times New Roman"/>
              </a:rPr>
              <a:t>guides </a:t>
            </a:r>
            <a:r>
              <a:rPr sz="1600" spc="-5" dirty="0">
                <a:latin typeface="Times New Roman"/>
                <a:cs typeface="Times New Roman"/>
              </a:rPr>
              <a:t>the </a:t>
            </a:r>
            <a:r>
              <a:rPr sz="1600" dirty="0">
                <a:latin typeface="Times New Roman"/>
                <a:cs typeface="Times New Roman"/>
              </a:rPr>
              <a:t>user </a:t>
            </a:r>
            <a:r>
              <a:rPr sz="1600" spc="-5" dirty="0">
                <a:latin typeface="Times New Roman"/>
                <a:cs typeface="Times New Roman"/>
              </a:rPr>
              <a:t>to what they are looking </a:t>
            </a:r>
            <a:r>
              <a:rPr sz="1600" dirty="0">
                <a:latin typeface="Times New Roman"/>
                <a:cs typeface="Times New Roman"/>
              </a:rPr>
              <a:t>for </a:t>
            </a:r>
            <a:r>
              <a:rPr sz="1600" spc="-15" dirty="0">
                <a:latin typeface="Times New Roman"/>
                <a:cs typeface="Times New Roman"/>
              </a:rPr>
              <a:t>specifically. </a:t>
            </a:r>
            <a:r>
              <a:rPr sz="1600" dirty="0">
                <a:latin typeface="Times New Roman"/>
                <a:cs typeface="Times New Roman"/>
              </a:rPr>
              <a:t>It </a:t>
            </a:r>
            <a:r>
              <a:rPr sz="1600" spc="-5" dirty="0">
                <a:latin typeface="Times New Roman"/>
                <a:cs typeface="Times New Roman"/>
              </a:rPr>
              <a:t>is </a:t>
            </a:r>
            <a:r>
              <a:rPr sz="1600" dirty="0">
                <a:latin typeface="Times New Roman"/>
                <a:cs typeface="Times New Roman"/>
              </a:rPr>
              <a:t>designed </a:t>
            </a:r>
            <a:r>
              <a:rPr sz="1600" spc="-5" dirty="0">
                <a:latin typeface="Times New Roman"/>
                <a:cs typeface="Times New Roman"/>
              </a:rPr>
              <a:t>to </a:t>
            </a:r>
            <a:r>
              <a:rPr sz="1600" dirty="0">
                <a:latin typeface="Times New Roman"/>
                <a:cs typeface="Times New Roman"/>
              </a:rPr>
              <a:t>reduce  </a:t>
            </a:r>
            <a:r>
              <a:rPr sz="1600" spc="-5" dirty="0">
                <a:latin typeface="Times New Roman"/>
                <a:cs typeface="Times New Roman"/>
              </a:rPr>
              <a:t>the </a:t>
            </a:r>
            <a:r>
              <a:rPr sz="1600" spc="-10" dirty="0">
                <a:latin typeface="Times New Roman"/>
                <a:cs typeface="Times New Roman"/>
              </a:rPr>
              <a:t>effort </a:t>
            </a:r>
            <a:r>
              <a:rPr sz="1600" spc="-5" dirty="0">
                <a:latin typeface="Times New Roman"/>
                <a:cs typeface="Times New Roman"/>
              </a:rPr>
              <a:t>and save the time </a:t>
            </a:r>
            <a:r>
              <a:rPr sz="1600" dirty="0">
                <a:latin typeface="Times New Roman"/>
                <a:cs typeface="Times New Roman"/>
              </a:rPr>
              <a:t>of </a:t>
            </a:r>
            <a:r>
              <a:rPr sz="1600" spc="-5" dirty="0">
                <a:latin typeface="Times New Roman"/>
                <a:cs typeface="Times New Roman"/>
              </a:rPr>
              <a:t>the </a:t>
            </a:r>
            <a:r>
              <a:rPr sz="1600" dirty="0">
                <a:latin typeface="Times New Roman"/>
                <a:cs typeface="Times New Roman"/>
              </a:rPr>
              <a:t>user </a:t>
            </a:r>
            <a:r>
              <a:rPr sz="1600" spc="-5" dirty="0">
                <a:latin typeface="Times New Roman"/>
                <a:cs typeface="Times New Roman"/>
              </a:rPr>
              <a:t>who is searching </a:t>
            </a:r>
            <a:r>
              <a:rPr sz="1600" dirty="0">
                <a:latin typeface="Times New Roman"/>
                <a:cs typeface="Times New Roman"/>
              </a:rPr>
              <a:t>for a </a:t>
            </a:r>
            <a:r>
              <a:rPr sz="1600" spc="-5" dirty="0">
                <a:latin typeface="Times New Roman"/>
                <a:cs typeface="Times New Roman"/>
              </a:rPr>
              <a:t>specific job </a:t>
            </a:r>
            <a:r>
              <a:rPr sz="1600" dirty="0">
                <a:latin typeface="Times New Roman"/>
                <a:cs typeface="Times New Roman"/>
              </a:rPr>
              <a:t>or a </a:t>
            </a:r>
            <a:r>
              <a:rPr sz="1600" spc="-5" dirty="0">
                <a:latin typeface="Times New Roman"/>
                <a:cs typeface="Times New Roman"/>
              </a:rPr>
              <a:t>job at </a:t>
            </a:r>
            <a:r>
              <a:rPr sz="1600" dirty="0">
                <a:latin typeface="Times New Roman"/>
                <a:cs typeface="Times New Roman"/>
              </a:rPr>
              <a:t>a </a:t>
            </a:r>
            <a:r>
              <a:rPr sz="1600" spc="-5" dirty="0">
                <a:latin typeface="Times New Roman"/>
                <a:cs typeface="Times New Roman"/>
              </a:rPr>
              <a:t>specific  location.A </a:t>
            </a:r>
            <a:r>
              <a:rPr sz="1600" dirty="0">
                <a:latin typeface="Times New Roman"/>
                <a:cs typeface="Times New Roman"/>
              </a:rPr>
              <a:t>user </a:t>
            </a:r>
            <a:r>
              <a:rPr sz="1600" spc="-5" dirty="0">
                <a:latin typeface="Times New Roman"/>
                <a:cs typeface="Times New Roman"/>
              </a:rPr>
              <a:t>who wants </a:t>
            </a:r>
            <a:r>
              <a:rPr sz="1600" dirty="0">
                <a:latin typeface="Times New Roman"/>
                <a:cs typeface="Times New Roman"/>
              </a:rPr>
              <a:t>only </a:t>
            </a:r>
            <a:r>
              <a:rPr sz="1600" spc="-5" dirty="0">
                <a:latin typeface="Times New Roman"/>
                <a:cs typeface="Times New Roman"/>
              </a:rPr>
              <a:t>cloud-based jobs can ask the chatbot to </a:t>
            </a:r>
            <a:r>
              <a:rPr sz="1600" dirty="0">
                <a:latin typeface="Times New Roman"/>
                <a:cs typeface="Times New Roman"/>
              </a:rPr>
              <a:t>return </a:t>
            </a:r>
            <a:r>
              <a:rPr sz="1600" spc="-5" dirty="0">
                <a:latin typeface="Times New Roman"/>
                <a:cs typeface="Times New Roman"/>
              </a:rPr>
              <a:t>the </a:t>
            </a:r>
            <a:r>
              <a:rPr sz="1600" dirty="0">
                <a:latin typeface="Times New Roman"/>
                <a:cs typeface="Times New Roman"/>
              </a:rPr>
              <a:t>results of  </a:t>
            </a:r>
            <a:r>
              <a:rPr sz="1600" spc="-5" dirty="0">
                <a:latin typeface="Times New Roman"/>
                <a:cs typeface="Times New Roman"/>
              </a:rPr>
              <a:t>companies </a:t>
            </a:r>
            <a:r>
              <a:rPr sz="1600" dirty="0">
                <a:latin typeface="Times New Roman"/>
                <a:cs typeface="Times New Roman"/>
              </a:rPr>
              <a:t>hiring for </a:t>
            </a:r>
            <a:r>
              <a:rPr sz="1600" spc="-5" dirty="0">
                <a:latin typeface="Times New Roman"/>
                <a:cs typeface="Times New Roman"/>
              </a:rPr>
              <a:t>that specific </a:t>
            </a:r>
            <a:r>
              <a:rPr sz="1600" dirty="0">
                <a:latin typeface="Times New Roman"/>
                <a:cs typeface="Times New Roman"/>
              </a:rPr>
              <a:t>role. </a:t>
            </a:r>
            <a:r>
              <a:rPr sz="1600" spc="-15" dirty="0">
                <a:latin typeface="Times New Roman"/>
                <a:cs typeface="Times New Roman"/>
              </a:rPr>
              <a:t>Similarly, </a:t>
            </a:r>
            <a:r>
              <a:rPr sz="1600" dirty="0">
                <a:latin typeface="Times New Roman"/>
                <a:cs typeface="Times New Roman"/>
              </a:rPr>
              <a:t>a user </a:t>
            </a:r>
            <a:r>
              <a:rPr sz="1600" spc="-5" dirty="0">
                <a:latin typeface="Times New Roman"/>
                <a:cs typeface="Times New Roman"/>
              </a:rPr>
              <a:t>who wants to stay in their </a:t>
            </a:r>
            <a:r>
              <a:rPr sz="1600" dirty="0">
                <a:latin typeface="Times New Roman"/>
                <a:cs typeface="Times New Roman"/>
              </a:rPr>
              <a:t>hometown  </a:t>
            </a:r>
            <a:r>
              <a:rPr sz="1600" spc="-5" dirty="0">
                <a:latin typeface="Times New Roman"/>
                <a:cs typeface="Times New Roman"/>
              </a:rPr>
              <a:t>can ask the chatbot to </a:t>
            </a:r>
            <a:r>
              <a:rPr sz="1600" dirty="0">
                <a:latin typeface="Times New Roman"/>
                <a:cs typeface="Times New Roman"/>
              </a:rPr>
              <a:t>only </a:t>
            </a:r>
            <a:r>
              <a:rPr sz="1600" spc="-5" dirty="0">
                <a:latin typeface="Times New Roman"/>
                <a:cs typeface="Times New Roman"/>
              </a:rPr>
              <a:t>show jobs in that</a:t>
            </a:r>
            <a:r>
              <a:rPr sz="1600" spc="-15" dirty="0">
                <a:latin typeface="Times New Roman"/>
                <a:cs typeface="Times New Roman"/>
              </a:rPr>
              <a:t> </a:t>
            </a:r>
            <a:r>
              <a:rPr sz="1600" spc="-5" dirty="0">
                <a:latin typeface="Times New Roman"/>
                <a:cs typeface="Times New Roman"/>
              </a:rPr>
              <a:t>location.</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205" y="241201"/>
            <a:ext cx="98221" cy="13045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634961" y="1730851"/>
            <a:ext cx="98924" cy="12986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18658" y="911095"/>
            <a:ext cx="151864" cy="20305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911381" y="143379"/>
            <a:ext cx="98162" cy="13039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91091" y="1328409"/>
            <a:ext cx="98222" cy="129927"/>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705688" y="53"/>
            <a:ext cx="152509" cy="202702"/>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1147307" y="666081"/>
            <a:ext cx="151809" cy="203052"/>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538213" y="589266"/>
            <a:ext cx="98222" cy="129869"/>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7252085" y="38492"/>
            <a:ext cx="151874" cy="202702"/>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8157283" y="202802"/>
            <a:ext cx="98224" cy="129869"/>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7679084" y="1048710"/>
            <a:ext cx="98574" cy="129869"/>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8841232" y="983695"/>
            <a:ext cx="98224" cy="130394"/>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8306033" y="666171"/>
            <a:ext cx="98149" cy="130397"/>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8791357" y="371649"/>
            <a:ext cx="98224" cy="129927"/>
          </a:xfrm>
          <a:prstGeom prst="rect">
            <a:avLst/>
          </a:prstGeom>
          <a:blipFill>
            <a:blip r:embed="rId15" cstate="print"/>
            <a:stretch>
              <a:fillRect/>
            </a:stretch>
          </a:blipFill>
        </p:spPr>
        <p:txBody>
          <a:bodyPr wrap="square" lIns="0" tIns="0" rIns="0" bIns="0" rtlCol="0"/>
          <a:lstStyle/>
          <a:p>
            <a:endParaRPr/>
          </a:p>
        </p:txBody>
      </p:sp>
      <p:grpSp>
        <p:nvGrpSpPr>
          <p:cNvPr id="16" name="object 16"/>
          <p:cNvGrpSpPr/>
          <p:nvPr/>
        </p:nvGrpSpPr>
        <p:grpSpPr>
          <a:xfrm>
            <a:off x="8011083" y="4218966"/>
            <a:ext cx="1133475" cy="924560"/>
            <a:chOff x="8011083" y="4218966"/>
            <a:chExt cx="1133475" cy="924560"/>
          </a:xfrm>
        </p:grpSpPr>
        <p:sp>
          <p:nvSpPr>
            <p:cNvPr id="17" name="object 17"/>
            <p:cNvSpPr/>
            <p:nvPr/>
          </p:nvSpPr>
          <p:spPr>
            <a:xfrm>
              <a:off x="8011083" y="4218966"/>
              <a:ext cx="1133475" cy="924560"/>
            </a:xfrm>
            <a:custGeom>
              <a:avLst/>
              <a:gdLst/>
              <a:ahLst/>
              <a:cxnLst/>
              <a:rect l="l" t="t" r="r" b="b"/>
              <a:pathLst>
                <a:path w="1133475" h="924560">
                  <a:moveTo>
                    <a:pt x="1132897" y="924522"/>
                  </a:moveTo>
                  <a:lnTo>
                    <a:pt x="4915" y="924522"/>
                  </a:lnTo>
                  <a:lnTo>
                    <a:pt x="583" y="901718"/>
                  </a:lnTo>
                  <a:lnTo>
                    <a:pt x="0" y="844898"/>
                  </a:lnTo>
                  <a:lnTo>
                    <a:pt x="4690" y="796046"/>
                  </a:lnTo>
                  <a:lnTo>
                    <a:pt x="13201" y="747239"/>
                  </a:lnTo>
                  <a:lnTo>
                    <a:pt x="25317" y="698648"/>
                  </a:lnTo>
                  <a:lnTo>
                    <a:pt x="40821" y="650445"/>
                  </a:lnTo>
                  <a:lnTo>
                    <a:pt x="59495" y="602799"/>
                  </a:lnTo>
                  <a:lnTo>
                    <a:pt x="81121" y="555882"/>
                  </a:lnTo>
                  <a:lnTo>
                    <a:pt x="105484" y="509864"/>
                  </a:lnTo>
                  <a:lnTo>
                    <a:pt x="132365" y="464916"/>
                  </a:lnTo>
                  <a:lnTo>
                    <a:pt x="161548" y="421209"/>
                  </a:lnTo>
                  <a:lnTo>
                    <a:pt x="192815" y="378913"/>
                  </a:lnTo>
                  <a:lnTo>
                    <a:pt x="225949" y="338199"/>
                  </a:lnTo>
                  <a:lnTo>
                    <a:pt x="258073" y="301882"/>
                  </a:lnTo>
                  <a:lnTo>
                    <a:pt x="291327" y="267329"/>
                  </a:lnTo>
                  <a:lnTo>
                    <a:pt x="325568" y="234612"/>
                  </a:lnTo>
                  <a:lnTo>
                    <a:pt x="360654" y="203803"/>
                  </a:lnTo>
                  <a:lnTo>
                    <a:pt x="396445" y="174975"/>
                  </a:lnTo>
                  <a:lnTo>
                    <a:pt x="432799" y="148199"/>
                  </a:lnTo>
                  <a:lnTo>
                    <a:pt x="474372" y="122052"/>
                  </a:lnTo>
                  <a:lnTo>
                    <a:pt x="517342" y="98609"/>
                  </a:lnTo>
                  <a:lnTo>
                    <a:pt x="561542" y="77814"/>
                  </a:lnTo>
                  <a:lnTo>
                    <a:pt x="606805" y="59610"/>
                  </a:lnTo>
                  <a:lnTo>
                    <a:pt x="652967" y="43942"/>
                  </a:lnTo>
                  <a:lnTo>
                    <a:pt x="699860" y="30751"/>
                  </a:lnTo>
                  <a:lnTo>
                    <a:pt x="747320" y="19983"/>
                  </a:lnTo>
                  <a:lnTo>
                    <a:pt x="795179" y="11580"/>
                  </a:lnTo>
                  <a:lnTo>
                    <a:pt x="843273" y="5486"/>
                  </a:lnTo>
                  <a:lnTo>
                    <a:pt x="891434" y="1645"/>
                  </a:lnTo>
                  <a:lnTo>
                    <a:pt x="939498" y="0"/>
                  </a:lnTo>
                  <a:lnTo>
                    <a:pt x="985367" y="240"/>
                  </a:lnTo>
                  <a:lnTo>
                    <a:pt x="1032476" y="2004"/>
                  </a:lnTo>
                  <a:lnTo>
                    <a:pt x="1080648" y="5295"/>
                  </a:lnTo>
                  <a:lnTo>
                    <a:pt x="1129706" y="10115"/>
                  </a:lnTo>
                  <a:lnTo>
                    <a:pt x="1132897" y="10523"/>
                  </a:lnTo>
                  <a:lnTo>
                    <a:pt x="1132897" y="924522"/>
                  </a:lnTo>
                  <a:close/>
                </a:path>
              </a:pathLst>
            </a:custGeom>
            <a:solidFill>
              <a:srgbClr val="AECCE8"/>
            </a:solidFill>
          </p:spPr>
          <p:txBody>
            <a:bodyPr wrap="square" lIns="0" tIns="0" rIns="0" bIns="0" rtlCol="0"/>
            <a:lstStyle/>
            <a:p>
              <a:endParaRPr/>
            </a:p>
          </p:txBody>
        </p:sp>
        <p:sp>
          <p:nvSpPr>
            <p:cNvPr id="18" name="object 18"/>
            <p:cNvSpPr/>
            <p:nvPr/>
          </p:nvSpPr>
          <p:spPr>
            <a:xfrm>
              <a:off x="8024203" y="4220324"/>
              <a:ext cx="1120140" cy="923290"/>
            </a:xfrm>
            <a:custGeom>
              <a:avLst/>
              <a:gdLst/>
              <a:ahLst/>
              <a:cxnLst/>
              <a:rect l="l" t="t" r="r" b="b"/>
              <a:pathLst>
                <a:path w="1120140" h="923289">
                  <a:moveTo>
                    <a:pt x="691007" y="923175"/>
                  </a:moveTo>
                  <a:lnTo>
                    <a:pt x="664210" y="873429"/>
                  </a:lnTo>
                  <a:lnTo>
                    <a:pt x="626554" y="807897"/>
                  </a:lnTo>
                  <a:lnTo>
                    <a:pt x="589534" y="747445"/>
                  </a:lnTo>
                  <a:lnTo>
                    <a:pt x="553250" y="691908"/>
                  </a:lnTo>
                  <a:lnTo>
                    <a:pt x="517817" y="641057"/>
                  </a:lnTo>
                  <a:lnTo>
                    <a:pt x="483336" y="594715"/>
                  </a:lnTo>
                  <a:lnTo>
                    <a:pt x="449935" y="552678"/>
                  </a:lnTo>
                  <a:lnTo>
                    <a:pt x="417703" y="514743"/>
                  </a:lnTo>
                  <a:lnTo>
                    <a:pt x="386753" y="480695"/>
                  </a:lnTo>
                  <a:lnTo>
                    <a:pt x="357187" y="450354"/>
                  </a:lnTo>
                  <a:lnTo>
                    <a:pt x="329133" y="423519"/>
                  </a:lnTo>
                  <a:lnTo>
                    <a:pt x="277952" y="379552"/>
                  </a:lnTo>
                  <a:lnTo>
                    <a:pt x="234073" y="347179"/>
                  </a:lnTo>
                  <a:lnTo>
                    <a:pt x="215150" y="334848"/>
                  </a:lnTo>
                  <a:lnTo>
                    <a:pt x="213652" y="337375"/>
                  </a:lnTo>
                  <a:lnTo>
                    <a:pt x="180670" y="378320"/>
                  </a:lnTo>
                  <a:lnTo>
                    <a:pt x="149542" y="420839"/>
                  </a:lnTo>
                  <a:lnTo>
                    <a:pt x="120459" y="464756"/>
                  </a:lnTo>
                  <a:lnTo>
                    <a:pt x="93624" y="509917"/>
                  </a:lnTo>
                  <a:lnTo>
                    <a:pt x="69227" y="556171"/>
                  </a:lnTo>
                  <a:lnTo>
                    <a:pt x="47472" y="603326"/>
                  </a:lnTo>
                  <a:lnTo>
                    <a:pt x="28549" y="651243"/>
                  </a:lnTo>
                  <a:lnTo>
                    <a:pt x="12661" y="699757"/>
                  </a:lnTo>
                  <a:lnTo>
                    <a:pt x="0" y="748703"/>
                  </a:lnTo>
                  <a:lnTo>
                    <a:pt x="52285" y="760272"/>
                  </a:lnTo>
                  <a:lnTo>
                    <a:pt x="102387" y="775373"/>
                  </a:lnTo>
                  <a:lnTo>
                    <a:pt x="150342" y="793711"/>
                  </a:lnTo>
                  <a:lnTo>
                    <a:pt x="196176" y="814997"/>
                  </a:lnTo>
                  <a:lnTo>
                    <a:pt x="239928" y="838974"/>
                  </a:lnTo>
                  <a:lnTo>
                    <a:pt x="291160" y="871893"/>
                  </a:lnTo>
                  <a:lnTo>
                    <a:pt x="339267" y="907910"/>
                  </a:lnTo>
                  <a:lnTo>
                    <a:pt x="357085" y="923175"/>
                  </a:lnTo>
                  <a:lnTo>
                    <a:pt x="691007" y="923175"/>
                  </a:lnTo>
                  <a:close/>
                </a:path>
                <a:path w="1120140" h="923289">
                  <a:moveTo>
                    <a:pt x="1119771" y="10185"/>
                  </a:moveTo>
                  <a:lnTo>
                    <a:pt x="1063866" y="4622"/>
                  </a:lnTo>
                  <a:lnTo>
                    <a:pt x="1017130" y="1587"/>
                  </a:lnTo>
                  <a:lnTo>
                    <a:pt x="971359" y="50"/>
                  </a:lnTo>
                  <a:lnTo>
                    <a:pt x="926719" y="0"/>
                  </a:lnTo>
                  <a:lnTo>
                    <a:pt x="879233" y="1625"/>
                  </a:lnTo>
                  <a:lnTo>
                    <a:pt x="831672" y="5346"/>
                  </a:lnTo>
                  <a:lnTo>
                    <a:pt x="784174" y="11252"/>
                  </a:lnTo>
                  <a:lnTo>
                    <a:pt x="736917" y="19392"/>
                  </a:lnTo>
                  <a:lnTo>
                    <a:pt x="690054" y="29857"/>
                  </a:lnTo>
                  <a:lnTo>
                    <a:pt x="643750" y="42697"/>
                  </a:lnTo>
                  <a:lnTo>
                    <a:pt x="598182" y="58000"/>
                  </a:lnTo>
                  <a:lnTo>
                    <a:pt x="553478" y="75819"/>
                  </a:lnTo>
                  <a:lnTo>
                    <a:pt x="509828" y="96227"/>
                  </a:lnTo>
                  <a:lnTo>
                    <a:pt x="467385" y="119291"/>
                  </a:lnTo>
                  <a:lnTo>
                    <a:pt x="426300" y="145097"/>
                  </a:lnTo>
                  <a:lnTo>
                    <a:pt x="443445" y="153657"/>
                  </a:lnTo>
                  <a:lnTo>
                    <a:pt x="460273" y="162471"/>
                  </a:lnTo>
                  <a:lnTo>
                    <a:pt x="535127" y="207340"/>
                  </a:lnTo>
                  <a:lnTo>
                    <a:pt x="575081" y="235661"/>
                  </a:lnTo>
                  <a:lnTo>
                    <a:pt x="612927" y="265747"/>
                  </a:lnTo>
                  <a:lnTo>
                    <a:pt x="648703" y="297535"/>
                  </a:lnTo>
                  <a:lnTo>
                    <a:pt x="682459" y="330923"/>
                  </a:lnTo>
                  <a:lnTo>
                    <a:pt x="714260" y="365848"/>
                  </a:lnTo>
                  <a:lnTo>
                    <a:pt x="744131" y="402221"/>
                  </a:lnTo>
                  <a:lnTo>
                    <a:pt x="772147" y="439978"/>
                  </a:lnTo>
                  <a:lnTo>
                    <a:pt x="798334" y="479031"/>
                  </a:lnTo>
                  <a:lnTo>
                    <a:pt x="822756" y="519315"/>
                  </a:lnTo>
                  <a:lnTo>
                    <a:pt x="845451" y="560730"/>
                  </a:lnTo>
                  <a:lnTo>
                    <a:pt x="866482" y="603211"/>
                  </a:lnTo>
                  <a:lnTo>
                    <a:pt x="885888" y="646684"/>
                  </a:lnTo>
                  <a:lnTo>
                    <a:pt x="903732" y="691057"/>
                  </a:lnTo>
                  <a:lnTo>
                    <a:pt x="920038" y="736257"/>
                  </a:lnTo>
                  <a:lnTo>
                    <a:pt x="934885" y="782218"/>
                  </a:lnTo>
                  <a:lnTo>
                    <a:pt x="948309" y="828840"/>
                  </a:lnTo>
                  <a:lnTo>
                    <a:pt x="960348" y="876071"/>
                  </a:lnTo>
                  <a:lnTo>
                    <a:pt x="970927" y="923175"/>
                  </a:lnTo>
                  <a:lnTo>
                    <a:pt x="1119771" y="923175"/>
                  </a:lnTo>
                  <a:lnTo>
                    <a:pt x="1119771" y="10185"/>
                  </a:lnTo>
                  <a:close/>
                </a:path>
              </a:pathLst>
            </a:custGeom>
            <a:solidFill>
              <a:srgbClr val="3B6793"/>
            </a:solidFill>
          </p:spPr>
          <p:txBody>
            <a:bodyPr wrap="square" lIns="0" tIns="0" rIns="0" bIns="0" rtlCol="0"/>
            <a:lstStyle/>
            <a:p>
              <a:endParaRPr/>
            </a:p>
          </p:txBody>
        </p:sp>
      </p:grpSp>
      <p:sp>
        <p:nvSpPr>
          <p:cNvPr id="19" name="object 19"/>
          <p:cNvSpPr/>
          <p:nvPr/>
        </p:nvSpPr>
        <p:spPr>
          <a:xfrm>
            <a:off x="0" y="3364693"/>
            <a:ext cx="1161415" cy="579755"/>
          </a:xfrm>
          <a:custGeom>
            <a:avLst/>
            <a:gdLst/>
            <a:ahLst/>
            <a:cxnLst/>
            <a:rect l="l" t="t" r="r" b="b"/>
            <a:pathLst>
              <a:path w="1161415" h="579754">
                <a:moveTo>
                  <a:pt x="716388" y="244899"/>
                </a:moveTo>
                <a:lnTo>
                  <a:pt x="71274" y="244899"/>
                </a:lnTo>
                <a:lnTo>
                  <a:pt x="80860" y="206633"/>
                </a:lnTo>
                <a:lnTo>
                  <a:pt x="116660" y="122449"/>
                </a:lnTo>
                <a:lnTo>
                  <a:pt x="189234" y="38265"/>
                </a:lnTo>
                <a:lnTo>
                  <a:pt x="309144" y="0"/>
                </a:lnTo>
                <a:lnTo>
                  <a:pt x="313491" y="0"/>
                </a:lnTo>
                <a:lnTo>
                  <a:pt x="441867" y="9467"/>
                </a:lnTo>
                <a:lnTo>
                  <a:pt x="506553" y="34018"/>
                </a:lnTo>
                <a:lnTo>
                  <a:pt x="538893" y="93398"/>
                </a:lnTo>
                <a:lnTo>
                  <a:pt x="561276" y="206974"/>
                </a:lnTo>
                <a:lnTo>
                  <a:pt x="701982" y="206974"/>
                </a:lnTo>
                <a:lnTo>
                  <a:pt x="705902" y="213518"/>
                </a:lnTo>
                <a:lnTo>
                  <a:pt x="716388" y="244899"/>
                </a:lnTo>
                <a:close/>
              </a:path>
              <a:path w="1161415" h="579754">
                <a:moveTo>
                  <a:pt x="701982" y="206974"/>
                </a:moveTo>
                <a:lnTo>
                  <a:pt x="561276" y="206974"/>
                </a:lnTo>
                <a:lnTo>
                  <a:pt x="567638" y="202900"/>
                </a:lnTo>
                <a:lnTo>
                  <a:pt x="584641" y="193937"/>
                </a:lnTo>
                <a:lnTo>
                  <a:pt x="609161" y="184973"/>
                </a:lnTo>
                <a:lnTo>
                  <a:pt x="638073" y="180899"/>
                </a:lnTo>
                <a:lnTo>
                  <a:pt x="641201" y="180899"/>
                </a:lnTo>
                <a:lnTo>
                  <a:pt x="694678" y="194780"/>
                </a:lnTo>
                <a:lnTo>
                  <a:pt x="701982" y="206974"/>
                </a:lnTo>
                <a:close/>
              </a:path>
              <a:path w="1161415" h="579754">
                <a:moveTo>
                  <a:pt x="0" y="491283"/>
                </a:moveTo>
                <a:lnTo>
                  <a:pt x="0" y="224912"/>
                </a:lnTo>
                <a:lnTo>
                  <a:pt x="15142" y="225089"/>
                </a:lnTo>
                <a:lnTo>
                  <a:pt x="32815" y="227290"/>
                </a:lnTo>
                <a:lnTo>
                  <a:pt x="48927" y="233264"/>
                </a:lnTo>
                <a:lnTo>
                  <a:pt x="71274" y="244899"/>
                </a:lnTo>
                <a:lnTo>
                  <a:pt x="716388" y="244899"/>
                </a:lnTo>
                <a:lnTo>
                  <a:pt x="717658" y="248699"/>
                </a:lnTo>
                <a:lnTo>
                  <a:pt x="929253" y="248699"/>
                </a:lnTo>
                <a:lnTo>
                  <a:pt x="947488" y="280102"/>
                </a:lnTo>
                <a:lnTo>
                  <a:pt x="966920" y="341574"/>
                </a:lnTo>
                <a:lnTo>
                  <a:pt x="1083746" y="341574"/>
                </a:lnTo>
                <a:lnTo>
                  <a:pt x="1099208" y="345911"/>
                </a:lnTo>
                <a:lnTo>
                  <a:pt x="1130114" y="364824"/>
                </a:lnTo>
                <a:lnTo>
                  <a:pt x="1154585" y="395624"/>
                </a:lnTo>
                <a:lnTo>
                  <a:pt x="1160964" y="426780"/>
                </a:lnTo>
                <a:lnTo>
                  <a:pt x="1145718" y="450467"/>
                </a:lnTo>
                <a:lnTo>
                  <a:pt x="1136577" y="455324"/>
                </a:lnTo>
                <a:lnTo>
                  <a:pt x="924273" y="455324"/>
                </a:lnTo>
                <a:lnTo>
                  <a:pt x="916925" y="467749"/>
                </a:lnTo>
                <a:lnTo>
                  <a:pt x="909610" y="475249"/>
                </a:lnTo>
                <a:lnTo>
                  <a:pt x="20104" y="475249"/>
                </a:lnTo>
                <a:lnTo>
                  <a:pt x="14494" y="480620"/>
                </a:lnTo>
                <a:lnTo>
                  <a:pt x="0" y="491283"/>
                </a:lnTo>
                <a:close/>
              </a:path>
              <a:path w="1161415" h="579754">
                <a:moveTo>
                  <a:pt x="929253" y="248699"/>
                </a:moveTo>
                <a:lnTo>
                  <a:pt x="717658" y="248699"/>
                </a:lnTo>
                <a:lnTo>
                  <a:pt x="722489" y="245422"/>
                </a:lnTo>
                <a:lnTo>
                  <a:pt x="738896" y="238212"/>
                </a:lnTo>
                <a:lnTo>
                  <a:pt x="769751" y="231001"/>
                </a:lnTo>
                <a:lnTo>
                  <a:pt x="817925" y="227724"/>
                </a:lnTo>
                <a:lnTo>
                  <a:pt x="825306" y="227787"/>
                </a:lnTo>
                <a:lnTo>
                  <a:pt x="899747" y="234288"/>
                </a:lnTo>
                <a:lnTo>
                  <a:pt x="929253" y="248699"/>
                </a:lnTo>
                <a:close/>
              </a:path>
              <a:path w="1161415" h="579754">
                <a:moveTo>
                  <a:pt x="1083746" y="341574"/>
                </a:moveTo>
                <a:lnTo>
                  <a:pt x="966920" y="341574"/>
                </a:lnTo>
                <a:lnTo>
                  <a:pt x="968655" y="340969"/>
                </a:lnTo>
                <a:lnTo>
                  <a:pt x="973679" y="339564"/>
                </a:lnTo>
                <a:lnTo>
                  <a:pt x="981724" y="337977"/>
                </a:lnTo>
                <a:lnTo>
                  <a:pt x="992520" y="336824"/>
                </a:lnTo>
                <a:lnTo>
                  <a:pt x="1001164" y="335641"/>
                </a:lnTo>
                <a:lnTo>
                  <a:pt x="1010675" y="334671"/>
                </a:lnTo>
                <a:lnTo>
                  <a:pt x="1020911" y="334015"/>
                </a:lnTo>
                <a:lnTo>
                  <a:pt x="1031727" y="333774"/>
                </a:lnTo>
                <a:lnTo>
                  <a:pt x="1065276" y="336393"/>
                </a:lnTo>
                <a:lnTo>
                  <a:pt x="1083746" y="341574"/>
                </a:lnTo>
                <a:close/>
              </a:path>
              <a:path w="1161415" h="579754">
                <a:moveTo>
                  <a:pt x="1027750" y="479849"/>
                </a:moveTo>
                <a:lnTo>
                  <a:pt x="995437" y="478259"/>
                </a:lnTo>
                <a:lnTo>
                  <a:pt x="965986" y="473567"/>
                </a:lnTo>
                <a:lnTo>
                  <a:pt x="941548" y="465885"/>
                </a:lnTo>
                <a:lnTo>
                  <a:pt x="924273" y="455324"/>
                </a:lnTo>
                <a:lnTo>
                  <a:pt x="1136577" y="455324"/>
                </a:lnTo>
                <a:lnTo>
                  <a:pt x="1114599" y="466999"/>
                </a:lnTo>
                <a:lnTo>
                  <a:pt x="1073359" y="476688"/>
                </a:lnTo>
                <a:lnTo>
                  <a:pt x="1027750" y="479849"/>
                </a:lnTo>
                <a:close/>
              </a:path>
              <a:path w="1161415" h="579754">
                <a:moveTo>
                  <a:pt x="261779" y="579498"/>
                </a:moveTo>
                <a:lnTo>
                  <a:pt x="157253" y="577869"/>
                </a:lnTo>
                <a:lnTo>
                  <a:pt x="97236" y="566467"/>
                </a:lnTo>
                <a:lnTo>
                  <a:pt x="59072" y="535518"/>
                </a:lnTo>
                <a:lnTo>
                  <a:pt x="20104" y="475249"/>
                </a:lnTo>
                <a:lnTo>
                  <a:pt x="909610" y="475249"/>
                </a:lnTo>
                <a:lnTo>
                  <a:pt x="891127" y="494199"/>
                </a:lnTo>
                <a:lnTo>
                  <a:pt x="516723" y="494199"/>
                </a:lnTo>
                <a:lnTo>
                  <a:pt x="508345" y="507527"/>
                </a:lnTo>
                <a:lnTo>
                  <a:pt x="473136" y="536848"/>
                </a:lnTo>
                <a:lnTo>
                  <a:pt x="395984" y="566170"/>
                </a:lnTo>
                <a:lnTo>
                  <a:pt x="261779" y="579498"/>
                </a:lnTo>
                <a:close/>
              </a:path>
              <a:path w="1161415" h="579754">
                <a:moveTo>
                  <a:pt x="692853" y="562598"/>
                </a:moveTo>
                <a:lnTo>
                  <a:pt x="635923" y="561530"/>
                </a:lnTo>
                <a:lnTo>
                  <a:pt x="598599" y="554048"/>
                </a:lnTo>
                <a:lnTo>
                  <a:pt x="564370" y="533742"/>
                </a:lnTo>
                <a:lnTo>
                  <a:pt x="516723" y="494199"/>
                </a:lnTo>
                <a:lnTo>
                  <a:pt x="891127" y="494199"/>
                </a:lnTo>
                <a:lnTo>
                  <a:pt x="828309" y="531693"/>
                </a:lnTo>
                <a:lnTo>
                  <a:pt x="727148" y="559573"/>
                </a:lnTo>
                <a:lnTo>
                  <a:pt x="692853" y="562598"/>
                </a:lnTo>
                <a:close/>
              </a:path>
            </a:pathLst>
          </a:custGeom>
          <a:solidFill>
            <a:srgbClr val="FFFFFF"/>
          </a:solidFill>
        </p:spPr>
        <p:txBody>
          <a:bodyPr wrap="square" lIns="0" tIns="0" rIns="0" bIns="0" rtlCol="0"/>
          <a:lstStyle/>
          <a:p>
            <a:endParaRPr/>
          </a:p>
        </p:txBody>
      </p:sp>
      <p:sp>
        <p:nvSpPr>
          <p:cNvPr id="20" name="object 20"/>
          <p:cNvSpPr txBox="1">
            <a:spLocks noGrp="1"/>
          </p:cNvSpPr>
          <p:nvPr>
            <p:ph type="title"/>
          </p:nvPr>
        </p:nvSpPr>
        <p:spPr>
          <a:xfrm>
            <a:off x="2472141" y="150260"/>
            <a:ext cx="4194175" cy="482600"/>
          </a:xfrm>
          <a:prstGeom prst="rect">
            <a:avLst/>
          </a:prstGeom>
        </p:spPr>
        <p:txBody>
          <a:bodyPr vert="horz" wrap="square" lIns="0" tIns="12700" rIns="0" bIns="0" rtlCol="0">
            <a:spAutoFit/>
          </a:bodyPr>
          <a:lstStyle/>
          <a:p>
            <a:pPr marL="12700">
              <a:lnSpc>
                <a:spcPct val="100000"/>
              </a:lnSpc>
              <a:spcBef>
                <a:spcPts val="100"/>
              </a:spcBef>
            </a:pPr>
            <a:r>
              <a:rPr sz="3000" spc="-30" dirty="0">
                <a:latin typeface="Times New Roman"/>
                <a:cs typeface="Times New Roman"/>
              </a:rPr>
              <a:t>LITERATURE</a:t>
            </a:r>
            <a:r>
              <a:rPr sz="3000" spc="-80" dirty="0">
                <a:latin typeface="Times New Roman"/>
                <a:cs typeface="Times New Roman"/>
              </a:rPr>
              <a:t> </a:t>
            </a:r>
            <a:r>
              <a:rPr sz="3000" spc="-5" dirty="0">
                <a:latin typeface="Times New Roman"/>
                <a:cs typeface="Times New Roman"/>
              </a:rPr>
              <a:t>REVIEW</a:t>
            </a:r>
            <a:endParaRPr sz="3000">
              <a:latin typeface="Times New Roman"/>
              <a:cs typeface="Times New Roman"/>
            </a:endParaRPr>
          </a:p>
        </p:txBody>
      </p:sp>
      <p:sp>
        <p:nvSpPr>
          <p:cNvPr id="21" name="object 21"/>
          <p:cNvSpPr txBox="1"/>
          <p:nvPr/>
        </p:nvSpPr>
        <p:spPr>
          <a:xfrm>
            <a:off x="700523" y="981790"/>
            <a:ext cx="7723505" cy="2860040"/>
          </a:xfrm>
          <a:prstGeom prst="rect">
            <a:avLst/>
          </a:prstGeom>
        </p:spPr>
        <p:txBody>
          <a:bodyPr vert="horz" wrap="square" lIns="0" tIns="12700" rIns="0" bIns="0" rtlCol="0">
            <a:spAutoFit/>
          </a:bodyPr>
          <a:lstStyle/>
          <a:p>
            <a:pPr marL="12700" algn="just">
              <a:lnSpc>
                <a:spcPct val="100000"/>
              </a:lnSpc>
              <a:spcBef>
                <a:spcPts val="100"/>
              </a:spcBef>
            </a:pPr>
            <a:r>
              <a:rPr sz="1600" spc="-5" dirty="0">
                <a:latin typeface="Times New Roman"/>
                <a:cs typeface="Times New Roman"/>
              </a:rPr>
              <a:t>The </a:t>
            </a:r>
            <a:r>
              <a:rPr sz="1600" dirty="0">
                <a:latin typeface="Times New Roman"/>
                <a:cs typeface="Times New Roman"/>
              </a:rPr>
              <a:t>following </a:t>
            </a:r>
            <a:r>
              <a:rPr sz="1600" spc="-5" dirty="0">
                <a:latin typeface="Times New Roman"/>
                <a:cs typeface="Times New Roman"/>
              </a:rPr>
              <a:t>are the current strategies </a:t>
            </a:r>
            <a:r>
              <a:rPr sz="1600" dirty="0">
                <a:latin typeface="Times New Roman"/>
                <a:cs typeface="Times New Roman"/>
              </a:rPr>
              <a:t>for </a:t>
            </a:r>
            <a:r>
              <a:rPr sz="1600" spc="-5" dirty="0">
                <a:latin typeface="Times New Roman"/>
                <a:cs typeface="Times New Roman"/>
              </a:rPr>
              <a:t>career</a:t>
            </a:r>
            <a:r>
              <a:rPr sz="1600" spc="-15" dirty="0">
                <a:latin typeface="Times New Roman"/>
                <a:cs typeface="Times New Roman"/>
              </a:rPr>
              <a:t> </a:t>
            </a:r>
            <a:r>
              <a:rPr sz="1600" spc="-5" dirty="0">
                <a:latin typeface="Times New Roman"/>
                <a:cs typeface="Times New Roman"/>
              </a:rPr>
              <a:t>searching:</a:t>
            </a:r>
            <a:endParaRPr sz="1600" dirty="0">
              <a:latin typeface="Times New Roman"/>
              <a:cs typeface="Times New Roman"/>
            </a:endParaRPr>
          </a:p>
          <a:p>
            <a:pPr>
              <a:lnSpc>
                <a:spcPct val="100000"/>
              </a:lnSpc>
              <a:spcBef>
                <a:spcPts val="30"/>
              </a:spcBef>
            </a:pPr>
            <a:endParaRPr sz="1850" dirty="0">
              <a:latin typeface="Times New Roman"/>
              <a:cs typeface="Times New Roman"/>
            </a:endParaRPr>
          </a:p>
          <a:p>
            <a:pPr marL="182245" indent="-170180">
              <a:lnSpc>
                <a:spcPct val="100000"/>
              </a:lnSpc>
              <a:buChar char="●"/>
              <a:tabLst>
                <a:tab pos="182880" algn="l"/>
              </a:tabLst>
            </a:pPr>
            <a:r>
              <a:rPr sz="1600" spc="-30" dirty="0">
                <a:latin typeface="Times New Roman"/>
                <a:cs typeface="Times New Roman"/>
              </a:rPr>
              <a:t>Various </a:t>
            </a:r>
            <a:r>
              <a:rPr sz="1600" spc="-5" dirty="0">
                <a:latin typeface="Times New Roman"/>
                <a:cs typeface="Times New Roman"/>
              </a:rPr>
              <a:t>job-search</a:t>
            </a:r>
            <a:r>
              <a:rPr sz="1600" spc="15" dirty="0">
                <a:latin typeface="Times New Roman"/>
                <a:cs typeface="Times New Roman"/>
              </a:rPr>
              <a:t> </a:t>
            </a:r>
            <a:r>
              <a:rPr sz="1600" spc="-5" dirty="0">
                <a:latin typeface="Times New Roman"/>
                <a:cs typeface="Times New Roman"/>
              </a:rPr>
              <a:t>websites</a:t>
            </a:r>
            <a:endParaRPr sz="1600" dirty="0">
              <a:latin typeface="Times New Roman"/>
              <a:cs typeface="Times New Roman"/>
            </a:endParaRPr>
          </a:p>
          <a:p>
            <a:pPr marL="186055" indent="-173990">
              <a:lnSpc>
                <a:spcPct val="100000"/>
              </a:lnSpc>
              <a:spcBef>
                <a:spcPts val="1200"/>
              </a:spcBef>
              <a:buChar char="●"/>
              <a:tabLst>
                <a:tab pos="186690" algn="l"/>
              </a:tabLst>
            </a:pPr>
            <a:r>
              <a:rPr sz="1600" spc="-5" dirty="0">
                <a:latin typeface="Times New Roman"/>
                <a:cs typeface="Times New Roman"/>
              </a:rPr>
              <a:t>Keyword-based searching in search</a:t>
            </a:r>
            <a:r>
              <a:rPr sz="1600" spc="-10" dirty="0">
                <a:latin typeface="Times New Roman"/>
                <a:cs typeface="Times New Roman"/>
              </a:rPr>
              <a:t> </a:t>
            </a:r>
            <a:r>
              <a:rPr sz="1600" spc="-5" dirty="0">
                <a:latin typeface="Times New Roman"/>
                <a:cs typeface="Times New Roman"/>
              </a:rPr>
              <a:t>engines</a:t>
            </a:r>
            <a:endParaRPr sz="1600" dirty="0">
              <a:latin typeface="Times New Roman"/>
              <a:cs typeface="Times New Roman"/>
            </a:endParaRPr>
          </a:p>
          <a:p>
            <a:pPr marL="186055" indent="-173990">
              <a:lnSpc>
                <a:spcPct val="100000"/>
              </a:lnSpc>
              <a:spcBef>
                <a:spcPts val="1200"/>
              </a:spcBef>
              <a:buChar char="●"/>
              <a:tabLst>
                <a:tab pos="186690" algn="l"/>
              </a:tabLst>
            </a:pPr>
            <a:r>
              <a:rPr sz="1600" spc="-5" dirty="0">
                <a:latin typeface="Times New Roman"/>
                <a:cs typeface="Times New Roman"/>
              </a:rPr>
              <a:t>Email </a:t>
            </a:r>
            <a:r>
              <a:rPr sz="1600" dirty="0">
                <a:latin typeface="Times New Roman"/>
                <a:cs typeface="Times New Roman"/>
              </a:rPr>
              <a:t>or </a:t>
            </a:r>
            <a:r>
              <a:rPr sz="1600" spc="-5" dirty="0">
                <a:latin typeface="Times New Roman"/>
                <a:cs typeface="Times New Roman"/>
              </a:rPr>
              <a:t>any social media account may </a:t>
            </a:r>
            <a:r>
              <a:rPr sz="1600" dirty="0">
                <a:latin typeface="Times New Roman"/>
                <a:cs typeface="Times New Roman"/>
              </a:rPr>
              <a:t>be used </a:t>
            </a:r>
            <a:r>
              <a:rPr sz="1600" spc="-5" dirty="0">
                <a:latin typeface="Times New Roman"/>
                <a:cs typeface="Times New Roman"/>
              </a:rPr>
              <a:t>to </a:t>
            </a:r>
            <a:r>
              <a:rPr sz="1600" dirty="0">
                <a:latin typeface="Times New Roman"/>
                <a:cs typeface="Times New Roman"/>
              </a:rPr>
              <a:t>promote your</a:t>
            </a:r>
            <a:r>
              <a:rPr sz="1600" spc="-15" dirty="0">
                <a:latin typeface="Times New Roman"/>
                <a:cs typeface="Times New Roman"/>
              </a:rPr>
              <a:t> </a:t>
            </a:r>
            <a:r>
              <a:rPr sz="1600" spc="-20" dirty="0">
                <a:latin typeface="Times New Roman"/>
                <a:cs typeface="Times New Roman"/>
              </a:rPr>
              <a:t>company.</a:t>
            </a:r>
            <a:endParaRPr sz="1600" dirty="0">
              <a:latin typeface="Times New Roman"/>
              <a:cs typeface="Times New Roman"/>
            </a:endParaRPr>
          </a:p>
          <a:p>
            <a:pPr marL="186055" indent="-173990">
              <a:lnSpc>
                <a:spcPct val="100000"/>
              </a:lnSpc>
              <a:spcBef>
                <a:spcPts val="1200"/>
              </a:spcBef>
              <a:buChar char="●"/>
              <a:tabLst>
                <a:tab pos="186690" algn="l"/>
              </a:tabLst>
            </a:pPr>
            <a:r>
              <a:rPr sz="1600" spc="-5" dirty="0">
                <a:latin typeface="Times New Roman"/>
                <a:cs typeface="Times New Roman"/>
              </a:rPr>
              <a:t>Student services </a:t>
            </a:r>
            <a:r>
              <a:rPr sz="1600" dirty="0">
                <a:latin typeface="Times New Roman"/>
                <a:cs typeface="Times New Roman"/>
              </a:rPr>
              <a:t>departments </a:t>
            </a:r>
            <a:r>
              <a:rPr sz="1600" spc="-5" dirty="0">
                <a:latin typeface="Times New Roman"/>
                <a:cs typeface="Times New Roman"/>
              </a:rPr>
              <a:t>in schools, colleges, and</a:t>
            </a:r>
            <a:r>
              <a:rPr sz="1600" spc="-15" dirty="0">
                <a:latin typeface="Times New Roman"/>
                <a:cs typeface="Times New Roman"/>
              </a:rPr>
              <a:t> </a:t>
            </a:r>
            <a:r>
              <a:rPr sz="1600" dirty="0">
                <a:latin typeface="Times New Roman"/>
                <a:cs typeface="Times New Roman"/>
              </a:rPr>
              <a:t>universities.</a:t>
            </a:r>
          </a:p>
          <a:p>
            <a:pPr marL="12700" marR="5080" algn="just">
              <a:lnSpc>
                <a:spcPct val="100000"/>
              </a:lnSpc>
              <a:spcBef>
                <a:spcPts val="1200"/>
              </a:spcBef>
            </a:pPr>
            <a:r>
              <a:rPr sz="1600" spc="-5" dirty="0">
                <a:latin typeface="Times New Roman"/>
                <a:cs typeface="Times New Roman"/>
              </a:rPr>
              <a:t>All </a:t>
            </a:r>
            <a:r>
              <a:rPr sz="1600" dirty="0">
                <a:latin typeface="Times New Roman"/>
                <a:cs typeface="Times New Roman"/>
              </a:rPr>
              <a:t>of </a:t>
            </a:r>
            <a:r>
              <a:rPr sz="1600" spc="-5" dirty="0">
                <a:latin typeface="Times New Roman"/>
                <a:cs typeface="Times New Roman"/>
              </a:rPr>
              <a:t>these are time-consuming and confusing </a:t>
            </a:r>
            <a:r>
              <a:rPr sz="1600" dirty="0">
                <a:latin typeface="Times New Roman"/>
                <a:cs typeface="Times New Roman"/>
              </a:rPr>
              <a:t>processes </a:t>
            </a:r>
            <a:r>
              <a:rPr sz="1600" spc="-5" dirty="0">
                <a:latin typeface="Times New Roman"/>
                <a:cs typeface="Times New Roman"/>
              </a:rPr>
              <a:t>that take </a:t>
            </a:r>
            <a:r>
              <a:rPr sz="1600" dirty="0">
                <a:latin typeface="Times New Roman"/>
                <a:cs typeface="Times New Roman"/>
              </a:rPr>
              <a:t>a </a:t>
            </a:r>
            <a:r>
              <a:rPr sz="1600" spc="-5" dirty="0">
                <a:latin typeface="Times New Roman"/>
                <a:cs typeface="Times New Roman"/>
              </a:rPr>
              <a:t>lot </a:t>
            </a:r>
            <a:r>
              <a:rPr sz="1600" dirty="0">
                <a:latin typeface="Times New Roman"/>
                <a:cs typeface="Times New Roman"/>
              </a:rPr>
              <a:t>of </a:t>
            </a:r>
            <a:r>
              <a:rPr sz="1600" spc="-5" dirty="0">
                <a:latin typeface="Times New Roman"/>
                <a:cs typeface="Times New Roman"/>
              </a:rPr>
              <a:t>time and </a:t>
            </a:r>
            <a:r>
              <a:rPr sz="1600" spc="-10" dirty="0">
                <a:latin typeface="Times New Roman"/>
                <a:cs typeface="Times New Roman"/>
              </a:rPr>
              <a:t>effort </a:t>
            </a:r>
            <a:r>
              <a:rPr sz="1600" dirty="0">
                <a:latin typeface="Times New Roman"/>
                <a:cs typeface="Times New Roman"/>
              </a:rPr>
              <a:t>from  </a:t>
            </a:r>
            <a:r>
              <a:rPr sz="1600" spc="-5" dirty="0">
                <a:latin typeface="Times New Roman"/>
                <a:cs typeface="Times New Roman"/>
              </a:rPr>
              <a:t>the </a:t>
            </a:r>
            <a:r>
              <a:rPr sz="1600" spc="-10" dirty="0">
                <a:latin typeface="Times New Roman"/>
                <a:cs typeface="Times New Roman"/>
              </a:rPr>
              <a:t>user’s </a:t>
            </a:r>
            <a:r>
              <a:rPr sz="1600" spc="-5" dirty="0">
                <a:latin typeface="Times New Roman"/>
                <a:cs typeface="Times New Roman"/>
              </a:rPr>
              <a:t>end. Even though many jobs are available </a:t>
            </a:r>
            <a:r>
              <a:rPr sz="1600" dirty="0">
                <a:latin typeface="Times New Roman"/>
                <a:cs typeface="Times New Roman"/>
              </a:rPr>
              <a:t>on </a:t>
            </a:r>
            <a:r>
              <a:rPr sz="1600" spc="-5" dirty="0">
                <a:latin typeface="Times New Roman"/>
                <a:cs typeface="Times New Roman"/>
              </a:rPr>
              <a:t>the market, </a:t>
            </a:r>
            <a:r>
              <a:rPr sz="1600" dirty="0">
                <a:latin typeface="Times New Roman"/>
                <a:cs typeface="Times New Roman"/>
              </a:rPr>
              <a:t>using </a:t>
            </a:r>
            <a:r>
              <a:rPr sz="1600" spc="-5" dirty="0">
                <a:latin typeface="Times New Roman"/>
                <a:cs typeface="Times New Roman"/>
              </a:rPr>
              <a:t>the </a:t>
            </a:r>
            <a:r>
              <a:rPr sz="1600" dirty="0">
                <a:latin typeface="Times New Roman"/>
                <a:cs typeface="Times New Roman"/>
              </a:rPr>
              <a:t>previously  </a:t>
            </a:r>
            <a:r>
              <a:rPr sz="1600" spc="-5" dirty="0">
                <a:latin typeface="Times New Roman"/>
                <a:cs typeface="Times New Roman"/>
              </a:rPr>
              <a:t>mentioned methods </a:t>
            </a:r>
            <a:r>
              <a:rPr sz="1600" dirty="0">
                <a:latin typeface="Times New Roman"/>
                <a:cs typeface="Times New Roman"/>
              </a:rPr>
              <a:t>does not guarantee </a:t>
            </a:r>
            <a:r>
              <a:rPr sz="1600" spc="-5" dirty="0">
                <a:latin typeface="Times New Roman"/>
                <a:cs typeface="Times New Roman"/>
              </a:rPr>
              <a:t>that the </a:t>
            </a:r>
            <a:r>
              <a:rPr sz="1600" dirty="0">
                <a:latin typeface="Times New Roman"/>
                <a:cs typeface="Times New Roman"/>
              </a:rPr>
              <a:t>user </a:t>
            </a:r>
            <a:r>
              <a:rPr sz="1600" spc="-5" dirty="0">
                <a:latin typeface="Times New Roman"/>
                <a:cs typeface="Times New Roman"/>
              </a:rPr>
              <a:t>will </a:t>
            </a:r>
            <a:r>
              <a:rPr sz="1600" dirty="0">
                <a:latin typeface="Times New Roman"/>
                <a:cs typeface="Times New Roman"/>
              </a:rPr>
              <a:t>get </a:t>
            </a:r>
            <a:r>
              <a:rPr sz="1600" spc="-5" dirty="0">
                <a:latin typeface="Times New Roman"/>
                <a:cs typeface="Times New Roman"/>
              </a:rPr>
              <a:t>the </a:t>
            </a:r>
            <a:r>
              <a:rPr sz="1600" dirty="0">
                <a:latin typeface="Times New Roman"/>
                <a:cs typeface="Times New Roman"/>
              </a:rPr>
              <a:t>best</a:t>
            </a:r>
            <a:r>
              <a:rPr sz="1600" spc="-20" dirty="0">
                <a:latin typeface="Times New Roman"/>
                <a:cs typeface="Times New Roman"/>
              </a:rPr>
              <a:t> </a:t>
            </a:r>
            <a:r>
              <a:rPr sz="1600" dirty="0">
                <a:latin typeface="Times New Roman"/>
                <a:cs typeface="Times New Roman"/>
              </a:rPr>
              <a:t>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488987" y="2683510"/>
            <a:ext cx="2657475" cy="2462530"/>
            <a:chOff x="6488987" y="2683510"/>
            <a:chExt cx="2657475" cy="2462530"/>
          </a:xfrm>
        </p:grpSpPr>
        <p:sp>
          <p:nvSpPr>
            <p:cNvPr id="3" name="object 3"/>
            <p:cNvSpPr/>
            <p:nvPr/>
          </p:nvSpPr>
          <p:spPr>
            <a:xfrm>
              <a:off x="6488976" y="2683522"/>
              <a:ext cx="2655570" cy="2459990"/>
            </a:xfrm>
            <a:custGeom>
              <a:avLst/>
              <a:gdLst/>
              <a:ahLst/>
              <a:cxnLst/>
              <a:rect l="l" t="t" r="r" b="b"/>
              <a:pathLst>
                <a:path w="2655570" h="2459990">
                  <a:moveTo>
                    <a:pt x="1355712" y="751928"/>
                  </a:moveTo>
                  <a:lnTo>
                    <a:pt x="1349768" y="708113"/>
                  </a:lnTo>
                  <a:lnTo>
                    <a:pt x="1335836" y="664222"/>
                  </a:lnTo>
                  <a:lnTo>
                    <a:pt x="1315491" y="621004"/>
                  </a:lnTo>
                  <a:lnTo>
                    <a:pt x="1290307" y="579221"/>
                  </a:lnTo>
                  <a:lnTo>
                    <a:pt x="1261846" y="539648"/>
                  </a:lnTo>
                  <a:lnTo>
                    <a:pt x="1231671" y="503047"/>
                  </a:lnTo>
                  <a:lnTo>
                    <a:pt x="1201356" y="470154"/>
                  </a:lnTo>
                  <a:lnTo>
                    <a:pt x="1172476" y="441756"/>
                  </a:lnTo>
                  <a:lnTo>
                    <a:pt x="1137094" y="411149"/>
                  </a:lnTo>
                  <a:lnTo>
                    <a:pt x="1099451" y="383679"/>
                  </a:lnTo>
                  <a:lnTo>
                    <a:pt x="1055573" y="357505"/>
                  </a:lnTo>
                  <a:lnTo>
                    <a:pt x="1009408" y="336118"/>
                  </a:lnTo>
                  <a:lnTo>
                    <a:pt x="961199" y="320078"/>
                  </a:lnTo>
                  <a:lnTo>
                    <a:pt x="911212" y="309880"/>
                  </a:lnTo>
                  <a:lnTo>
                    <a:pt x="859675" y="306070"/>
                  </a:lnTo>
                  <a:lnTo>
                    <a:pt x="806856" y="309181"/>
                  </a:lnTo>
                  <a:lnTo>
                    <a:pt x="758685" y="319125"/>
                  </a:lnTo>
                  <a:lnTo>
                    <a:pt x="713879" y="335737"/>
                  </a:lnTo>
                  <a:lnTo>
                    <a:pt x="672719" y="358317"/>
                  </a:lnTo>
                  <a:lnTo>
                    <a:pt x="635520" y="386207"/>
                  </a:lnTo>
                  <a:lnTo>
                    <a:pt x="602551" y="418706"/>
                  </a:lnTo>
                  <a:lnTo>
                    <a:pt x="574116" y="455168"/>
                  </a:lnTo>
                  <a:lnTo>
                    <a:pt x="550506" y="494880"/>
                  </a:lnTo>
                  <a:lnTo>
                    <a:pt x="531342" y="540296"/>
                  </a:lnTo>
                  <a:lnTo>
                    <a:pt x="518566" y="587857"/>
                  </a:lnTo>
                  <a:lnTo>
                    <a:pt x="512622" y="636727"/>
                  </a:lnTo>
                  <a:lnTo>
                    <a:pt x="513930" y="686041"/>
                  </a:lnTo>
                  <a:lnTo>
                    <a:pt x="522909" y="734923"/>
                  </a:lnTo>
                  <a:lnTo>
                    <a:pt x="540004" y="782548"/>
                  </a:lnTo>
                  <a:lnTo>
                    <a:pt x="565632" y="828052"/>
                  </a:lnTo>
                  <a:lnTo>
                    <a:pt x="600341" y="870026"/>
                  </a:lnTo>
                  <a:lnTo>
                    <a:pt x="641197" y="903122"/>
                  </a:lnTo>
                  <a:lnTo>
                    <a:pt x="681113" y="925576"/>
                  </a:lnTo>
                  <a:lnTo>
                    <a:pt x="724014" y="942530"/>
                  </a:lnTo>
                  <a:lnTo>
                    <a:pt x="769124" y="954646"/>
                  </a:lnTo>
                  <a:lnTo>
                    <a:pt x="815644" y="962520"/>
                  </a:lnTo>
                  <a:lnTo>
                    <a:pt x="862774" y="966800"/>
                  </a:lnTo>
                  <a:lnTo>
                    <a:pt x="912012" y="969073"/>
                  </a:lnTo>
                  <a:lnTo>
                    <a:pt x="964184" y="969886"/>
                  </a:lnTo>
                  <a:lnTo>
                    <a:pt x="1018006" y="968654"/>
                  </a:lnTo>
                  <a:lnTo>
                    <a:pt x="1072197" y="964780"/>
                  </a:lnTo>
                  <a:lnTo>
                    <a:pt x="1125461" y="957656"/>
                  </a:lnTo>
                  <a:lnTo>
                    <a:pt x="1176540" y="946696"/>
                  </a:lnTo>
                  <a:lnTo>
                    <a:pt x="1224127" y="931303"/>
                  </a:lnTo>
                  <a:lnTo>
                    <a:pt x="1267358" y="909027"/>
                  </a:lnTo>
                  <a:lnTo>
                    <a:pt x="1305496" y="878128"/>
                  </a:lnTo>
                  <a:lnTo>
                    <a:pt x="1334935" y="839724"/>
                  </a:lnTo>
                  <a:lnTo>
                    <a:pt x="1352105" y="794905"/>
                  </a:lnTo>
                  <a:lnTo>
                    <a:pt x="1355712" y="751928"/>
                  </a:lnTo>
                  <a:close/>
                </a:path>
                <a:path w="2655570" h="2459990">
                  <a:moveTo>
                    <a:pt x="2480297" y="395401"/>
                  </a:moveTo>
                  <a:lnTo>
                    <a:pt x="2475065" y="350875"/>
                  </a:lnTo>
                  <a:lnTo>
                    <a:pt x="2461768" y="307809"/>
                  </a:lnTo>
                  <a:lnTo>
                    <a:pt x="2443327" y="273100"/>
                  </a:lnTo>
                  <a:lnTo>
                    <a:pt x="2415413" y="237972"/>
                  </a:lnTo>
                  <a:lnTo>
                    <a:pt x="2383345" y="205181"/>
                  </a:lnTo>
                  <a:lnTo>
                    <a:pt x="2347607" y="174739"/>
                  </a:lnTo>
                  <a:lnTo>
                    <a:pt x="2308669" y="146672"/>
                  </a:lnTo>
                  <a:lnTo>
                    <a:pt x="2266556" y="120726"/>
                  </a:lnTo>
                  <a:lnTo>
                    <a:pt x="2222169" y="97243"/>
                  </a:lnTo>
                  <a:lnTo>
                    <a:pt x="2175992" y="76225"/>
                  </a:lnTo>
                  <a:lnTo>
                    <a:pt x="2128532" y="57708"/>
                  </a:lnTo>
                  <a:lnTo>
                    <a:pt x="2080298" y="41706"/>
                  </a:lnTo>
                  <a:lnTo>
                    <a:pt x="2031771" y="28232"/>
                  </a:lnTo>
                  <a:lnTo>
                    <a:pt x="1983460" y="17310"/>
                  </a:lnTo>
                  <a:lnTo>
                    <a:pt x="1935848" y="8953"/>
                  </a:lnTo>
                  <a:lnTo>
                    <a:pt x="1889429" y="3187"/>
                  </a:lnTo>
                  <a:lnTo>
                    <a:pt x="1844725" y="25"/>
                  </a:lnTo>
                  <a:lnTo>
                    <a:pt x="1794459" y="0"/>
                  </a:lnTo>
                  <a:lnTo>
                    <a:pt x="1744027" y="4241"/>
                  </a:lnTo>
                  <a:lnTo>
                    <a:pt x="1694014" y="13017"/>
                  </a:lnTo>
                  <a:lnTo>
                    <a:pt x="1644992" y="26530"/>
                  </a:lnTo>
                  <a:lnTo>
                    <a:pt x="1597520" y="45021"/>
                  </a:lnTo>
                  <a:lnTo>
                    <a:pt x="1552181" y="68732"/>
                  </a:lnTo>
                  <a:lnTo>
                    <a:pt x="1520037" y="90335"/>
                  </a:lnTo>
                  <a:lnTo>
                    <a:pt x="1488579" y="114554"/>
                  </a:lnTo>
                  <a:lnTo>
                    <a:pt x="1458061" y="141274"/>
                  </a:lnTo>
                  <a:lnTo>
                    <a:pt x="1428775" y="170383"/>
                  </a:lnTo>
                  <a:lnTo>
                    <a:pt x="1392720" y="211683"/>
                  </a:lnTo>
                  <a:lnTo>
                    <a:pt x="1360436" y="255943"/>
                  </a:lnTo>
                  <a:lnTo>
                    <a:pt x="1332699" y="302602"/>
                  </a:lnTo>
                  <a:lnTo>
                    <a:pt x="1310335" y="351116"/>
                  </a:lnTo>
                  <a:lnTo>
                    <a:pt x="1294091" y="400926"/>
                  </a:lnTo>
                  <a:lnTo>
                    <a:pt x="1284808" y="451446"/>
                  </a:lnTo>
                  <a:lnTo>
                    <a:pt x="1285748" y="504964"/>
                  </a:lnTo>
                  <a:lnTo>
                    <a:pt x="1300695" y="547293"/>
                  </a:lnTo>
                  <a:lnTo>
                    <a:pt x="1325486" y="584720"/>
                  </a:lnTo>
                  <a:lnTo>
                    <a:pt x="1355979" y="623582"/>
                  </a:lnTo>
                  <a:lnTo>
                    <a:pt x="1398536" y="670534"/>
                  </a:lnTo>
                  <a:lnTo>
                    <a:pt x="1449120" y="710374"/>
                  </a:lnTo>
                  <a:lnTo>
                    <a:pt x="1491030" y="734872"/>
                  </a:lnTo>
                  <a:lnTo>
                    <a:pt x="1535671" y="754418"/>
                  </a:lnTo>
                  <a:lnTo>
                    <a:pt x="1582280" y="768591"/>
                  </a:lnTo>
                  <a:lnTo>
                    <a:pt x="1630121" y="776986"/>
                  </a:lnTo>
                  <a:lnTo>
                    <a:pt x="1678444" y="779157"/>
                  </a:lnTo>
                  <a:lnTo>
                    <a:pt x="1726526" y="774700"/>
                  </a:lnTo>
                  <a:lnTo>
                    <a:pt x="1781556" y="760247"/>
                  </a:lnTo>
                  <a:lnTo>
                    <a:pt x="1829638" y="737819"/>
                  </a:lnTo>
                  <a:lnTo>
                    <a:pt x="1874875" y="709015"/>
                  </a:lnTo>
                  <a:lnTo>
                    <a:pt x="1921344" y="675449"/>
                  </a:lnTo>
                  <a:lnTo>
                    <a:pt x="1965083" y="645579"/>
                  </a:lnTo>
                  <a:lnTo>
                    <a:pt x="2010283" y="618248"/>
                  </a:lnTo>
                  <a:lnTo>
                    <a:pt x="2056815" y="593483"/>
                  </a:lnTo>
                  <a:lnTo>
                    <a:pt x="2104605" y="571373"/>
                  </a:lnTo>
                  <a:lnTo>
                    <a:pt x="2153526" y="551954"/>
                  </a:lnTo>
                  <a:lnTo>
                    <a:pt x="2197252" y="536676"/>
                  </a:lnTo>
                  <a:lnTo>
                    <a:pt x="2242324" y="523163"/>
                  </a:lnTo>
                  <a:lnTo>
                    <a:pt x="2287981" y="512508"/>
                  </a:lnTo>
                  <a:lnTo>
                    <a:pt x="2333447" y="505879"/>
                  </a:lnTo>
                  <a:lnTo>
                    <a:pt x="2375116" y="501421"/>
                  </a:lnTo>
                  <a:lnTo>
                    <a:pt x="2416086" y="491667"/>
                  </a:lnTo>
                  <a:lnTo>
                    <a:pt x="2450998" y="471170"/>
                  </a:lnTo>
                  <a:lnTo>
                    <a:pt x="2474518" y="434530"/>
                  </a:lnTo>
                  <a:lnTo>
                    <a:pt x="2480297" y="395401"/>
                  </a:lnTo>
                  <a:close/>
                </a:path>
                <a:path w="2655570" h="2459990">
                  <a:moveTo>
                    <a:pt x="2654998" y="606158"/>
                  </a:moveTo>
                  <a:lnTo>
                    <a:pt x="2566073" y="610247"/>
                  </a:lnTo>
                  <a:lnTo>
                    <a:pt x="2514968" y="615746"/>
                  </a:lnTo>
                  <a:lnTo>
                    <a:pt x="2464028" y="623316"/>
                  </a:lnTo>
                  <a:lnTo>
                    <a:pt x="2413279" y="632828"/>
                  </a:lnTo>
                  <a:lnTo>
                    <a:pt x="2362746" y="644156"/>
                  </a:lnTo>
                  <a:lnTo>
                    <a:pt x="2312454" y="657212"/>
                  </a:lnTo>
                  <a:lnTo>
                    <a:pt x="2262428" y="671855"/>
                  </a:lnTo>
                  <a:lnTo>
                    <a:pt x="2212683" y="687997"/>
                  </a:lnTo>
                  <a:lnTo>
                    <a:pt x="2163241" y="705485"/>
                  </a:lnTo>
                  <a:lnTo>
                    <a:pt x="2114131" y="724242"/>
                  </a:lnTo>
                  <a:lnTo>
                    <a:pt x="2065375" y="744131"/>
                  </a:lnTo>
                  <a:lnTo>
                    <a:pt x="2019808" y="763727"/>
                  </a:lnTo>
                  <a:lnTo>
                    <a:pt x="1974469" y="783996"/>
                  </a:lnTo>
                  <a:lnTo>
                    <a:pt x="1704441" y="910844"/>
                  </a:lnTo>
                  <a:lnTo>
                    <a:pt x="1659293" y="931392"/>
                  </a:lnTo>
                  <a:lnTo>
                    <a:pt x="1613954" y="951357"/>
                  </a:lnTo>
                  <a:lnTo>
                    <a:pt x="1568386" y="970584"/>
                  </a:lnTo>
                  <a:lnTo>
                    <a:pt x="1522539" y="988898"/>
                  </a:lnTo>
                  <a:lnTo>
                    <a:pt x="1476362" y="1006170"/>
                  </a:lnTo>
                  <a:lnTo>
                    <a:pt x="1429804" y="1022223"/>
                  </a:lnTo>
                  <a:lnTo>
                    <a:pt x="1382801" y="1036904"/>
                  </a:lnTo>
                  <a:lnTo>
                    <a:pt x="1333982" y="1049489"/>
                  </a:lnTo>
                  <a:lnTo>
                    <a:pt x="1284909" y="1058862"/>
                  </a:lnTo>
                  <a:lnTo>
                    <a:pt x="1235608" y="1065542"/>
                  </a:lnTo>
                  <a:lnTo>
                    <a:pt x="1186141" y="1070076"/>
                  </a:lnTo>
                  <a:lnTo>
                    <a:pt x="1136548" y="1072997"/>
                  </a:lnTo>
                  <a:lnTo>
                    <a:pt x="1086866" y="1074839"/>
                  </a:lnTo>
                  <a:lnTo>
                    <a:pt x="987450" y="1077442"/>
                  </a:lnTo>
                  <a:lnTo>
                    <a:pt x="937780" y="1079258"/>
                  </a:lnTo>
                  <a:lnTo>
                    <a:pt x="888212" y="1082154"/>
                  </a:lnTo>
                  <a:lnTo>
                    <a:pt x="838784" y="1086637"/>
                  </a:lnTo>
                  <a:lnTo>
                    <a:pt x="789533" y="1093254"/>
                  </a:lnTo>
                  <a:lnTo>
                    <a:pt x="740511" y="1102550"/>
                  </a:lnTo>
                  <a:lnTo>
                    <a:pt x="691756" y="1115047"/>
                  </a:lnTo>
                  <a:lnTo>
                    <a:pt x="646353" y="1129525"/>
                  </a:lnTo>
                  <a:lnTo>
                    <a:pt x="601421" y="1146035"/>
                  </a:lnTo>
                  <a:lnTo>
                    <a:pt x="557072" y="1164551"/>
                  </a:lnTo>
                  <a:lnTo>
                    <a:pt x="513422" y="1185062"/>
                  </a:lnTo>
                  <a:lnTo>
                    <a:pt x="470636" y="1207528"/>
                  </a:lnTo>
                  <a:lnTo>
                    <a:pt x="428802" y="1231912"/>
                  </a:lnTo>
                  <a:lnTo>
                    <a:pt x="388086" y="1258227"/>
                  </a:lnTo>
                  <a:lnTo>
                    <a:pt x="348589" y="1286408"/>
                  </a:lnTo>
                  <a:lnTo>
                    <a:pt x="310451" y="1316456"/>
                  </a:lnTo>
                  <a:lnTo>
                    <a:pt x="273812" y="1348333"/>
                  </a:lnTo>
                  <a:lnTo>
                    <a:pt x="238785" y="1382014"/>
                  </a:lnTo>
                  <a:lnTo>
                    <a:pt x="205498" y="1417472"/>
                  </a:lnTo>
                  <a:lnTo>
                    <a:pt x="174078" y="1454696"/>
                  </a:lnTo>
                  <a:lnTo>
                    <a:pt x="144678" y="1493647"/>
                  </a:lnTo>
                  <a:lnTo>
                    <a:pt x="117398" y="1534299"/>
                  </a:lnTo>
                  <a:lnTo>
                    <a:pt x="92265" y="1577301"/>
                  </a:lnTo>
                  <a:lnTo>
                    <a:pt x="70231" y="1621383"/>
                  </a:lnTo>
                  <a:lnTo>
                    <a:pt x="51282" y="1666405"/>
                  </a:lnTo>
                  <a:lnTo>
                    <a:pt x="35369" y="1712226"/>
                  </a:lnTo>
                  <a:lnTo>
                    <a:pt x="22440" y="1758696"/>
                  </a:lnTo>
                  <a:lnTo>
                    <a:pt x="12484" y="1805673"/>
                  </a:lnTo>
                  <a:lnTo>
                    <a:pt x="5448" y="1853018"/>
                  </a:lnTo>
                  <a:lnTo>
                    <a:pt x="1308" y="1900580"/>
                  </a:lnTo>
                  <a:lnTo>
                    <a:pt x="0" y="1948218"/>
                  </a:lnTo>
                  <a:lnTo>
                    <a:pt x="1511" y="1995779"/>
                  </a:lnTo>
                  <a:lnTo>
                    <a:pt x="5803" y="2043137"/>
                  </a:lnTo>
                  <a:lnTo>
                    <a:pt x="12814" y="2090140"/>
                  </a:lnTo>
                  <a:lnTo>
                    <a:pt x="22542" y="2136635"/>
                  </a:lnTo>
                  <a:lnTo>
                    <a:pt x="34912" y="2182482"/>
                  </a:lnTo>
                  <a:lnTo>
                    <a:pt x="49911" y="2227542"/>
                  </a:lnTo>
                  <a:lnTo>
                    <a:pt x="67500" y="2271674"/>
                  </a:lnTo>
                  <a:lnTo>
                    <a:pt x="87630" y="2314727"/>
                  </a:lnTo>
                  <a:lnTo>
                    <a:pt x="111861" y="2359190"/>
                  </a:lnTo>
                  <a:lnTo>
                    <a:pt x="138734" y="2401659"/>
                  </a:lnTo>
                  <a:lnTo>
                    <a:pt x="168084" y="2442121"/>
                  </a:lnTo>
                  <a:lnTo>
                    <a:pt x="182778" y="2459977"/>
                  </a:lnTo>
                  <a:lnTo>
                    <a:pt x="2654998" y="2459977"/>
                  </a:lnTo>
                  <a:lnTo>
                    <a:pt x="2654998" y="606158"/>
                  </a:lnTo>
                  <a:close/>
                </a:path>
              </a:pathLst>
            </a:custGeom>
            <a:solidFill>
              <a:srgbClr val="AECCE8"/>
            </a:solidFill>
          </p:spPr>
          <p:txBody>
            <a:bodyPr wrap="square" lIns="0" tIns="0" rIns="0" bIns="0" rtlCol="0"/>
            <a:lstStyle/>
            <a:p>
              <a:endParaRPr/>
            </a:p>
          </p:txBody>
        </p:sp>
        <p:sp>
          <p:nvSpPr>
            <p:cNvPr id="4" name="object 4"/>
            <p:cNvSpPr/>
            <p:nvPr/>
          </p:nvSpPr>
          <p:spPr>
            <a:xfrm>
              <a:off x="7013337" y="2987593"/>
              <a:ext cx="2131060" cy="2156460"/>
            </a:xfrm>
            <a:custGeom>
              <a:avLst/>
              <a:gdLst/>
              <a:ahLst/>
              <a:cxnLst/>
              <a:rect l="l" t="t" r="r" b="b"/>
              <a:pathLst>
                <a:path w="2131059" h="2156460">
                  <a:moveTo>
                    <a:pt x="2130643" y="497002"/>
                  </a:moveTo>
                  <a:lnTo>
                    <a:pt x="2104794" y="598973"/>
                  </a:lnTo>
                  <a:lnTo>
                    <a:pt x="2095764" y="642259"/>
                  </a:lnTo>
                  <a:lnTo>
                    <a:pt x="2089236" y="696319"/>
                  </a:lnTo>
                  <a:lnTo>
                    <a:pt x="2088366" y="727262"/>
                  </a:lnTo>
                  <a:lnTo>
                    <a:pt x="2089868" y="760746"/>
                  </a:lnTo>
                  <a:lnTo>
                    <a:pt x="2094326" y="796722"/>
                  </a:lnTo>
                  <a:lnTo>
                    <a:pt x="2102322" y="835137"/>
                  </a:lnTo>
                  <a:lnTo>
                    <a:pt x="2114437" y="875943"/>
                  </a:lnTo>
                  <a:lnTo>
                    <a:pt x="2130643" y="917516"/>
                  </a:lnTo>
                </a:path>
                <a:path w="2131059" h="2156460">
                  <a:moveTo>
                    <a:pt x="2105723" y="2155895"/>
                  </a:moveTo>
                  <a:lnTo>
                    <a:pt x="2066296" y="2079257"/>
                  </a:lnTo>
                  <a:lnTo>
                    <a:pt x="1877194" y="1785221"/>
                  </a:lnTo>
                  <a:lnTo>
                    <a:pt x="1738654" y="1579008"/>
                  </a:lnTo>
                  <a:lnTo>
                    <a:pt x="1682751" y="1413047"/>
                  </a:lnTo>
                  <a:lnTo>
                    <a:pt x="1700731" y="1199835"/>
                  </a:lnTo>
                  <a:lnTo>
                    <a:pt x="1783844" y="851873"/>
                  </a:lnTo>
                  <a:lnTo>
                    <a:pt x="1833005" y="694313"/>
                  </a:lnTo>
                  <a:lnTo>
                    <a:pt x="1860628" y="597705"/>
                  </a:lnTo>
                  <a:lnTo>
                    <a:pt x="1876829" y="522368"/>
                  </a:lnTo>
                  <a:lnTo>
                    <a:pt x="1891719" y="428624"/>
                  </a:lnTo>
                  <a:lnTo>
                    <a:pt x="1900144" y="371174"/>
                  </a:lnTo>
                  <a:lnTo>
                    <a:pt x="1902687" y="359078"/>
                  </a:lnTo>
                  <a:lnTo>
                    <a:pt x="1904985" y="347068"/>
                  </a:lnTo>
                  <a:lnTo>
                    <a:pt x="1906912" y="335047"/>
                  </a:lnTo>
                  <a:lnTo>
                    <a:pt x="1908344" y="322924"/>
                  </a:lnTo>
                </a:path>
                <a:path w="2131059" h="2156460">
                  <a:moveTo>
                    <a:pt x="1617484" y="2155895"/>
                  </a:moveTo>
                  <a:lnTo>
                    <a:pt x="1504475" y="2039202"/>
                  </a:lnTo>
                  <a:lnTo>
                    <a:pt x="1408542" y="1694077"/>
                  </a:lnTo>
                  <a:lnTo>
                    <a:pt x="1431404" y="1424299"/>
                  </a:lnTo>
                  <a:lnTo>
                    <a:pt x="1463395" y="1315372"/>
                  </a:lnTo>
                  <a:lnTo>
                    <a:pt x="1617665" y="847933"/>
                  </a:lnTo>
                  <a:lnTo>
                    <a:pt x="1707557" y="563758"/>
                  </a:lnTo>
                  <a:lnTo>
                    <a:pt x="1749468" y="422697"/>
                  </a:lnTo>
                  <a:lnTo>
                    <a:pt x="1759794" y="384599"/>
                  </a:lnTo>
                  <a:lnTo>
                    <a:pt x="1761163" y="377468"/>
                  </a:lnTo>
                  <a:lnTo>
                    <a:pt x="1762644" y="370343"/>
                  </a:lnTo>
                  <a:lnTo>
                    <a:pt x="1764069" y="363301"/>
                  </a:lnTo>
                  <a:lnTo>
                    <a:pt x="1765269" y="356424"/>
                  </a:lnTo>
                </a:path>
                <a:path w="2131059" h="2156460">
                  <a:moveTo>
                    <a:pt x="509847" y="659398"/>
                  </a:moveTo>
                  <a:lnTo>
                    <a:pt x="524642" y="589391"/>
                  </a:lnTo>
                  <a:lnTo>
                    <a:pt x="532356" y="522946"/>
                  </a:lnTo>
                  <a:lnTo>
                    <a:pt x="533722" y="460098"/>
                  </a:lnTo>
                  <a:lnTo>
                    <a:pt x="529473" y="400885"/>
                  </a:lnTo>
                  <a:lnTo>
                    <a:pt x="520341" y="345343"/>
                  </a:lnTo>
                  <a:lnTo>
                    <a:pt x="507060" y="293511"/>
                  </a:lnTo>
                  <a:lnTo>
                    <a:pt x="490363" y="245423"/>
                  </a:lnTo>
                  <a:lnTo>
                    <a:pt x="470983" y="201119"/>
                  </a:lnTo>
                  <a:lnTo>
                    <a:pt x="449651" y="160634"/>
                  </a:lnTo>
                  <a:lnTo>
                    <a:pt x="427103" y="124005"/>
                  </a:lnTo>
                  <a:lnTo>
                    <a:pt x="404069" y="91269"/>
                  </a:lnTo>
                  <a:lnTo>
                    <a:pt x="359480" y="37626"/>
                  </a:lnTo>
                  <a:lnTo>
                    <a:pt x="339390" y="16792"/>
                  </a:lnTo>
                  <a:lnTo>
                    <a:pt x="321747" y="0"/>
                  </a:lnTo>
                </a:path>
                <a:path w="2131059" h="2156460">
                  <a:moveTo>
                    <a:pt x="601923" y="2155895"/>
                  </a:moveTo>
                  <a:lnTo>
                    <a:pt x="649437" y="2023430"/>
                  </a:lnTo>
                  <a:lnTo>
                    <a:pt x="640201" y="1873564"/>
                  </a:lnTo>
                  <a:lnTo>
                    <a:pt x="619572" y="1819321"/>
                  </a:lnTo>
                  <a:lnTo>
                    <a:pt x="573472" y="1726497"/>
                  </a:lnTo>
                  <a:lnTo>
                    <a:pt x="501109" y="1622465"/>
                  </a:lnTo>
                  <a:lnTo>
                    <a:pt x="434334" y="1537699"/>
                  </a:lnTo>
                  <a:lnTo>
                    <a:pt x="404997" y="1502671"/>
                  </a:lnTo>
                  <a:lnTo>
                    <a:pt x="300804" y="1279900"/>
                  </a:lnTo>
                  <a:lnTo>
                    <a:pt x="327882" y="1060732"/>
                  </a:lnTo>
                  <a:lnTo>
                    <a:pt x="404248" y="893664"/>
                  </a:lnTo>
                  <a:lnTo>
                    <a:pt x="447922" y="827198"/>
                  </a:lnTo>
                  <a:lnTo>
                    <a:pt x="467441" y="801220"/>
                  </a:lnTo>
                  <a:lnTo>
                    <a:pt x="478662" y="787580"/>
                  </a:lnTo>
                  <a:lnTo>
                    <a:pt x="486172" y="775673"/>
                  </a:lnTo>
                </a:path>
                <a:path w="2131059" h="2156460">
                  <a:moveTo>
                    <a:pt x="337947" y="662423"/>
                  </a:moveTo>
                  <a:lnTo>
                    <a:pt x="360108" y="598101"/>
                  </a:lnTo>
                  <a:lnTo>
                    <a:pt x="374187" y="535903"/>
                  </a:lnTo>
                  <a:lnTo>
                    <a:pt x="381045" y="476052"/>
                  </a:lnTo>
                  <a:lnTo>
                    <a:pt x="381546" y="418770"/>
                  </a:lnTo>
                  <a:lnTo>
                    <a:pt x="376553" y="364281"/>
                  </a:lnTo>
                  <a:lnTo>
                    <a:pt x="366927" y="312807"/>
                  </a:lnTo>
                  <a:lnTo>
                    <a:pt x="353532" y="264571"/>
                  </a:lnTo>
                  <a:lnTo>
                    <a:pt x="337231" y="219795"/>
                  </a:lnTo>
                  <a:lnTo>
                    <a:pt x="318885" y="178703"/>
                  </a:lnTo>
                  <a:lnTo>
                    <a:pt x="299358" y="141517"/>
                  </a:lnTo>
                  <a:lnTo>
                    <a:pt x="279513" y="108460"/>
                  </a:lnTo>
                  <a:lnTo>
                    <a:pt x="242316" y="55623"/>
                  </a:lnTo>
                  <a:lnTo>
                    <a:pt x="226691" y="36289"/>
                  </a:lnTo>
                  <a:lnTo>
                    <a:pt x="214197" y="21974"/>
                  </a:lnTo>
                </a:path>
                <a:path w="2131059" h="2156460">
                  <a:moveTo>
                    <a:pt x="0" y="2155895"/>
                  </a:moveTo>
                  <a:lnTo>
                    <a:pt x="19423" y="2119838"/>
                  </a:lnTo>
                  <a:lnTo>
                    <a:pt x="83326" y="1918649"/>
                  </a:lnTo>
                  <a:lnTo>
                    <a:pt x="102402" y="1784796"/>
                  </a:lnTo>
                  <a:lnTo>
                    <a:pt x="102923" y="1736196"/>
                  </a:lnTo>
                  <a:lnTo>
                    <a:pt x="83863" y="1566667"/>
                  </a:lnTo>
                  <a:lnTo>
                    <a:pt x="57335" y="1434893"/>
                  </a:lnTo>
                  <a:lnTo>
                    <a:pt x="33770" y="1349503"/>
                  </a:lnTo>
                  <a:lnTo>
                    <a:pt x="23598" y="1319122"/>
                  </a:lnTo>
                  <a:lnTo>
                    <a:pt x="34422" y="1141827"/>
                  </a:lnTo>
                  <a:lnTo>
                    <a:pt x="121438" y="971763"/>
                  </a:lnTo>
                  <a:lnTo>
                    <a:pt x="220609" y="844004"/>
                  </a:lnTo>
                  <a:lnTo>
                    <a:pt x="267897" y="793623"/>
                  </a:lnTo>
                </a:path>
              </a:pathLst>
            </a:custGeom>
            <a:ln w="3874">
              <a:solidFill>
                <a:srgbClr val="FFFFFF"/>
              </a:solidFill>
            </a:ln>
          </p:spPr>
          <p:txBody>
            <a:bodyPr wrap="square" lIns="0" tIns="0" rIns="0" bIns="0" rtlCol="0"/>
            <a:lstStyle/>
            <a:p>
              <a:endParaRPr/>
            </a:p>
          </p:txBody>
        </p:sp>
        <p:sp>
          <p:nvSpPr>
            <p:cNvPr id="5" name="object 5"/>
            <p:cNvSpPr/>
            <p:nvPr/>
          </p:nvSpPr>
          <p:spPr>
            <a:xfrm>
              <a:off x="7736052" y="2684259"/>
              <a:ext cx="920750" cy="2459355"/>
            </a:xfrm>
            <a:custGeom>
              <a:avLst/>
              <a:gdLst/>
              <a:ahLst/>
              <a:cxnLst/>
              <a:rect l="l" t="t" r="r" b="b"/>
              <a:pathLst>
                <a:path w="920750" h="2459354">
                  <a:moveTo>
                    <a:pt x="505002" y="887183"/>
                  </a:moveTo>
                  <a:lnTo>
                    <a:pt x="466166" y="905484"/>
                  </a:lnTo>
                  <a:lnTo>
                    <a:pt x="426999" y="923544"/>
                  </a:lnTo>
                  <a:lnTo>
                    <a:pt x="378752" y="1035088"/>
                  </a:lnTo>
                  <a:lnTo>
                    <a:pt x="312826" y="1138428"/>
                  </a:lnTo>
                  <a:lnTo>
                    <a:pt x="254647" y="1214450"/>
                  </a:lnTo>
                  <a:lnTo>
                    <a:pt x="229603" y="1244041"/>
                  </a:lnTo>
                  <a:lnTo>
                    <a:pt x="54622" y="1484909"/>
                  </a:lnTo>
                  <a:lnTo>
                    <a:pt x="0" y="1706194"/>
                  </a:lnTo>
                  <a:lnTo>
                    <a:pt x="8902" y="1868119"/>
                  </a:lnTo>
                  <a:lnTo>
                    <a:pt x="24498" y="1930933"/>
                  </a:lnTo>
                  <a:lnTo>
                    <a:pt x="47142" y="1994115"/>
                  </a:lnTo>
                  <a:lnTo>
                    <a:pt x="65100" y="2056155"/>
                  </a:lnTo>
                  <a:lnTo>
                    <a:pt x="78651" y="2116963"/>
                  </a:lnTo>
                  <a:lnTo>
                    <a:pt x="88125" y="2176449"/>
                  </a:lnTo>
                  <a:lnTo>
                    <a:pt x="93776" y="2234527"/>
                  </a:lnTo>
                  <a:lnTo>
                    <a:pt x="95923" y="2291092"/>
                  </a:lnTo>
                  <a:lnTo>
                    <a:pt x="94843" y="2346083"/>
                  </a:lnTo>
                  <a:lnTo>
                    <a:pt x="90843" y="2399373"/>
                  </a:lnTo>
                  <a:lnTo>
                    <a:pt x="84213" y="2450909"/>
                  </a:lnTo>
                  <a:lnTo>
                    <a:pt x="82702" y="2459240"/>
                  </a:lnTo>
                  <a:lnTo>
                    <a:pt x="239509" y="2459240"/>
                  </a:lnTo>
                  <a:lnTo>
                    <a:pt x="224409" y="2351214"/>
                  </a:lnTo>
                  <a:lnTo>
                    <a:pt x="207797" y="2282558"/>
                  </a:lnTo>
                  <a:lnTo>
                    <a:pt x="174840" y="2014156"/>
                  </a:lnTo>
                  <a:lnTo>
                    <a:pt x="199796" y="1801050"/>
                  </a:lnTo>
                  <a:lnTo>
                    <a:pt x="243497" y="1660525"/>
                  </a:lnTo>
                  <a:lnTo>
                    <a:pt x="266776" y="1609839"/>
                  </a:lnTo>
                  <a:lnTo>
                    <a:pt x="299034" y="1547469"/>
                  </a:lnTo>
                  <a:lnTo>
                    <a:pt x="328447" y="1487208"/>
                  </a:lnTo>
                  <a:lnTo>
                    <a:pt x="355130" y="1429016"/>
                  </a:lnTo>
                  <a:lnTo>
                    <a:pt x="379209" y="1372895"/>
                  </a:lnTo>
                  <a:lnTo>
                    <a:pt x="400786" y="1318831"/>
                  </a:lnTo>
                  <a:lnTo>
                    <a:pt x="419976" y="1266786"/>
                  </a:lnTo>
                  <a:lnTo>
                    <a:pt x="436905" y="1216774"/>
                  </a:lnTo>
                  <a:lnTo>
                    <a:pt x="451700" y="1168742"/>
                  </a:lnTo>
                  <a:lnTo>
                    <a:pt x="464464" y="1122705"/>
                  </a:lnTo>
                  <a:lnTo>
                    <a:pt x="475310" y="1078636"/>
                  </a:lnTo>
                  <a:lnTo>
                    <a:pt x="484365" y="1036510"/>
                  </a:lnTo>
                  <a:lnTo>
                    <a:pt x="491744" y="996315"/>
                  </a:lnTo>
                  <a:lnTo>
                    <a:pt x="497573" y="958049"/>
                  </a:lnTo>
                  <a:lnTo>
                    <a:pt x="501942" y="921677"/>
                  </a:lnTo>
                  <a:lnTo>
                    <a:pt x="505002" y="887183"/>
                  </a:lnTo>
                  <a:close/>
                </a:path>
                <a:path w="920750" h="2459354">
                  <a:moveTo>
                    <a:pt x="507174" y="769188"/>
                  </a:moveTo>
                  <a:lnTo>
                    <a:pt x="496430" y="682688"/>
                  </a:lnTo>
                  <a:lnTo>
                    <a:pt x="480923" y="621995"/>
                  </a:lnTo>
                  <a:lnTo>
                    <a:pt x="466979" y="586232"/>
                  </a:lnTo>
                  <a:lnTo>
                    <a:pt x="460921" y="574509"/>
                  </a:lnTo>
                  <a:lnTo>
                    <a:pt x="427659" y="500608"/>
                  </a:lnTo>
                  <a:lnTo>
                    <a:pt x="394716" y="435546"/>
                  </a:lnTo>
                  <a:lnTo>
                    <a:pt x="362432" y="378790"/>
                  </a:lnTo>
                  <a:lnTo>
                    <a:pt x="331152" y="329793"/>
                  </a:lnTo>
                  <a:lnTo>
                    <a:pt x="301205" y="288023"/>
                  </a:lnTo>
                  <a:lnTo>
                    <a:pt x="272923" y="252945"/>
                  </a:lnTo>
                  <a:lnTo>
                    <a:pt x="246634" y="223989"/>
                  </a:lnTo>
                  <a:lnTo>
                    <a:pt x="201371" y="182346"/>
                  </a:lnTo>
                  <a:lnTo>
                    <a:pt x="183070" y="168567"/>
                  </a:lnTo>
                  <a:lnTo>
                    <a:pt x="182156" y="169964"/>
                  </a:lnTo>
                  <a:lnTo>
                    <a:pt x="146862" y="210731"/>
                  </a:lnTo>
                  <a:lnTo>
                    <a:pt x="115138" y="254342"/>
                  </a:lnTo>
                  <a:lnTo>
                    <a:pt x="87642" y="300291"/>
                  </a:lnTo>
                  <a:lnTo>
                    <a:pt x="65074" y="348081"/>
                  </a:lnTo>
                  <a:lnTo>
                    <a:pt x="48094" y="397217"/>
                  </a:lnTo>
                  <a:lnTo>
                    <a:pt x="84594" y="407758"/>
                  </a:lnTo>
                  <a:lnTo>
                    <a:pt x="118986" y="421271"/>
                  </a:lnTo>
                  <a:lnTo>
                    <a:pt x="181698" y="455891"/>
                  </a:lnTo>
                  <a:lnTo>
                    <a:pt x="229666" y="492506"/>
                  </a:lnTo>
                  <a:lnTo>
                    <a:pt x="271995" y="533501"/>
                  </a:lnTo>
                  <a:lnTo>
                    <a:pt x="308927" y="577240"/>
                  </a:lnTo>
                  <a:lnTo>
                    <a:pt x="340677" y="622058"/>
                  </a:lnTo>
                  <a:lnTo>
                    <a:pt x="367461" y="666292"/>
                  </a:lnTo>
                  <a:lnTo>
                    <a:pt x="389521" y="708317"/>
                  </a:lnTo>
                  <a:lnTo>
                    <a:pt x="407073" y="746455"/>
                  </a:lnTo>
                  <a:lnTo>
                    <a:pt x="420344" y="779068"/>
                  </a:lnTo>
                  <a:lnTo>
                    <a:pt x="435292" y="778814"/>
                  </a:lnTo>
                  <a:lnTo>
                    <a:pt x="480072" y="775068"/>
                  </a:lnTo>
                  <a:lnTo>
                    <a:pt x="500672" y="771131"/>
                  </a:lnTo>
                  <a:lnTo>
                    <a:pt x="507174" y="769188"/>
                  </a:lnTo>
                  <a:close/>
                </a:path>
                <a:path w="920750" h="2459354">
                  <a:moveTo>
                    <a:pt x="849274" y="730859"/>
                  </a:moveTo>
                  <a:lnTo>
                    <a:pt x="841527" y="733679"/>
                  </a:lnTo>
                  <a:lnTo>
                    <a:pt x="833856" y="736676"/>
                  </a:lnTo>
                  <a:lnTo>
                    <a:pt x="826160" y="739902"/>
                  </a:lnTo>
                  <a:lnTo>
                    <a:pt x="818324" y="743419"/>
                  </a:lnTo>
                  <a:lnTo>
                    <a:pt x="774814" y="762076"/>
                  </a:lnTo>
                  <a:lnTo>
                    <a:pt x="731570" y="781354"/>
                  </a:lnTo>
                  <a:lnTo>
                    <a:pt x="688517" y="801166"/>
                  </a:lnTo>
                  <a:lnTo>
                    <a:pt x="602678" y="842086"/>
                  </a:lnTo>
                  <a:lnTo>
                    <a:pt x="577697" y="1035964"/>
                  </a:lnTo>
                  <a:lnTo>
                    <a:pt x="543598" y="1196898"/>
                  </a:lnTo>
                  <a:lnTo>
                    <a:pt x="513499" y="1306766"/>
                  </a:lnTo>
                  <a:lnTo>
                    <a:pt x="500545" y="1347419"/>
                  </a:lnTo>
                  <a:lnTo>
                    <a:pt x="358775" y="1761312"/>
                  </a:lnTo>
                  <a:lnTo>
                    <a:pt x="321437" y="2062162"/>
                  </a:lnTo>
                  <a:lnTo>
                    <a:pt x="336892" y="2245753"/>
                  </a:lnTo>
                  <a:lnTo>
                    <a:pt x="353529" y="2307882"/>
                  </a:lnTo>
                  <a:lnTo>
                    <a:pt x="372732" y="2381580"/>
                  </a:lnTo>
                  <a:lnTo>
                    <a:pt x="388353" y="2452332"/>
                  </a:lnTo>
                  <a:lnTo>
                    <a:pt x="389597" y="2459240"/>
                  </a:lnTo>
                  <a:lnTo>
                    <a:pt x="648754" y="2459240"/>
                  </a:lnTo>
                  <a:lnTo>
                    <a:pt x="604342" y="2385695"/>
                  </a:lnTo>
                  <a:lnTo>
                    <a:pt x="530098" y="2226094"/>
                  </a:lnTo>
                  <a:lnTo>
                    <a:pt x="515073" y="2177885"/>
                  </a:lnTo>
                  <a:lnTo>
                    <a:pt x="479234" y="1861934"/>
                  </a:lnTo>
                  <a:lnTo>
                    <a:pt x="510794" y="1606524"/>
                  </a:lnTo>
                  <a:lnTo>
                    <a:pt x="563587" y="1435658"/>
                  </a:lnTo>
                  <a:lnTo>
                    <a:pt x="591451" y="1373365"/>
                  </a:lnTo>
                  <a:lnTo>
                    <a:pt x="611886" y="1325245"/>
                  </a:lnTo>
                  <a:lnTo>
                    <a:pt x="632561" y="1275842"/>
                  </a:lnTo>
                  <a:lnTo>
                    <a:pt x="653338" y="1225562"/>
                  </a:lnTo>
                  <a:lnTo>
                    <a:pt x="674065" y="1174826"/>
                  </a:lnTo>
                  <a:lnTo>
                    <a:pt x="694626" y="1124013"/>
                  </a:lnTo>
                  <a:lnTo>
                    <a:pt x="714883" y="1073556"/>
                  </a:lnTo>
                  <a:lnTo>
                    <a:pt x="734682" y="1023835"/>
                  </a:lnTo>
                  <a:lnTo>
                    <a:pt x="753897" y="975283"/>
                  </a:lnTo>
                  <a:lnTo>
                    <a:pt x="772388" y="928281"/>
                  </a:lnTo>
                  <a:lnTo>
                    <a:pt x="790028" y="883246"/>
                  </a:lnTo>
                  <a:lnTo>
                    <a:pt x="806665" y="840574"/>
                  </a:lnTo>
                  <a:lnTo>
                    <a:pt x="849274" y="730859"/>
                  </a:lnTo>
                  <a:close/>
                </a:path>
                <a:path w="920750" h="2459354">
                  <a:moveTo>
                    <a:pt x="920280" y="365899"/>
                  </a:moveTo>
                  <a:lnTo>
                    <a:pt x="918845" y="310286"/>
                  </a:lnTo>
                  <a:lnTo>
                    <a:pt x="914628" y="258165"/>
                  </a:lnTo>
                  <a:lnTo>
                    <a:pt x="908100" y="209613"/>
                  </a:lnTo>
                  <a:lnTo>
                    <a:pt x="899706" y="164731"/>
                  </a:lnTo>
                  <a:lnTo>
                    <a:pt x="889889" y="123609"/>
                  </a:lnTo>
                  <a:lnTo>
                    <a:pt x="879106" y="86347"/>
                  </a:lnTo>
                  <a:lnTo>
                    <a:pt x="812546" y="35623"/>
                  </a:lnTo>
                  <a:lnTo>
                    <a:pt x="757212" y="21577"/>
                  </a:lnTo>
                  <a:lnTo>
                    <a:pt x="702525" y="10922"/>
                  </a:lnTo>
                  <a:lnTo>
                    <a:pt x="649160" y="3746"/>
                  </a:lnTo>
                  <a:lnTo>
                    <a:pt x="597827" y="63"/>
                  </a:lnTo>
                  <a:lnTo>
                    <a:pt x="548157" y="0"/>
                  </a:lnTo>
                  <a:lnTo>
                    <a:pt x="498360" y="4076"/>
                  </a:lnTo>
                  <a:lnTo>
                    <a:pt x="448983" y="12560"/>
                  </a:lnTo>
                  <a:lnTo>
                    <a:pt x="400583" y="25717"/>
                  </a:lnTo>
                  <a:lnTo>
                    <a:pt x="353707" y="43840"/>
                  </a:lnTo>
                  <a:lnTo>
                    <a:pt x="308927" y="67195"/>
                  </a:lnTo>
                  <a:lnTo>
                    <a:pt x="318401" y="72580"/>
                  </a:lnTo>
                  <a:lnTo>
                    <a:pt x="327685" y="78105"/>
                  </a:lnTo>
                  <a:lnTo>
                    <a:pt x="385000" y="118541"/>
                  </a:lnTo>
                  <a:lnTo>
                    <a:pt x="420484" y="150355"/>
                  </a:lnTo>
                  <a:lnTo>
                    <a:pt x="452310" y="184797"/>
                  </a:lnTo>
                  <a:lnTo>
                    <a:pt x="480669" y="221653"/>
                  </a:lnTo>
                  <a:lnTo>
                    <a:pt x="505688" y="260692"/>
                  </a:lnTo>
                  <a:lnTo>
                    <a:pt x="527558" y="301701"/>
                  </a:lnTo>
                  <a:lnTo>
                    <a:pt x="546417" y="344449"/>
                  </a:lnTo>
                  <a:lnTo>
                    <a:pt x="562419" y="388721"/>
                  </a:lnTo>
                  <a:lnTo>
                    <a:pt x="575741" y="434276"/>
                  </a:lnTo>
                  <a:lnTo>
                    <a:pt x="586536" y="480910"/>
                  </a:lnTo>
                  <a:lnTo>
                    <a:pt x="594956" y="528383"/>
                  </a:lnTo>
                  <a:lnTo>
                    <a:pt x="601167" y="576478"/>
                  </a:lnTo>
                  <a:lnTo>
                    <a:pt x="605332" y="624979"/>
                  </a:lnTo>
                  <a:lnTo>
                    <a:pt x="607593" y="673646"/>
                  </a:lnTo>
                  <a:lnTo>
                    <a:pt x="608126" y="722261"/>
                  </a:lnTo>
                  <a:lnTo>
                    <a:pt x="624509" y="711377"/>
                  </a:lnTo>
                  <a:lnTo>
                    <a:pt x="640969" y="699820"/>
                  </a:lnTo>
                  <a:lnTo>
                    <a:pt x="657783" y="687743"/>
                  </a:lnTo>
                  <a:lnTo>
                    <a:pt x="675195" y="675335"/>
                  </a:lnTo>
                  <a:lnTo>
                    <a:pt x="717994" y="645883"/>
                  </a:lnTo>
                  <a:lnTo>
                    <a:pt x="762457" y="618858"/>
                  </a:lnTo>
                  <a:lnTo>
                    <a:pt x="808380" y="594283"/>
                  </a:lnTo>
                  <a:lnTo>
                    <a:pt x="855472" y="572198"/>
                  </a:lnTo>
                  <a:lnTo>
                    <a:pt x="903528" y="552615"/>
                  </a:lnTo>
                  <a:lnTo>
                    <a:pt x="913079" y="487146"/>
                  </a:lnTo>
                  <a:lnTo>
                    <a:pt x="918514" y="424878"/>
                  </a:lnTo>
                  <a:lnTo>
                    <a:pt x="920280" y="365899"/>
                  </a:lnTo>
                  <a:close/>
                </a:path>
              </a:pathLst>
            </a:custGeom>
            <a:solidFill>
              <a:srgbClr val="3B6793"/>
            </a:solidFill>
          </p:spPr>
          <p:txBody>
            <a:bodyPr wrap="square" lIns="0" tIns="0" rIns="0" bIns="0" rtlCol="0"/>
            <a:lstStyle/>
            <a:p>
              <a:endParaRPr/>
            </a:p>
          </p:txBody>
        </p:sp>
      </p:grpSp>
      <p:sp>
        <p:nvSpPr>
          <p:cNvPr id="6" name="object 6"/>
          <p:cNvSpPr/>
          <p:nvPr/>
        </p:nvSpPr>
        <p:spPr>
          <a:xfrm>
            <a:off x="-1937" y="0"/>
            <a:ext cx="3250604" cy="5031137"/>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61737" y="1399641"/>
            <a:ext cx="8048863" cy="3226076"/>
          </a:xfrm>
          <a:prstGeom prst="rect">
            <a:avLst/>
          </a:prstGeom>
        </p:spPr>
        <p:txBody>
          <a:bodyPr vert="horz" wrap="square" lIns="0" tIns="12700" rIns="0" bIns="0" rtlCol="0">
            <a:spAutoFit/>
          </a:bodyPr>
          <a:lstStyle/>
          <a:p>
            <a:pPr marL="356235" marR="179705" indent="-344170">
              <a:lnSpc>
                <a:spcPct val="150000"/>
              </a:lnSpc>
              <a:buFont typeface="Arial"/>
              <a:buChar char="●"/>
              <a:tabLst>
                <a:tab pos="356235" algn="l"/>
                <a:tab pos="356870" algn="l"/>
              </a:tabLst>
            </a:pPr>
            <a:r>
              <a:rPr lang="en-US" sz="1400" spc="-55" dirty="0">
                <a:latin typeface="Times New Roman" panose="02020603050405020304" pitchFamily="18" charset="0"/>
                <a:cs typeface="Times New Roman" panose="02020603050405020304" pitchFamily="18" charset="0"/>
              </a:rPr>
              <a:t>There are also job portals such as </a:t>
            </a:r>
            <a:r>
              <a:rPr lang="en-US" sz="1400" spc="-55" dirty="0" err="1">
                <a:latin typeface="Times New Roman" panose="02020603050405020304" pitchFamily="18" charset="0"/>
                <a:cs typeface="Times New Roman" panose="02020603050405020304" pitchFamily="18" charset="0"/>
              </a:rPr>
              <a:t>Internshala</a:t>
            </a:r>
            <a:r>
              <a:rPr lang="en-US" sz="1400" spc="-55" dirty="0">
                <a:latin typeface="Times New Roman" panose="02020603050405020304" pitchFamily="18" charset="0"/>
                <a:cs typeface="Times New Roman" panose="02020603050405020304" pitchFamily="18" charset="0"/>
              </a:rPr>
              <a:t> and LinkedIn which are pre-existing web applications that also help users locate jobs of their choice. However, they do not have a responsive application that can tailor the results specifically to the user with just a word or two. There are also several management systems in existence but those are also not responsive. </a:t>
            </a:r>
          </a:p>
          <a:p>
            <a:pPr marL="356235" marR="179705" indent="-344170">
              <a:lnSpc>
                <a:spcPct val="150000"/>
              </a:lnSpc>
              <a:buFont typeface="Arial"/>
              <a:buChar char="●"/>
              <a:tabLst>
                <a:tab pos="356235" algn="l"/>
                <a:tab pos="35687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Similar applications such as management systems are cloud-based. We have examined such systems in order to see how feasible our job search portal would be if it was deployed on the cloud. This manner prevents a majority of technical errors that can occur if we store the database and frontend in a local server. There is also a chance for errors in the EC2 instances but we have researched methods in order to prevent those bugs.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56235" marR="179705" indent="-344170">
              <a:lnSpc>
                <a:spcPct val="150000"/>
              </a:lnSpc>
              <a:buFont typeface="Arial"/>
              <a:buChar char="●"/>
              <a:tabLst>
                <a:tab pos="356235" algn="l"/>
                <a:tab pos="356870" algn="l"/>
              </a:tabLst>
            </a:pPr>
            <a:endParaRPr lang="en-US" sz="1500" spc="-55" dirty="0">
              <a:latin typeface="Times New Roman"/>
              <a:cs typeface="Times New Roman"/>
            </a:endParaRPr>
          </a:p>
        </p:txBody>
      </p:sp>
      <p:sp>
        <p:nvSpPr>
          <p:cNvPr id="8" name="object 8"/>
          <p:cNvSpPr txBox="1">
            <a:spLocks noGrp="1"/>
          </p:cNvSpPr>
          <p:nvPr>
            <p:ph type="title"/>
          </p:nvPr>
        </p:nvSpPr>
        <p:spPr>
          <a:xfrm>
            <a:off x="2438400" y="477965"/>
            <a:ext cx="4376420" cy="443711"/>
          </a:xfrm>
          <a:prstGeom prst="rect">
            <a:avLst/>
          </a:prstGeom>
        </p:spPr>
        <p:txBody>
          <a:bodyPr vert="horz" wrap="square" lIns="0" tIns="12700" rIns="0" bIns="0" rtlCol="0">
            <a:spAutoFit/>
          </a:bodyPr>
          <a:lstStyle/>
          <a:p>
            <a:pPr marL="12700">
              <a:lnSpc>
                <a:spcPct val="100000"/>
              </a:lnSpc>
              <a:spcBef>
                <a:spcPts val="100"/>
              </a:spcBef>
            </a:pPr>
            <a:r>
              <a:rPr lang="en-US" sz="2800" dirty="0">
                <a:latin typeface="Times New Roman"/>
                <a:cs typeface="Times New Roman"/>
              </a:rPr>
              <a:t>PROBLEM STATEMENT</a:t>
            </a:r>
            <a:endParaRPr sz="2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88746" y="0"/>
            <a:ext cx="1457325" cy="3825875"/>
            <a:chOff x="7688746" y="0"/>
            <a:chExt cx="1457325" cy="3825875"/>
          </a:xfrm>
        </p:grpSpPr>
        <p:sp>
          <p:nvSpPr>
            <p:cNvPr id="3" name="object 3"/>
            <p:cNvSpPr/>
            <p:nvPr/>
          </p:nvSpPr>
          <p:spPr>
            <a:xfrm>
              <a:off x="7688746" y="0"/>
              <a:ext cx="1455420" cy="3823970"/>
            </a:xfrm>
            <a:custGeom>
              <a:avLst/>
              <a:gdLst/>
              <a:ahLst/>
              <a:cxnLst/>
              <a:rect l="l" t="t" r="r" b="b"/>
              <a:pathLst>
                <a:path w="1455420" h="3823970">
                  <a:moveTo>
                    <a:pt x="1455234" y="3823553"/>
                  </a:moveTo>
                  <a:lnTo>
                    <a:pt x="1408734" y="3776166"/>
                  </a:lnTo>
                  <a:lnTo>
                    <a:pt x="1379304" y="3740616"/>
                  </a:lnTo>
                  <a:lnTo>
                    <a:pt x="1351964" y="3702871"/>
                  </a:lnTo>
                  <a:lnTo>
                    <a:pt x="1326807" y="3662956"/>
                  </a:lnTo>
                  <a:lnTo>
                    <a:pt x="1303924" y="3620897"/>
                  </a:lnTo>
                  <a:lnTo>
                    <a:pt x="1283409" y="3576718"/>
                  </a:lnTo>
                  <a:lnTo>
                    <a:pt x="1261831" y="3520293"/>
                  </a:lnTo>
                  <a:lnTo>
                    <a:pt x="1244060" y="3460793"/>
                  </a:lnTo>
                  <a:lnTo>
                    <a:pt x="1232465" y="3410905"/>
                  </a:lnTo>
                  <a:lnTo>
                    <a:pt x="1223398" y="3360839"/>
                  </a:lnTo>
                  <a:lnTo>
                    <a:pt x="1216665" y="3310610"/>
                  </a:lnTo>
                  <a:lnTo>
                    <a:pt x="1212074" y="3260236"/>
                  </a:lnTo>
                  <a:lnTo>
                    <a:pt x="1209428" y="3209734"/>
                  </a:lnTo>
                  <a:lnTo>
                    <a:pt x="1208536" y="3159121"/>
                  </a:lnTo>
                  <a:lnTo>
                    <a:pt x="1209203" y="3108415"/>
                  </a:lnTo>
                  <a:lnTo>
                    <a:pt x="1211235" y="3057633"/>
                  </a:lnTo>
                  <a:lnTo>
                    <a:pt x="1214439" y="3006792"/>
                  </a:lnTo>
                  <a:lnTo>
                    <a:pt x="1218620" y="2955908"/>
                  </a:lnTo>
                  <a:lnTo>
                    <a:pt x="1223584" y="2905000"/>
                  </a:lnTo>
                  <a:lnTo>
                    <a:pt x="1229139" y="2854084"/>
                  </a:lnTo>
                  <a:lnTo>
                    <a:pt x="1235090" y="2803178"/>
                  </a:lnTo>
                  <a:lnTo>
                    <a:pt x="1247405" y="2701462"/>
                  </a:lnTo>
                  <a:lnTo>
                    <a:pt x="1253381" y="2650688"/>
                  </a:lnTo>
                  <a:lnTo>
                    <a:pt x="1258978" y="2599991"/>
                  </a:lnTo>
                  <a:lnTo>
                    <a:pt x="1264002" y="2549391"/>
                  </a:lnTo>
                  <a:lnTo>
                    <a:pt x="1268259" y="2498902"/>
                  </a:lnTo>
                  <a:lnTo>
                    <a:pt x="1271438" y="2448246"/>
                  </a:lnTo>
                  <a:lnTo>
                    <a:pt x="1273291" y="2397677"/>
                  </a:lnTo>
                  <a:lnTo>
                    <a:pt x="1273831" y="2347216"/>
                  </a:lnTo>
                  <a:lnTo>
                    <a:pt x="1273068" y="2296883"/>
                  </a:lnTo>
                  <a:lnTo>
                    <a:pt x="1271014" y="2246698"/>
                  </a:lnTo>
                  <a:lnTo>
                    <a:pt x="1267679" y="2196682"/>
                  </a:lnTo>
                  <a:lnTo>
                    <a:pt x="1263076" y="2146856"/>
                  </a:lnTo>
                  <a:lnTo>
                    <a:pt x="1257215" y="2097239"/>
                  </a:lnTo>
                  <a:lnTo>
                    <a:pt x="1250108" y="2047853"/>
                  </a:lnTo>
                  <a:lnTo>
                    <a:pt x="1241766" y="1998718"/>
                  </a:lnTo>
                  <a:lnTo>
                    <a:pt x="1232200" y="1949854"/>
                  </a:lnTo>
                  <a:lnTo>
                    <a:pt x="1221421" y="1901282"/>
                  </a:lnTo>
                  <a:lnTo>
                    <a:pt x="1209441" y="1853022"/>
                  </a:lnTo>
                  <a:lnTo>
                    <a:pt x="1196270" y="1805094"/>
                  </a:lnTo>
                  <a:lnTo>
                    <a:pt x="1181921" y="1757519"/>
                  </a:lnTo>
                  <a:lnTo>
                    <a:pt x="1166404" y="1710319"/>
                  </a:lnTo>
                  <a:lnTo>
                    <a:pt x="1149731" y="1663512"/>
                  </a:lnTo>
                  <a:lnTo>
                    <a:pt x="1131912" y="1617119"/>
                  </a:lnTo>
                  <a:lnTo>
                    <a:pt x="1112960" y="1571161"/>
                  </a:lnTo>
                  <a:lnTo>
                    <a:pt x="1092132" y="1524008"/>
                  </a:lnTo>
                  <a:lnTo>
                    <a:pt x="1070106" y="1477361"/>
                  </a:lnTo>
                  <a:lnTo>
                    <a:pt x="1046897" y="1431247"/>
                  </a:lnTo>
                  <a:lnTo>
                    <a:pt x="1022518" y="1385689"/>
                  </a:lnTo>
                  <a:lnTo>
                    <a:pt x="996983" y="1340711"/>
                  </a:lnTo>
                  <a:lnTo>
                    <a:pt x="970306" y="1296336"/>
                  </a:lnTo>
                  <a:lnTo>
                    <a:pt x="942501" y="1252590"/>
                  </a:lnTo>
                  <a:lnTo>
                    <a:pt x="913581" y="1209496"/>
                  </a:lnTo>
                  <a:lnTo>
                    <a:pt x="883560" y="1167077"/>
                  </a:lnTo>
                  <a:lnTo>
                    <a:pt x="852254" y="1125905"/>
                  </a:lnTo>
                  <a:lnTo>
                    <a:pt x="819544" y="1086069"/>
                  </a:lnTo>
                  <a:lnTo>
                    <a:pt x="785614" y="1047396"/>
                  </a:lnTo>
                  <a:lnTo>
                    <a:pt x="750650" y="1009712"/>
                  </a:lnTo>
                  <a:lnTo>
                    <a:pt x="714836" y="972843"/>
                  </a:lnTo>
                  <a:lnTo>
                    <a:pt x="678356" y="936614"/>
                  </a:lnTo>
                  <a:lnTo>
                    <a:pt x="641395" y="900852"/>
                  </a:lnTo>
                  <a:lnTo>
                    <a:pt x="529477" y="794622"/>
                  </a:lnTo>
                  <a:lnTo>
                    <a:pt x="492441" y="758985"/>
                  </a:lnTo>
                  <a:lnTo>
                    <a:pt x="455848" y="722942"/>
                  </a:lnTo>
                  <a:lnTo>
                    <a:pt x="419882" y="686322"/>
                  </a:lnTo>
                  <a:lnTo>
                    <a:pt x="384728" y="648949"/>
                  </a:lnTo>
                  <a:lnTo>
                    <a:pt x="350571" y="610649"/>
                  </a:lnTo>
                  <a:lnTo>
                    <a:pt x="317596" y="571249"/>
                  </a:lnTo>
                  <a:lnTo>
                    <a:pt x="285986" y="530574"/>
                  </a:lnTo>
                  <a:lnTo>
                    <a:pt x="257529" y="491444"/>
                  </a:lnTo>
                  <a:lnTo>
                    <a:pt x="229890" y="451629"/>
                  </a:lnTo>
                  <a:lnTo>
                    <a:pt x="203108" y="411154"/>
                  </a:lnTo>
                  <a:lnTo>
                    <a:pt x="177225" y="370042"/>
                  </a:lnTo>
                  <a:lnTo>
                    <a:pt x="152280" y="328318"/>
                  </a:lnTo>
                  <a:lnTo>
                    <a:pt x="128316" y="286006"/>
                  </a:lnTo>
                  <a:lnTo>
                    <a:pt x="105371" y="243130"/>
                  </a:lnTo>
                  <a:lnTo>
                    <a:pt x="83487" y="199713"/>
                  </a:lnTo>
                  <a:lnTo>
                    <a:pt x="62704" y="155781"/>
                  </a:lnTo>
                  <a:lnTo>
                    <a:pt x="43062" y="111358"/>
                  </a:lnTo>
                  <a:lnTo>
                    <a:pt x="24308" y="65721"/>
                  </a:lnTo>
                  <a:lnTo>
                    <a:pt x="6821" y="19622"/>
                  </a:lnTo>
                  <a:lnTo>
                    <a:pt x="0" y="0"/>
                  </a:lnTo>
                  <a:lnTo>
                    <a:pt x="1455234" y="0"/>
                  </a:lnTo>
                  <a:lnTo>
                    <a:pt x="1455234" y="3823553"/>
                  </a:lnTo>
                  <a:close/>
                </a:path>
              </a:pathLst>
            </a:custGeom>
            <a:solidFill>
              <a:srgbClr val="AECCE8"/>
            </a:solidFill>
          </p:spPr>
          <p:txBody>
            <a:bodyPr wrap="square" lIns="0" tIns="0" rIns="0" bIns="0" rtlCol="0"/>
            <a:lstStyle/>
            <a:p>
              <a:endParaRPr/>
            </a:p>
          </p:txBody>
        </p:sp>
        <p:sp>
          <p:nvSpPr>
            <p:cNvPr id="4" name="object 4"/>
            <p:cNvSpPr/>
            <p:nvPr/>
          </p:nvSpPr>
          <p:spPr>
            <a:xfrm>
              <a:off x="7733409" y="0"/>
              <a:ext cx="1410970" cy="833755"/>
            </a:xfrm>
            <a:custGeom>
              <a:avLst/>
              <a:gdLst/>
              <a:ahLst/>
              <a:cxnLst/>
              <a:rect l="l" t="t" r="r" b="b"/>
              <a:pathLst>
                <a:path w="1410970" h="833755">
                  <a:moveTo>
                    <a:pt x="480324" y="833735"/>
                  </a:moveTo>
                  <a:lnTo>
                    <a:pt x="1121085" y="658826"/>
                  </a:lnTo>
                  <a:lnTo>
                    <a:pt x="1410571" y="440488"/>
                  </a:lnTo>
                </a:path>
                <a:path w="1410970" h="833755">
                  <a:moveTo>
                    <a:pt x="0" y="177763"/>
                  </a:moveTo>
                  <a:lnTo>
                    <a:pt x="328103" y="0"/>
                  </a:lnTo>
                </a:path>
              </a:pathLst>
            </a:custGeom>
            <a:ln w="3874">
              <a:solidFill>
                <a:srgbClr val="FFFFFF"/>
              </a:solidFill>
            </a:ln>
          </p:spPr>
          <p:txBody>
            <a:bodyPr wrap="square" lIns="0" tIns="0" rIns="0" bIns="0" rtlCol="0"/>
            <a:lstStyle/>
            <a:p>
              <a:endParaRPr/>
            </a:p>
          </p:txBody>
        </p:sp>
        <p:sp>
          <p:nvSpPr>
            <p:cNvPr id="5" name="object 5"/>
            <p:cNvSpPr/>
            <p:nvPr/>
          </p:nvSpPr>
          <p:spPr>
            <a:xfrm>
              <a:off x="8611374" y="894613"/>
              <a:ext cx="532765" cy="2928620"/>
            </a:xfrm>
            <a:custGeom>
              <a:avLst/>
              <a:gdLst/>
              <a:ahLst/>
              <a:cxnLst/>
              <a:rect l="l" t="t" r="r" b="b"/>
              <a:pathLst>
                <a:path w="532765" h="2928620">
                  <a:moveTo>
                    <a:pt x="532599" y="1032776"/>
                  </a:moveTo>
                  <a:lnTo>
                    <a:pt x="485546" y="1071765"/>
                  </a:lnTo>
                  <a:lnTo>
                    <a:pt x="431571" y="1112710"/>
                  </a:lnTo>
                  <a:lnTo>
                    <a:pt x="380161" y="1148257"/>
                  </a:lnTo>
                  <a:lnTo>
                    <a:pt x="331749" y="1178750"/>
                  </a:lnTo>
                  <a:lnTo>
                    <a:pt x="338404" y="1231188"/>
                  </a:lnTo>
                  <a:lnTo>
                    <a:pt x="343776" y="1283919"/>
                  </a:lnTo>
                  <a:lnTo>
                    <a:pt x="347814" y="1336890"/>
                  </a:lnTo>
                  <a:lnTo>
                    <a:pt x="350469" y="1390065"/>
                  </a:lnTo>
                  <a:lnTo>
                    <a:pt x="351713" y="1443405"/>
                  </a:lnTo>
                  <a:lnTo>
                    <a:pt x="351510" y="1496872"/>
                  </a:lnTo>
                  <a:lnTo>
                    <a:pt x="349783" y="1550403"/>
                  </a:lnTo>
                  <a:lnTo>
                    <a:pt x="346532" y="1603959"/>
                  </a:lnTo>
                  <a:lnTo>
                    <a:pt x="342328" y="1654581"/>
                  </a:lnTo>
                  <a:lnTo>
                    <a:pt x="337337" y="1705279"/>
                  </a:lnTo>
                  <a:lnTo>
                    <a:pt x="331774" y="1756041"/>
                  </a:lnTo>
                  <a:lnTo>
                    <a:pt x="325818" y="1806867"/>
                  </a:lnTo>
                  <a:lnTo>
                    <a:pt x="313524" y="1908632"/>
                  </a:lnTo>
                  <a:lnTo>
                    <a:pt x="307568" y="1959533"/>
                  </a:lnTo>
                  <a:lnTo>
                    <a:pt x="302006" y="2010435"/>
                  </a:lnTo>
                  <a:lnTo>
                    <a:pt x="297040" y="2061324"/>
                  </a:lnTo>
                  <a:lnTo>
                    <a:pt x="292836" y="2112175"/>
                  </a:lnTo>
                  <a:lnTo>
                    <a:pt x="289623" y="2162975"/>
                  </a:lnTo>
                  <a:lnTo>
                    <a:pt x="287566" y="2213711"/>
                  </a:lnTo>
                  <a:lnTo>
                    <a:pt x="286880" y="2264372"/>
                  </a:lnTo>
                  <a:lnTo>
                    <a:pt x="287756" y="2314930"/>
                  </a:lnTo>
                  <a:lnTo>
                    <a:pt x="290385" y="2365400"/>
                  </a:lnTo>
                  <a:lnTo>
                    <a:pt x="294957" y="2415730"/>
                  </a:lnTo>
                  <a:lnTo>
                    <a:pt x="301675" y="2465933"/>
                  </a:lnTo>
                  <a:lnTo>
                    <a:pt x="310730" y="2515984"/>
                  </a:lnTo>
                  <a:lnTo>
                    <a:pt x="322326" y="2565857"/>
                  </a:lnTo>
                  <a:lnTo>
                    <a:pt x="340182" y="2625852"/>
                  </a:lnTo>
                  <a:lnTo>
                    <a:pt x="361924" y="2682760"/>
                  </a:lnTo>
                  <a:lnTo>
                    <a:pt x="382612" y="2727287"/>
                  </a:lnTo>
                  <a:lnTo>
                    <a:pt x="405714" y="2769654"/>
                  </a:lnTo>
                  <a:lnTo>
                    <a:pt x="431101" y="2809824"/>
                  </a:lnTo>
                  <a:lnTo>
                    <a:pt x="458711" y="2847784"/>
                  </a:lnTo>
                  <a:lnTo>
                    <a:pt x="488442" y="2883509"/>
                  </a:lnTo>
                  <a:lnTo>
                    <a:pt x="520179" y="2916961"/>
                  </a:lnTo>
                  <a:lnTo>
                    <a:pt x="532599" y="2928442"/>
                  </a:lnTo>
                  <a:lnTo>
                    <a:pt x="532599" y="1032776"/>
                  </a:lnTo>
                  <a:close/>
                </a:path>
                <a:path w="532765" h="2928620">
                  <a:moveTo>
                    <a:pt x="532599" y="0"/>
                  </a:moveTo>
                  <a:lnTo>
                    <a:pt x="475589" y="47688"/>
                  </a:lnTo>
                  <a:lnTo>
                    <a:pt x="439966" y="75539"/>
                  </a:lnTo>
                  <a:lnTo>
                    <a:pt x="404495" y="101968"/>
                  </a:lnTo>
                  <a:lnTo>
                    <a:pt x="369265" y="127012"/>
                  </a:lnTo>
                  <a:lnTo>
                    <a:pt x="334378" y="150710"/>
                  </a:lnTo>
                  <a:lnTo>
                    <a:pt x="299923" y="173075"/>
                  </a:lnTo>
                  <a:lnTo>
                    <a:pt x="265988" y="194132"/>
                  </a:lnTo>
                  <a:lnTo>
                    <a:pt x="232676" y="213931"/>
                  </a:lnTo>
                  <a:lnTo>
                    <a:pt x="168313" y="249783"/>
                  </a:lnTo>
                  <a:lnTo>
                    <a:pt x="107569" y="280885"/>
                  </a:lnTo>
                  <a:lnTo>
                    <a:pt x="51206" y="307428"/>
                  </a:lnTo>
                  <a:lnTo>
                    <a:pt x="0" y="329653"/>
                  </a:lnTo>
                  <a:lnTo>
                    <a:pt x="26936" y="370497"/>
                  </a:lnTo>
                  <a:lnTo>
                    <a:pt x="52870" y="411924"/>
                  </a:lnTo>
                  <a:lnTo>
                    <a:pt x="77787" y="453948"/>
                  </a:lnTo>
                  <a:lnTo>
                    <a:pt x="101688" y="496519"/>
                  </a:lnTo>
                  <a:lnTo>
                    <a:pt x="124536" y="539635"/>
                  </a:lnTo>
                  <a:lnTo>
                    <a:pt x="146342" y="583272"/>
                  </a:lnTo>
                  <a:lnTo>
                    <a:pt x="167081" y="627405"/>
                  </a:lnTo>
                  <a:lnTo>
                    <a:pt x="186753" y="672007"/>
                  </a:lnTo>
                  <a:lnTo>
                    <a:pt x="202018" y="708799"/>
                  </a:lnTo>
                  <a:lnTo>
                    <a:pt x="216547" y="745871"/>
                  </a:lnTo>
                  <a:lnTo>
                    <a:pt x="230314" y="783221"/>
                  </a:lnTo>
                  <a:lnTo>
                    <a:pt x="243357" y="820826"/>
                  </a:lnTo>
                  <a:lnTo>
                    <a:pt x="532599" y="555066"/>
                  </a:lnTo>
                  <a:lnTo>
                    <a:pt x="532599" y="0"/>
                  </a:lnTo>
                  <a:close/>
                </a:path>
              </a:pathLst>
            </a:custGeom>
            <a:solidFill>
              <a:srgbClr val="3B6793"/>
            </a:solidFill>
          </p:spPr>
          <p:txBody>
            <a:bodyPr wrap="square" lIns="0" tIns="0" rIns="0" bIns="0" rtlCol="0"/>
            <a:lstStyle/>
            <a:p>
              <a:endParaRPr/>
            </a:p>
          </p:txBody>
        </p:sp>
      </p:grpSp>
      <p:grpSp>
        <p:nvGrpSpPr>
          <p:cNvPr id="6" name="object 6"/>
          <p:cNvGrpSpPr/>
          <p:nvPr/>
        </p:nvGrpSpPr>
        <p:grpSpPr>
          <a:xfrm>
            <a:off x="-1937" y="2779644"/>
            <a:ext cx="1200150" cy="2366010"/>
            <a:chOff x="-1937" y="2779644"/>
            <a:chExt cx="1200150" cy="2366010"/>
          </a:xfrm>
        </p:grpSpPr>
        <p:sp>
          <p:nvSpPr>
            <p:cNvPr id="7" name="object 7"/>
            <p:cNvSpPr/>
            <p:nvPr/>
          </p:nvSpPr>
          <p:spPr>
            <a:xfrm>
              <a:off x="0" y="2779644"/>
              <a:ext cx="1198245" cy="2364105"/>
            </a:xfrm>
            <a:custGeom>
              <a:avLst/>
              <a:gdLst/>
              <a:ahLst/>
              <a:cxnLst/>
              <a:rect l="l" t="t" r="r" b="b"/>
              <a:pathLst>
                <a:path w="1198245" h="2364104">
                  <a:moveTo>
                    <a:pt x="1198194" y="2363845"/>
                  </a:moveTo>
                  <a:lnTo>
                    <a:pt x="0" y="2363845"/>
                  </a:lnTo>
                  <a:lnTo>
                    <a:pt x="0" y="9552"/>
                  </a:lnTo>
                  <a:lnTo>
                    <a:pt x="70619" y="1999"/>
                  </a:lnTo>
                  <a:lnTo>
                    <a:pt x="117907" y="129"/>
                  </a:lnTo>
                  <a:lnTo>
                    <a:pt x="134180" y="0"/>
                  </a:lnTo>
                  <a:lnTo>
                    <a:pt x="181982" y="1118"/>
                  </a:lnTo>
                  <a:lnTo>
                    <a:pt x="230850" y="4637"/>
                  </a:lnTo>
                  <a:lnTo>
                    <a:pt x="280152" y="10806"/>
                  </a:lnTo>
                  <a:lnTo>
                    <a:pt x="329255" y="19870"/>
                  </a:lnTo>
                  <a:lnTo>
                    <a:pt x="377527" y="32078"/>
                  </a:lnTo>
                  <a:lnTo>
                    <a:pt x="424337" y="47676"/>
                  </a:lnTo>
                  <a:lnTo>
                    <a:pt x="469052" y="66913"/>
                  </a:lnTo>
                  <a:lnTo>
                    <a:pt x="511039" y="90035"/>
                  </a:lnTo>
                  <a:lnTo>
                    <a:pt x="549667" y="117289"/>
                  </a:lnTo>
                  <a:lnTo>
                    <a:pt x="584303" y="148924"/>
                  </a:lnTo>
                  <a:lnTo>
                    <a:pt x="616854" y="187122"/>
                  </a:lnTo>
                  <a:lnTo>
                    <a:pt x="644931" y="228514"/>
                  </a:lnTo>
                  <a:lnTo>
                    <a:pt x="668605" y="272646"/>
                  </a:lnTo>
                  <a:lnTo>
                    <a:pt x="687945" y="319063"/>
                  </a:lnTo>
                  <a:lnTo>
                    <a:pt x="703022" y="367311"/>
                  </a:lnTo>
                  <a:lnTo>
                    <a:pt x="713905" y="416936"/>
                  </a:lnTo>
                  <a:lnTo>
                    <a:pt x="720665" y="467484"/>
                  </a:lnTo>
                  <a:lnTo>
                    <a:pt x="723371" y="518501"/>
                  </a:lnTo>
                  <a:lnTo>
                    <a:pt x="722093" y="569532"/>
                  </a:lnTo>
                  <a:lnTo>
                    <a:pt x="716901" y="620123"/>
                  </a:lnTo>
                  <a:lnTo>
                    <a:pt x="708061" y="672943"/>
                  </a:lnTo>
                  <a:lnTo>
                    <a:pt x="696764" y="725366"/>
                  </a:lnTo>
                  <a:lnTo>
                    <a:pt x="683450" y="777414"/>
                  </a:lnTo>
                  <a:lnTo>
                    <a:pt x="668556" y="829107"/>
                  </a:lnTo>
                  <a:lnTo>
                    <a:pt x="652523" y="880466"/>
                  </a:lnTo>
                  <a:lnTo>
                    <a:pt x="635790" y="931512"/>
                  </a:lnTo>
                  <a:lnTo>
                    <a:pt x="618796" y="982266"/>
                  </a:lnTo>
                  <a:lnTo>
                    <a:pt x="601981" y="1032747"/>
                  </a:lnTo>
                  <a:lnTo>
                    <a:pt x="588485" y="1080301"/>
                  </a:lnTo>
                  <a:lnTo>
                    <a:pt x="578614" y="1128911"/>
                  </a:lnTo>
                  <a:lnTo>
                    <a:pt x="572221" y="1178354"/>
                  </a:lnTo>
                  <a:lnTo>
                    <a:pt x="569160" y="1228404"/>
                  </a:lnTo>
                  <a:lnTo>
                    <a:pt x="569285" y="1278836"/>
                  </a:lnTo>
                  <a:lnTo>
                    <a:pt x="572450" y="1329425"/>
                  </a:lnTo>
                  <a:lnTo>
                    <a:pt x="578507" y="1379947"/>
                  </a:lnTo>
                  <a:lnTo>
                    <a:pt x="587311" y="1430176"/>
                  </a:lnTo>
                  <a:lnTo>
                    <a:pt x="598716" y="1479888"/>
                  </a:lnTo>
                  <a:lnTo>
                    <a:pt x="612575" y="1528858"/>
                  </a:lnTo>
                  <a:lnTo>
                    <a:pt x="628742" y="1576860"/>
                  </a:lnTo>
                  <a:lnTo>
                    <a:pt x="647070" y="1623669"/>
                  </a:lnTo>
                  <a:lnTo>
                    <a:pt x="667413" y="1669062"/>
                  </a:lnTo>
                  <a:lnTo>
                    <a:pt x="689626" y="1712813"/>
                  </a:lnTo>
                  <a:lnTo>
                    <a:pt x="713561" y="1754696"/>
                  </a:lnTo>
                  <a:lnTo>
                    <a:pt x="740759" y="1797069"/>
                  </a:lnTo>
                  <a:lnTo>
                    <a:pt x="769827" y="1837930"/>
                  </a:lnTo>
                  <a:lnTo>
                    <a:pt x="800468" y="1877512"/>
                  </a:lnTo>
                  <a:lnTo>
                    <a:pt x="832389" y="1916043"/>
                  </a:lnTo>
                  <a:lnTo>
                    <a:pt x="865294" y="1953755"/>
                  </a:lnTo>
                  <a:lnTo>
                    <a:pt x="898889" y="1990879"/>
                  </a:lnTo>
                  <a:lnTo>
                    <a:pt x="1000870" y="2101027"/>
                  </a:lnTo>
                  <a:lnTo>
                    <a:pt x="1034279" y="2138105"/>
                  </a:lnTo>
                  <a:lnTo>
                    <a:pt x="1066906" y="2175747"/>
                  </a:lnTo>
                  <a:lnTo>
                    <a:pt x="1098455" y="2214184"/>
                  </a:lnTo>
                  <a:lnTo>
                    <a:pt x="1128632" y="2253649"/>
                  </a:lnTo>
                  <a:lnTo>
                    <a:pt x="1157142" y="2294370"/>
                  </a:lnTo>
                  <a:lnTo>
                    <a:pt x="1183203" y="2336272"/>
                  </a:lnTo>
                  <a:lnTo>
                    <a:pt x="1198194" y="2363845"/>
                  </a:lnTo>
                  <a:close/>
                </a:path>
              </a:pathLst>
            </a:custGeom>
            <a:solidFill>
              <a:srgbClr val="AECCE8"/>
            </a:solidFill>
          </p:spPr>
          <p:txBody>
            <a:bodyPr wrap="square" lIns="0" tIns="0" rIns="0" bIns="0" rtlCol="0"/>
            <a:lstStyle/>
            <a:p>
              <a:endParaRPr/>
            </a:p>
          </p:txBody>
        </p:sp>
        <p:sp>
          <p:nvSpPr>
            <p:cNvPr id="8" name="object 8"/>
            <p:cNvSpPr/>
            <p:nvPr/>
          </p:nvSpPr>
          <p:spPr>
            <a:xfrm>
              <a:off x="0" y="3556220"/>
              <a:ext cx="1064895" cy="1587500"/>
            </a:xfrm>
            <a:custGeom>
              <a:avLst/>
              <a:gdLst/>
              <a:ahLst/>
              <a:cxnLst/>
              <a:rect l="l" t="t" r="r" b="b"/>
              <a:pathLst>
                <a:path w="1064895" h="1587500">
                  <a:moveTo>
                    <a:pt x="0" y="0"/>
                  </a:moveTo>
                  <a:lnTo>
                    <a:pt x="71950" y="23749"/>
                  </a:lnTo>
                  <a:lnTo>
                    <a:pt x="142767" y="41577"/>
                  </a:lnTo>
                  <a:lnTo>
                    <a:pt x="221536" y="56556"/>
                  </a:lnTo>
                  <a:lnTo>
                    <a:pt x="308714" y="68321"/>
                  </a:lnTo>
                  <a:lnTo>
                    <a:pt x="410505" y="82674"/>
                  </a:lnTo>
                  <a:lnTo>
                    <a:pt x="478788" y="94078"/>
                  </a:lnTo>
                  <a:lnTo>
                    <a:pt x="544477" y="108491"/>
                  </a:lnTo>
                  <a:lnTo>
                    <a:pt x="638491" y="131871"/>
                  </a:lnTo>
                </a:path>
                <a:path w="1064895" h="1587500">
                  <a:moveTo>
                    <a:pt x="1064515" y="1587268"/>
                  </a:moveTo>
                  <a:lnTo>
                    <a:pt x="1032725" y="1539524"/>
                  </a:lnTo>
                  <a:lnTo>
                    <a:pt x="997668" y="1484397"/>
                  </a:lnTo>
                  <a:lnTo>
                    <a:pt x="961265" y="1424557"/>
                  </a:lnTo>
                  <a:lnTo>
                    <a:pt x="923533" y="1359819"/>
                  </a:lnTo>
                  <a:lnTo>
                    <a:pt x="771268" y="1163300"/>
                  </a:lnTo>
                  <a:lnTo>
                    <a:pt x="637597" y="1038757"/>
                  </a:lnTo>
                  <a:lnTo>
                    <a:pt x="447894" y="933058"/>
                  </a:lnTo>
                  <a:lnTo>
                    <a:pt x="127536" y="793070"/>
                  </a:lnTo>
                  <a:lnTo>
                    <a:pt x="0" y="740354"/>
                  </a:lnTo>
                </a:path>
                <a:path w="1064895" h="1587500">
                  <a:moveTo>
                    <a:pt x="867398" y="1587268"/>
                  </a:moveTo>
                  <a:lnTo>
                    <a:pt x="853504" y="1562128"/>
                  </a:lnTo>
                  <a:lnTo>
                    <a:pt x="826843" y="1501243"/>
                  </a:lnTo>
                  <a:lnTo>
                    <a:pt x="713115" y="1387494"/>
                  </a:lnTo>
                  <a:lnTo>
                    <a:pt x="576544" y="1331125"/>
                  </a:lnTo>
                  <a:lnTo>
                    <a:pt x="461824" y="1312040"/>
                  </a:lnTo>
                  <a:lnTo>
                    <a:pt x="413651" y="1310144"/>
                  </a:lnTo>
                  <a:lnTo>
                    <a:pt x="0" y="1220185"/>
                  </a:lnTo>
                </a:path>
              </a:pathLst>
            </a:custGeom>
            <a:ln w="3874">
              <a:solidFill>
                <a:srgbClr val="FFFFFF"/>
              </a:solidFill>
            </a:ln>
          </p:spPr>
          <p:txBody>
            <a:bodyPr wrap="square" lIns="0" tIns="0" rIns="0" bIns="0" rtlCol="0"/>
            <a:lstStyle/>
            <a:p>
              <a:endParaRPr/>
            </a:p>
          </p:txBody>
        </p:sp>
        <p:sp>
          <p:nvSpPr>
            <p:cNvPr id="9" name="object 9"/>
            <p:cNvSpPr/>
            <p:nvPr/>
          </p:nvSpPr>
          <p:spPr>
            <a:xfrm>
              <a:off x="0" y="4979587"/>
              <a:ext cx="400050" cy="164465"/>
            </a:xfrm>
            <a:custGeom>
              <a:avLst/>
              <a:gdLst/>
              <a:ahLst/>
              <a:cxnLst/>
              <a:rect l="l" t="t" r="r" b="b"/>
              <a:pathLst>
                <a:path w="400050" h="164464">
                  <a:moveTo>
                    <a:pt x="399657" y="163902"/>
                  </a:moveTo>
                  <a:lnTo>
                    <a:pt x="0" y="163902"/>
                  </a:lnTo>
                  <a:lnTo>
                    <a:pt x="0" y="0"/>
                  </a:lnTo>
                  <a:lnTo>
                    <a:pt x="144377" y="68008"/>
                  </a:lnTo>
                  <a:lnTo>
                    <a:pt x="399657" y="163902"/>
                  </a:lnTo>
                  <a:close/>
                </a:path>
              </a:pathLst>
            </a:custGeom>
            <a:solidFill>
              <a:srgbClr val="3B6793"/>
            </a:solidFill>
          </p:spPr>
          <p:txBody>
            <a:bodyPr wrap="square" lIns="0" tIns="0" rIns="0" bIns="0" rtlCol="0"/>
            <a:lstStyle/>
            <a:p>
              <a:endParaRPr/>
            </a:p>
          </p:txBody>
        </p:sp>
      </p:grpSp>
      <p:sp>
        <p:nvSpPr>
          <p:cNvPr id="10" name="object 10"/>
          <p:cNvSpPr/>
          <p:nvPr/>
        </p:nvSpPr>
        <p:spPr>
          <a:xfrm>
            <a:off x="6496804" y="4342166"/>
            <a:ext cx="2647315" cy="801370"/>
          </a:xfrm>
          <a:custGeom>
            <a:avLst/>
            <a:gdLst/>
            <a:ahLst/>
            <a:cxnLst/>
            <a:rect l="l" t="t" r="r" b="b"/>
            <a:pathLst>
              <a:path w="2647315" h="801370">
                <a:moveTo>
                  <a:pt x="2303536" y="540923"/>
                </a:moveTo>
                <a:lnTo>
                  <a:pt x="878656" y="540923"/>
                </a:lnTo>
                <a:lnTo>
                  <a:pt x="899827" y="456404"/>
                </a:lnTo>
                <a:lnTo>
                  <a:pt x="978893" y="270461"/>
                </a:lnTo>
                <a:lnTo>
                  <a:pt x="1139184" y="84519"/>
                </a:lnTo>
                <a:lnTo>
                  <a:pt x="1404030" y="0"/>
                </a:lnTo>
                <a:lnTo>
                  <a:pt x="1411267" y="48"/>
                </a:lnTo>
                <a:lnTo>
                  <a:pt x="1697176" y="20906"/>
                </a:lnTo>
                <a:lnTo>
                  <a:pt x="1840051" y="75131"/>
                </a:lnTo>
                <a:lnTo>
                  <a:pt x="1911483" y="206277"/>
                </a:lnTo>
                <a:lnTo>
                  <a:pt x="1960928" y="457124"/>
                </a:lnTo>
                <a:lnTo>
                  <a:pt x="2271695" y="457124"/>
                </a:lnTo>
                <a:lnTo>
                  <a:pt x="2280353" y="471576"/>
                </a:lnTo>
                <a:lnTo>
                  <a:pt x="2303536" y="540923"/>
                </a:lnTo>
                <a:close/>
              </a:path>
              <a:path w="2647315" h="801370">
                <a:moveTo>
                  <a:pt x="2271695" y="457124"/>
                </a:moveTo>
                <a:lnTo>
                  <a:pt x="1960928" y="457124"/>
                </a:lnTo>
                <a:lnTo>
                  <a:pt x="1974980" y="448124"/>
                </a:lnTo>
                <a:lnTo>
                  <a:pt x="2012535" y="428324"/>
                </a:lnTo>
                <a:lnTo>
                  <a:pt x="2066692" y="408524"/>
                </a:lnTo>
                <a:lnTo>
                  <a:pt x="2130553" y="399524"/>
                </a:lnTo>
                <a:lnTo>
                  <a:pt x="2137453" y="399524"/>
                </a:lnTo>
                <a:lnTo>
                  <a:pt x="2217435" y="411198"/>
                </a:lnTo>
                <a:lnTo>
                  <a:pt x="2255562" y="430196"/>
                </a:lnTo>
                <a:lnTo>
                  <a:pt x="2271695" y="457124"/>
                </a:lnTo>
                <a:close/>
              </a:path>
              <a:path w="2647315" h="801370">
                <a:moveTo>
                  <a:pt x="2647177" y="718823"/>
                </a:moveTo>
                <a:lnTo>
                  <a:pt x="401407" y="718823"/>
                </a:lnTo>
                <a:lnTo>
                  <a:pt x="430924" y="658190"/>
                </a:lnTo>
                <a:lnTo>
                  <a:pt x="463997" y="609022"/>
                </a:lnTo>
                <a:lnTo>
                  <a:pt x="499875" y="570276"/>
                </a:lnTo>
                <a:lnTo>
                  <a:pt x="537803" y="540911"/>
                </a:lnTo>
                <a:lnTo>
                  <a:pt x="577029" y="519885"/>
                </a:lnTo>
                <a:lnTo>
                  <a:pt x="616798" y="506156"/>
                </a:lnTo>
                <a:lnTo>
                  <a:pt x="656358" y="498683"/>
                </a:lnTo>
                <a:lnTo>
                  <a:pt x="694956" y="496424"/>
                </a:lnTo>
                <a:lnTo>
                  <a:pt x="754667" y="497119"/>
                </a:lnTo>
                <a:lnTo>
                  <a:pt x="793706" y="501986"/>
                </a:lnTo>
                <a:lnTo>
                  <a:pt x="829295" y="515197"/>
                </a:lnTo>
                <a:lnTo>
                  <a:pt x="878656" y="540923"/>
                </a:lnTo>
                <a:lnTo>
                  <a:pt x="2303536" y="540923"/>
                </a:lnTo>
                <a:lnTo>
                  <a:pt x="2306328" y="549273"/>
                </a:lnTo>
                <a:lnTo>
                  <a:pt x="2647177" y="549273"/>
                </a:lnTo>
                <a:lnTo>
                  <a:pt x="2647177" y="718823"/>
                </a:lnTo>
                <a:close/>
              </a:path>
              <a:path w="2647315" h="801370">
                <a:moveTo>
                  <a:pt x="2647177" y="549273"/>
                </a:moveTo>
                <a:lnTo>
                  <a:pt x="2306328" y="549273"/>
                </a:lnTo>
                <a:lnTo>
                  <a:pt x="2316998" y="542035"/>
                </a:lnTo>
                <a:lnTo>
                  <a:pt x="2353237" y="526111"/>
                </a:lnTo>
                <a:lnTo>
                  <a:pt x="2421383" y="510187"/>
                </a:lnTo>
                <a:lnTo>
                  <a:pt x="2527777" y="502949"/>
                </a:lnTo>
                <a:lnTo>
                  <a:pt x="2544080" y="503091"/>
                </a:lnTo>
                <a:lnTo>
                  <a:pt x="2561090" y="503527"/>
                </a:lnTo>
                <a:lnTo>
                  <a:pt x="2578831" y="504267"/>
                </a:lnTo>
                <a:lnTo>
                  <a:pt x="2597327" y="505323"/>
                </a:lnTo>
                <a:lnTo>
                  <a:pt x="2647177" y="510757"/>
                </a:lnTo>
                <a:lnTo>
                  <a:pt x="2647177" y="549273"/>
                </a:lnTo>
                <a:close/>
              </a:path>
              <a:path w="2647315" h="801370">
                <a:moveTo>
                  <a:pt x="2647177" y="801323"/>
                </a:moveTo>
                <a:lnTo>
                  <a:pt x="0" y="801323"/>
                </a:lnTo>
                <a:lnTo>
                  <a:pt x="955" y="794796"/>
                </a:lnTo>
                <a:lnTo>
                  <a:pt x="43878" y="736431"/>
                </a:lnTo>
                <a:lnTo>
                  <a:pt x="77743" y="714334"/>
                </a:lnTo>
                <a:lnTo>
                  <a:pt x="117368" y="697041"/>
                </a:lnTo>
                <a:lnTo>
                  <a:pt x="160871" y="684613"/>
                </a:lnTo>
                <a:lnTo>
                  <a:pt x="206370" y="677112"/>
                </a:lnTo>
                <a:lnTo>
                  <a:pt x="251982" y="674598"/>
                </a:lnTo>
                <a:lnTo>
                  <a:pt x="297460" y="677325"/>
                </a:lnTo>
                <a:lnTo>
                  <a:pt x="338929" y="685554"/>
                </a:lnTo>
                <a:lnTo>
                  <a:pt x="374280" y="699362"/>
                </a:lnTo>
                <a:lnTo>
                  <a:pt x="401407" y="718823"/>
                </a:lnTo>
                <a:lnTo>
                  <a:pt x="2647177" y="718823"/>
                </a:lnTo>
                <a:lnTo>
                  <a:pt x="2647177" y="801323"/>
                </a:lnTo>
                <a:close/>
              </a:path>
            </a:pathLst>
          </a:custGeom>
          <a:solidFill>
            <a:srgbClr val="FFFFFF"/>
          </a:solidFill>
        </p:spPr>
        <p:txBody>
          <a:bodyPr wrap="square" lIns="0" tIns="0" rIns="0" bIns="0" rtlCol="0"/>
          <a:lstStyle/>
          <a:p>
            <a:endParaRPr/>
          </a:p>
        </p:txBody>
      </p:sp>
      <p:sp>
        <p:nvSpPr>
          <p:cNvPr id="11" name="object 11"/>
          <p:cNvSpPr/>
          <p:nvPr/>
        </p:nvSpPr>
        <p:spPr>
          <a:xfrm>
            <a:off x="0" y="0"/>
            <a:ext cx="2263775" cy="681355"/>
          </a:xfrm>
          <a:custGeom>
            <a:avLst/>
            <a:gdLst/>
            <a:ahLst/>
            <a:cxnLst/>
            <a:rect l="l" t="t" r="r" b="b"/>
            <a:pathLst>
              <a:path w="2263775" h="681355">
                <a:moveTo>
                  <a:pt x="277289" y="680761"/>
                </a:moveTo>
                <a:lnTo>
                  <a:pt x="46419" y="677163"/>
                </a:lnTo>
                <a:lnTo>
                  <a:pt x="0" y="668344"/>
                </a:lnTo>
                <a:lnTo>
                  <a:pt x="0" y="0"/>
                </a:lnTo>
                <a:lnTo>
                  <a:pt x="1780487" y="0"/>
                </a:lnTo>
                <a:lnTo>
                  <a:pt x="1791818" y="19516"/>
                </a:lnTo>
                <a:lnTo>
                  <a:pt x="1834738" y="155293"/>
                </a:lnTo>
                <a:lnTo>
                  <a:pt x="2099421" y="155293"/>
                </a:lnTo>
                <a:lnTo>
                  <a:pt x="2147440" y="174434"/>
                </a:lnTo>
                <a:lnTo>
                  <a:pt x="2186129" y="199186"/>
                </a:lnTo>
                <a:lnTo>
                  <a:pt x="2220530" y="232251"/>
                </a:lnTo>
                <a:lnTo>
                  <a:pt x="2249235" y="274657"/>
                </a:lnTo>
                <a:lnTo>
                  <a:pt x="2263045" y="311174"/>
                </a:lnTo>
                <a:lnTo>
                  <a:pt x="2263326" y="343477"/>
                </a:lnTo>
                <a:lnTo>
                  <a:pt x="2251665" y="371655"/>
                </a:lnTo>
                <a:lnTo>
                  <a:pt x="2229652" y="395793"/>
                </a:lnTo>
                <a:lnTo>
                  <a:pt x="2213309" y="406511"/>
                </a:lnTo>
                <a:lnTo>
                  <a:pt x="1740544" y="406511"/>
                </a:lnTo>
                <a:lnTo>
                  <a:pt x="1724315" y="433955"/>
                </a:lnTo>
                <a:lnTo>
                  <a:pt x="1667346" y="492361"/>
                </a:lnTo>
                <a:lnTo>
                  <a:pt x="840388" y="492361"/>
                </a:lnTo>
                <a:lnTo>
                  <a:pt x="821882" y="521799"/>
                </a:lnTo>
                <a:lnTo>
                  <a:pt x="744114" y="586561"/>
                </a:lnTo>
                <a:lnTo>
                  <a:pt x="573709" y="651323"/>
                </a:lnTo>
                <a:lnTo>
                  <a:pt x="277289" y="680761"/>
                </a:lnTo>
                <a:close/>
              </a:path>
              <a:path w="2263775" h="681355">
                <a:moveTo>
                  <a:pt x="2099421" y="155293"/>
                </a:moveTo>
                <a:lnTo>
                  <a:pt x="1834738" y="155293"/>
                </a:lnTo>
                <a:lnTo>
                  <a:pt x="1838569" y="153955"/>
                </a:lnTo>
                <a:lnTo>
                  <a:pt x="1849666" y="150852"/>
                </a:lnTo>
                <a:lnTo>
                  <a:pt x="1867435" y="147350"/>
                </a:lnTo>
                <a:lnTo>
                  <a:pt x="1891281" y="144812"/>
                </a:lnTo>
                <a:lnTo>
                  <a:pt x="1910372" y="142191"/>
                </a:lnTo>
                <a:lnTo>
                  <a:pt x="1931381" y="140035"/>
                </a:lnTo>
                <a:lnTo>
                  <a:pt x="1953991" y="138572"/>
                </a:lnTo>
                <a:lnTo>
                  <a:pt x="1977883" y="138034"/>
                </a:lnTo>
                <a:lnTo>
                  <a:pt x="2019682" y="139796"/>
                </a:lnTo>
                <a:lnTo>
                  <a:pt x="2062811" y="145766"/>
                </a:lnTo>
                <a:lnTo>
                  <a:pt x="2099421" y="155293"/>
                </a:lnTo>
                <a:close/>
              </a:path>
              <a:path w="2263775" h="681355">
                <a:moveTo>
                  <a:pt x="1969096" y="460669"/>
                </a:moveTo>
                <a:lnTo>
                  <a:pt x="1911643" y="458416"/>
                </a:lnTo>
                <a:lnTo>
                  <a:pt x="1857631" y="451744"/>
                </a:lnTo>
                <a:lnTo>
                  <a:pt x="1809490" y="440783"/>
                </a:lnTo>
                <a:lnTo>
                  <a:pt x="1769651" y="425662"/>
                </a:lnTo>
                <a:lnTo>
                  <a:pt x="1740544" y="406511"/>
                </a:lnTo>
                <a:lnTo>
                  <a:pt x="2213309" y="406511"/>
                </a:lnTo>
                <a:lnTo>
                  <a:pt x="2160919" y="432299"/>
                </a:lnTo>
                <a:lnTo>
                  <a:pt x="2117375" y="444841"/>
                </a:lnTo>
                <a:lnTo>
                  <a:pt x="2069831" y="453692"/>
                </a:lnTo>
                <a:lnTo>
                  <a:pt x="2019875" y="458939"/>
                </a:lnTo>
                <a:lnTo>
                  <a:pt x="1969096" y="460669"/>
                </a:lnTo>
                <a:close/>
              </a:path>
              <a:path w="2263775" h="681355">
                <a:moveTo>
                  <a:pt x="1229405" y="643418"/>
                </a:moveTo>
                <a:lnTo>
                  <a:pt x="1103660" y="641058"/>
                </a:lnTo>
                <a:lnTo>
                  <a:pt x="1021223" y="624536"/>
                </a:lnTo>
                <a:lnTo>
                  <a:pt x="945622" y="579691"/>
                </a:lnTo>
                <a:lnTo>
                  <a:pt x="840388" y="492361"/>
                </a:lnTo>
                <a:lnTo>
                  <a:pt x="1667346" y="492361"/>
                </a:lnTo>
                <a:lnTo>
                  <a:pt x="1528587" y="575187"/>
                </a:lnTo>
                <a:lnTo>
                  <a:pt x="1305149" y="636766"/>
                </a:lnTo>
                <a:lnTo>
                  <a:pt x="1266971" y="641834"/>
                </a:lnTo>
                <a:lnTo>
                  <a:pt x="1229405" y="643418"/>
                </a:lnTo>
                <a:close/>
              </a:path>
            </a:pathLst>
          </a:custGeom>
          <a:solidFill>
            <a:srgbClr val="FFFFFF"/>
          </a:solidFill>
        </p:spPr>
        <p:txBody>
          <a:bodyPr wrap="square" lIns="0" tIns="0" rIns="0" bIns="0" rtlCol="0"/>
          <a:lstStyle/>
          <a:p>
            <a:endParaRPr/>
          </a:p>
        </p:txBody>
      </p:sp>
      <p:sp>
        <p:nvSpPr>
          <p:cNvPr id="12" name="object 12"/>
          <p:cNvSpPr txBox="1">
            <a:spLocks noGrp="1"/>
          </p:cNvSpPr>
          <p:nvPr>
            <p:ph type="title"/>
          </p:nvPr>
        </p:nvSpPr>
        <p:spPr>
          <a:xfrm>
            <a:off x="2654008" y="657458"/>
            <a:ext cx="3829050" cy="1397819"/>
          </a:xfrm>
          <a:prstGeom prst="rect">
            <a:avLst/>
          </a:prstGeom>
        </p:spPr>
        <p:txBody>
          <a:bodyPr vert="horz" wrap="square" lIns="0" tIns="12700" rIns="0" bIns="0" rtlCol="0">
            <a:spAutoFit/>
          </a:bodyPr>
          <a:lstStyle/>
          <a:p>
            <a:pPr marL="12700">
              <a:lnSpc>
                <a:spcPct val="100000"/>
              </a:lnSpc>
              <a:spcBef>
                <a:spcPts val="100"/>
              </a:spcBef>
              <a:tabLst>
                <a:tab pos="2166620" algn="l"/>
              </a:tabLst>
            </a:pPr>
            <a:r>
              <a:rPr sz="3000" spc="-5" dirty="0">
                <a:latin typeface="Times New Roman"/>
                <a:cs typeface="Times New Roman"/>
              </a:rPr>
              <a:t>PREVIOU</a:t>
            </a:r>
            <a:r>
              <a:rPr sz="3000" dirty="0">
                <a:latin typeface="Times New Roman"/>
                <a:cs typeface="Times New Roman"/>
              </a:rPr>
              <a:t>S	</a:t>
            </a:r>
            <a:r>
              <a:rPr sz="3000" spc="-5" dirty="0">
                <a:latin typeface="Times New Roman"/>
                <a:cs typeface="Times New Roman"/>
              </a:rPr>
              <a:t>MODELS</a:t>
            </a:r>
            <a:br>
              <a:rPr lang="en-US" sz="3000" spc="-5" dirty="0">
                <a:latin typeface="Times New Roman"/>
                <a:cs typeface="Times New Roman"/>
              </a:rPr>
            </a:br>
            <a:br>
              <a:rPr lang="en-IN" sz="3000" spc="-5" dirty="0">
                <a:latin typeface="Times New Roman"/>
                <a:cs typeface="Times New Roman"/>
              </a:rPr>
            </a:br>
            <a:endParaRPr sz="3000" dirty="0">
              <a:latin typeface="Times New Roman"/>
              <a:cs typeface="Times New Roman"/>
            </a:endParaRPr>
          </a:p>
        </p:txBody>
      </p:sp>
      <p:sp>
        <p:nvSpPr>
          <p:cNvPr id="13" name="object 13"/>
          <p:cNvSpPr txBox="1"/>
          <p:nvPr/>
        </p:nvSpPr>
        <p:spPr>
          <a:xfrm>
            <a:off x="1198245" y="1199551"/>
            <a:ext cx="7184390" cy="2585720"/>
          </a:xfrm>
          <a:prstGeom prst="rect">
            <a:avLst/>
          </a:prstGeom>
        </p:spPr>
        <p:txBody>
          <a:bodyPr vert="horz" wrap="square" lIns="0" tIns="12700" rIns="0" bIns="0" rtlCol="0">
            <a:spAutoFit/>
          </a:bodyPr>
          <a:lstStyle/>
          <a:p>
            <a:pPr marL="363855" marR="10795" indent="-351790">
              <a:lnSpc>
                <a:spcPct val="150000"/>
              </a:lnSpc>
              <a:spcBef>
                <a:spcPts val="100"/>
              </a:spcBef>
              <a:buFont typeface="Arial"/>
              <a:buChar char="●"/>
              <a:tabLst>
                <a:tab pos="363855" algn="l"/>
                <a:tab pos="364490" algn="l"/>
              </a:tabLst>
            </a:pPr>
            <a:r>
              <a:rPr sz="1600" spc="-20" dirty="0">
                <a:latin typeface="Times New Roman"/>
                <a:cs typeface="Times New Roman"/>
              </a:rPr>
              <a:t>Websites </a:t>
            </a:r>
            <a:r>
              <a:rPr sz="1600" spc="-5" dirty="0">
                <a:latin typeface="Times New Roman"/>
                <a:cs typeface="Times New Roman"/>
              </a:rPr>
              <a:t>like LinkedIn and Cocubes are in existence </a:t>
            </a:r>
            <a:r>
              <a:rPr sz="1600" dirty="0">
                <a:latin typeface="Times New Roman"/>
                <a:cs typeface="Times New Roman"/>
              </a:rPr>
              <a:t>but </a:t>
            </a:r>
            <a:r>
              <a:rPr sz="1600" spc="-5" dirty="0">
                <a:latin typeface="Times New Roman"/>
                <a:cs typeface="Times New Roman"/>
              </a:rPr>
              <a:t>they </a:t>
            </a:r>
            <a:r>
              <a:rPr sz="1600" spc="-10" dirty="0">
                <a:latin typeface="Times New Roman"/>
                <a:cs typeface="Times New Roman"/>
              </a:rPr>
              <a:t>don’t </a:t>
            </a:r>
            <a:r>
              <a:rPr sz="1600" dirty="0">
                <a:latin typeface="Times New Roman"/>
                <a:cs typeface="Times New Roman"/>
              </a:rPr>
              <a:t>have voice  </a:t>
            </a:r>
            <a:r>
              <a:rPr sz="1600" spc="-5" dirty="0">
                <a:latin typeface="Times New Roman"/>
                <a:cs typeface="Times New Roman"/>
              </a:rPr>
              <a:t>integration.</a:t>
            </a:r>
            <a:endParaRPr sz="1600">
              <a:latin typeface="Times New Roman"/>
              <a:cs typeface="Times New Roman"/>
            </a:endParaRPr>
          </a:p>
          <a:p>
            <a:pPr marL="363855" indent="-351790">
              <a:lnSpc>
                <a:spcPct val="100000"/>
              </a:lnSpc>
              <a:spcBef>
                <a:spcPts val="960"/>
              </a:spcBef>
              <a:buFont typeface="Arial"/>
              <a:buChar char="●"/>
              <a:tabLst>
                <a:tab pos="363855" algn="l"/>
                <a:tab pos="364490" algn="l"/>
              </a:tabLst>
            </a:pPr>
            <a:r>
              <a:rPr sz="1600" spc="-5" dirty="0">
                <a:latin typeface="Times New Roman"/>
                <a:cs typeface="Times New Roman"/>
              </a:rPr>
              <a:t>Cocubes is campus</a:t>
            </a:r>
            <a:r>
              <a:rPr sz="1600" spc="-10" dirty="0">
                <a:latin typeface="Times New Roman"/>
                <a:cs typeface="Times New Roman"/>
              </a:rPr>
              <a:t> </a:t>
            </a:r>
            <a:r>
              <a:rPr sz="1600" spc="-5" dirty="0">
                <a:latin typeface="Times New Roman"/>
                <a:cs typeface="Times New Roman"/>
              </a:rPr>
              <a:t>specific</a:t>
            </a:r>
            <a:endParaRPr sz="1600">
              <a:latin typeface="Times New Roman"/>
              <a:cs typeface="Times New Roman"/>
            </a:endParaRPr>
          </a:p>
          <a:p>
            <a:pPr marL="363855" indent="-351790">
              <a:lnSpc>
                <a:spcPct val="100000"/>
              </a:lnSpc>
              <a:spcBef>
                <a:spcPts val="960"/>
              </a:spcBef>
              <a:buFont typeface="Arial"/>
              <a:buChar char="●"/>
              <a:tabLst>
                <a:tab pos="363855" algn="l"/>
                <a:tab pos="364490" algn="l"/>
              </a:tabLst>
            </a:pPr>
            <a:r>
              <a:rPr sz="1600" spc="-5" dirty="0">
                <a:latin typeface="Times New Roman"/>
                <a:cs typeface="Times New Roman"/>
              </a:rPr>
              <a:t>LinkedIn is </a:t>
            </a:r>
            <a:r>
              <a:rPr sz="1600" dirty="0">
                <a:latin typeface="Times New Roman"/>
                <a:cs typeface="Times New Roman"/>
              </a:rPr>
              <a:t>used for </a:t>
            </a:r>
            <a:r>
              <a:rPr sz="1600" spc="-5" dirty="0">
                <a:latin typeface="Times New Roman"/>
                <a:cs typeface="Times New Roman"/>
              </a:rPr>
              <a:t>connections as well as</a:t>
            </a:r>
            <a:r>
              <a:rPr sz="1600" spc="-15" dirty="0">
                <a:latin typeface="Times New Roman"/>
                <a:cs typeface="Times New Roman"/>
              </a:rPr>
              <a:t> </a:t>
            </a:r>
            <a:r>
              <a:rPr sz="1600" dirty="0">
                <a:latin typeface="Times New Roman"/>
                <a:cs typeface="Times New Roman"/>
              </a:rPr>
              <a:t>profiles</a:t>
            </a:r>
            <a:endParaRPr sz="1600">
              <a:latin typeface="Times New Roman"/>
              <a:cs typeface="Times New Roman"/>
            </a:endParaRPr>
          </a:p>
          <a:p>
            <a:pPr marL="363855" indent="-351790">
              <a:lnSpc>
                <a:spcPct val="100000"/>
              </a:lnSpc>
              <a:spcBef>
                <a:spcPts val="960"/>
              </a:spcBef>
              <a:buFont typeface="Arial"/>
              <a:buChar char="●"/>
              <a:tabLst>
                <a:tab pos="363855" algn="l"/>
                <a:tab pos="364490" algn="l"/>
              </a:tabLst>
            </a:pPr>
            <a:r>
              <a:rPr sz="1600" spc="-5" dirty="0">
                <a:latin typeface="Times New Roman"/>
                <a:cs typeface="Times New Roman"/>
              </a:rPr>
              <a:t>This will </a:t>
            </a:r>
            <a:r>
              <a:rPr sz="1600" dirty="0">
                <a:latin typeface="Times New Roman"/>
                <a:cs typeface="Times New Roman"/>
              </a:rPr>
              <a:t>be </a:t>
            </a:r>
            <a:r>
              <a:rPr sz="1600" spc="-5" dirty="0">
                <a:latin typeface="Times New Roman"/>
                <a:cs typeface="Times New Roman"/>
              </a:rPr>
              <a:t>streamlined so it </a:t>
            </a:r>
            <a:r>
              <a:rPr sz="1600" dirty="0">
                <a:latin typeface="Times New Roman"/>
                <a:cs typeface="Times New Roman"/>
              </a:rPr>
              <a:t>focuses on only </a:t>
            </a:r>
            <a:r>
              <a:rPr sz="1600" spc="-5" dirty="0">
                <a:latin typeface="Times New Roman"/>
                <a:cs typeface="Times New Roman"/>
              </a:rPr>
              <a:t>locating and applying </a:t>
            </a:r>
            <a:r>
              <a:rPr sz="1600" dirty="0">
                <a:latin typeface="Times New Roman"/>
                <a:cs typeface="Times New Roman"/>
              </a:rPr>
              <a:t>for</a:t>
            </a:r>
            <a:r>
              <a:rPr sz="1600" spc="-30" dirty="0">
                <a:latin typeface="Times New Roman"/>
                <a:cs typeface="Times New Roman"/>
              </a:rPr>
              <a:t> </a:t>
            </a:r>
            <a:r>
              <a:rPr sz="1600" spc="-5" dirty="0">
                <a:latin typeface="Times New Roman"/>
                <a:cs typeface="Times New Roman"/>
              </a:rPr>
              <a:t>jobs</a:t>
            </a:r>
            <a:endParaRPr sz="1600">
              <a:latin typeface="Times New Roman"/>
              <a:cs typeface="Times New Roman"/>
            </a:endParaRPr>
          </a:p>
          <a:p>
            <a:pPr marL="363855" marR="5080" indent="-351790">
              <a:lnSpc>
                <a:spcPct val="150000"/>
              </a:lnSpc>
              <a:buFont typeface="Arial"/>
              <a:buChar char="●"/>
              <a:tabLst>
                <a:tab pos="363855" algn="l"/>
                <a:tab pos="364490" algn="l"/>
              </a:tabLst>
            </a:pPr>
            <a:r>
              <a:rPr sz="1600" dirty="0">
                <a:latin typeface="Times New Roman"/>
                <a:cs typeface="Times New Roman"/>
              </a:rPr>
              <a:t>It </a:t>
            </a:r>
            <a:r>
              <a:rPr sz="1600" spc="-5" dirty="0">
                <a:latin typeface="Times New Roman"/>
                <a:cs typeface="Times New Roman"/>
              </a:rPr>
              <a:t>is an improvement to the existing models </a:t>
            </a:r>
            <a:r>
              <a:rPr sz="1600" dirty="0">
                <a:latin typeface="Times New Roman"/>
                <a:cs typeface="Times New Roman"/>
              </a:rPr>
              <a:t>because </a:t>
            </a:r>
            <a:r>
              <a:rPr sz="1600" spc="-5" dirty="0">
                <a:latin typeface="Times New Roman"/>
                <a:cs typeface="Times New Roman"/>
              </a:rPr>
              <a:t>it </a:t>
            </a:r>
            <a:r>
              <a:rPr sz="1600" dirty="0">
                <a:latin typeface="Times New Roman"/>
                <a:cs typeface="Times New Roman"/>
              </a:rPr>
              <a:t>has </a:t>
            </a:r>
            <a:r>
              <a:rPr sz="1600" spc="-5" dirty="0">
                <a:latin typeface="Times New Roman"/>
                <a:cs typeface="Times New Roman"/>
              </a:rPr>
              <a:t>an AI assistant that can  make tasks easier and more time</a:t>
            </a:r>
            <a:r>
              <a:rPr sz="1600" spc="-15" dirty="0">
                <a:latin typeface="Times New Roman"/>
                <a:cs typeface="Times New Roman"/>
              </a:rPr>
              <a:t> </a:t>
            </a:r>
            <a:r>
              <a:rPr sz="1600" spc="-5" dirty="0">
                <a:latin typeface="Times New Roman"/>
                <a:cs typeface="Times New Roman"/>
              </a:rPr>
              <a:t>efficient</a:t>
            </a:r>
            <a:endParaRPr sz="16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205" y="241201"/>
            <a:ext cx="98221" cy="13045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634961" y="1730851"/>
            <a:ext cx="98924" cy="12986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18658" y="911095"/>
            <a:ext cx="151864" cy="20305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911381" y="143379"/>
            <a:ext cx="98162" cy="13039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91091" y="1328409"/>
            <a:ext cx="98222" cy="129927"/>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705688" y="53"/>
            <a:ext cx="152509" cy="202702"/>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1147307" y="666081"/>
            <a:ext cx="151809" cy="203052"/>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538213" y="589266"/>
            <a:ext cx="98222" cy="129869"/>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7252085" y="38492"/>
            <a:ext cx="151874" cy="202702"/>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8157283" y="202802"/>
            <a:ext cx="98224" cy="129869"/>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7679084" y="1048710"/>
            <a:ext cx="98574" cy="129869"/>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8841232" y="983695"/>
            <a:ext cx="98224" cy="130394"/>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8306033" y="666171"/>
            <a:ext cx="98149" cy="130397"/>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8791357" y="371649"/>
            <a:ext cx="98224" cy="129927"/>
          </a:xfrm>
          <a:prstGeom prst="rect">
            <a:avLst/>
          </a:prstGeom>
          <a:blipFill>
            <a:blip r:embed="rId15" cstate="print"/>
            <a:stretch>
              <a:fillRect/>
            </a:stretch>
          </a:blipFill>
        </p:spPr>
        <p:txBody>
          <a:bodyPr wrap="square" lIns="0" tIns="0" rIns="0" bIns="0" rtlCol="0"/>
          <a:lstStyle/>
          <a:p>
            <a:endParaRPr/>
          </a:p>
        </p:txBody>
      </p:sp>
      <p:grpSp>
        <p:nvGrpSpPr>
          <p:cNvPr id="16" name="object 16"/>
          <p:cNvGrpSpPr/>
          <p:nvPr/>
        </p:nvGrpSpPr>
        <p:grpSpPr>
          <a:xfrm>
            <a:off x="8011083" y="4218966"/>
            <a:ext cx="1133475" cy="924560"/>
            <a:chOff x="8011083" y="4218966"/>
            <a:chExt cx="1133475" cy="924560"/>
          </a:xfrm>
        </p:grpSpPr>
        <p:sp>
          <p:nvSpPr>
            <p:cNvPr id="17" name="object 17"/>
            <p:cNvSpPr/>
            <p:nvPr/>
          </p:nvSpPr>
          <p:spPr>
            <a:xfrm>
              <a:off x="8011083" y="4218966"/>
              <a:ext cx="1133475" cy="924560"/>
            </a:xfrm>
            <a:custGeom>
              <a:avLst/>
              <a:gdLst/>
              <a:ahLst/>
              <a:cxnLst/>
              <a:rect l="l" t="t" r="r" b="b"/>
              <a:pathLst>
                <a:path w="1133475" h="924560">
                  <a:moveTo>
                    <a:pt x="1132897" y="924522"/>
                  </a:moveTo>
                  <a:lnTo>
                    <a:pt x="4915" y="924522"/>
                  </a:lnTo>
                  <a:lnTo>
                    <a:pt x="583" y="901718"/>
                  </a:lnTo>
                  <a:lnTo>
                    <a:pt x="0" y="844898"/>
                  </a:lnTo>
                  <a:lnTo>
                    <a:pt x="4690" y="796046"/>
                  </a:lnTo>
                  <a:lnTo>
                    <a:pt x="13201" y="747239"/>
                  </a:lnTo>
                  <a:lnTo>
                    <a:pt x="25317" y="698648"/>
                  </a:lnTo>
                  <a:lnTo>
                    <a:pt x="40821" y="650445"/>
                  </a:lnTo>
                  <a:lnTo>
                    <a:pt x="59495" y="602799"/>
                  </a:lnTo>
                  <a:lnTo>
                    <a:pt x="81121" y="555882"/>
                  </a:lnTo>
                  <a:lnTo>
                    <a:pt x="105484" y="509864"/>
                  </a:lnTo>
                  <a:lnTo>
                    <a:pt x="132365" y="464916"/>
                  </a:lnTo>
                  <a:lnTo>
                    <a:pt x="161548" y="421209"/>
                  </a:lnTo>
                  <a:lnTo>
                    <a:pt x="192815" y="378913"/>
                  </a:lnTo>
                  <a:lnTo>
                    <a:pt x="225949" y="338199"/>
                  </a:lnTo>
                  <a:lnTo>
                    <a:pt x="258073" y="301882"/>
                  </a:lnTo>
                  <a:lnTo>
                    <a:pt x="291327" y="267329"/>
                  </a:lnTo>
                  <a:lnTo>
                    <a:pt x="325568" y="234612"/>
                  </a:lnTo>
                  <a:lnTo>
                    <a:pt x="360654" y="203803"/>
                  </a:lnTo>
                  <a:lnTo>
                    <a:pt x="396445" y="174975"/>
                  </a:lnTo>
                  <a:lnTo>
                    <a:pt x="432799" y="148199"/>
                  </a:lnTo>
                  <a:lnTo>
                    <a:pt x="474372" y="122052"/>
                  </a:lnTo>
                  <a:lnTo>
                    <a:pt x="517342" y="98609"/>
                  </a:lnTo>
                  <a:lnTo>
                    <a:pt x="561542" y="77814"/>
                  </a:lnTo>
                  <a:lnTo>
                    <a:pt x="606805" y="59610"/>
                  </a:lnTo>
                  <a:lnTo>
                    <a:pt x="652967" y="43942"/>
                  </a:lnTo>
                  <a:lnTo>
                    <a:pt x="699860" y="30751"/>
                  </a:lnTo>
                  <a:lnTo>
                    <a:pt x="747320" y="19983"/>
                  </a:lnTo>
                  <a:lnTo>
                    <a:pt x="795179" y="11580"/>
                  </a:lnTo>
                  <a:lnTo>
                    <a:pt x="843273" y="5486"/>
                  </a:lnTo>
                  <a:lnTo>
                    <a:pt x="891434" y="1645"/>
                  </a:lnTo>
                  <a:lnTo>
                    <a:pt x="939498" y="0"/>
                  </a:lnTo>
                  <a:lnTo>
                    <a:pt x="985367" y="240"/>
                  </a:lnTo>
                  <a:lnTo>
                    <a:pt x="1032476" y="2004"/>
                  </a:lnTo>
                  <a:lnTo>
                    <a:pt x="1080648" y="5295"/>
                  </a:lnTo>
                  <a:lnTo>
                    <a:pt x="1129706" y="10115"/>
                  </a:lnTo>
                  <a:lnTo>
                    <a:pt x="1132897" y="10523"/>
                  </a:lnTo>
                  <a:lnTo>
                    <a:pt x="1132897" y="924522"/>
                  </a:lnTo>
                  <a:close/>
                </a:path>
              </a:pathLst>
            </a:custGeom>
            <a:solidFill>
              <a:srgbClr val="AECCE8"/>
            </a:solidFill>
          </p:spPr>
          <p:txBody>
            <a:bodyPr wrap="square" lIns="0" tIns="0" rIns="0" bIns="0" rtlCol="0"/>
            <a:lstStyle/>
            <a:p>
              <a:endParaRPr/>
            </a:p>
          </p:txBody>
        </p:sp>
        <p:sp>
          <p:nvSpPr>
            <p:cNvPr id="18" name="object 18"/>
            <p:cNvSpPr/>
            <p:nvPr/>
          </p:nvSpPr>
          <p:spPr>
            <a:xfrm>
              <a:off x="8024203" y="4220324"/>
              <a:ext cx="1120140" cy="923290"/>
            </a:xfrm>
            <a:custGeom>
              <a:avLst/>
              <a:gdLst/>
              <a:ahLst/>
              <a:cxnLst/>
              <a:rect l="l" t="t" r="r" b="b"/>
              <a:pathLst>
                <a:path w="1120140" h="923289">
                  <a:moveTo>
                    <a:pt x="691007" y="923175"/>
                  </a:moveTo>
                  <a:lnTo>
                    <a:pt x="664210" y="873429"/>
                  </a:lnTo>
                  <a:lnTo>
                    <a:pt x="626554" y="807897"/>
                  </a:lnTo>
                  <a:lnTo>
                    <a:pt x="589534" y="747445"/>
                  </a:lnTo>
                  <a:lnTo>
                    <a:pt x="553250" y="691908"/>
                  </a:lnTo>
                  <a:lnTo>
                    <a:pt x="517817" y="641057"/>
                  </a:lnTo>
                  <a:lnTo>
                    <a:pt x="483336" y="594715"/>
                  </a:lnTo>
                  <a:lnTo>
                    <a:pt x="449935" y="552678"/>
                  </a:lnTo>
                  <a:lnTo>
                    <a:pt x="417703" y="514743"/>
                  </a:lnTo>
                  <a:lnTo>
                    <a:pt x="386753" y="480695"/>
                  </a:lnTo>
                  <a:lnTo>
                    <a:pt x="357187" y="450354"/>
                  </a:lnTo>
                  <a:lnTo>
                    <a:pt x="329133" y="423519"/>
                  </a:lnTo>
                  <a:lnTo>
                    <a:pt x="277952" y="379552"/>
                  </a:lnTo>
                  <a:lnTo>
                    <a:pt x="234073" y="347179"/>
                  </a:lnTo>
                  <a:lnTo>
                    <a:pt x="215150" y="334848"/>
                  </a:lnTo>
                  <a:lnTo>
                    <a:pt x="213652" y="337375"/>
                  </a:lnTo>
                  <a:lnTo>
                    <a:pt x="180670" y="378320"/>
                  </a:lnTo>
                  <a:lnTo>
                    <a:pt x="149542" y="420839"/>
                  </a:lnTo>
                  <a:lnTo>
                    <a:pt x="120459" y="464756"/>
                  </a:lnTo>
                  <a:lnTo>
                    <a:pt x="93624" y="509917"/>
                  </a:lnTo>
                  <a:lnTo>
                    <a:pt x="69227" y="556171"/>
                  </a:lnTo>
                  <a:lnTo>
                    <a:pt x="47472" y="603326"/>
                  </a:lnTo>
                  <a:lnTo>
                    <a:pt x="28549" y="651243"/>
                  </a:lnTo>
                  <a:lnTo>
                    <a:pt x="12661" y="699757"/>
                  </a:lnTo>
                  <a:lnTo>
                    <a:pt x="0" y="748703"/>
                  </a:lnTo>
                  <a:lnTo>
                    <a:pt x="52285" y="760272"/>
                  </a:lnTo>
                  <a:lnTo>
                    <a:pt x="102387" y="775373"/>
                  </a:lnTo>
                  <a:lnTo>
                    <a:pt x="150342" y="793711"/>
                  </a:lnTo>
                  <a:lnTo>
                    <a:pt x="196176" y="814997"/>
                  </a:lnTo>
                  <a:lnTo>
                    <a:pt x="239928" y="838974"/>
                  </a:lnTo>
                  <a:lnTo>
                    <a:pt x="291160" y="871893"/>
                  </a:lnTo>
                  <a:lnTo>
                    <a:pt x="339267" y="907910"/>
                  </a:lnTo>
                  <a:lnTo>
                    <a:pt x="357085" y="923175"/>
                  </a:lnTo>
                  <a:lnTo>
                    <a:pt x="691007" y="923175"/>
                  </a:lnTo>
                  <a:close/>
                </a:path>
                <a:path w="1120140" h="923289">
                  <a:moveTo>
                    <a:pt x="1119771" y="10185"/>
                  </a:moveTo>
                  <a:lnTo>
                    <a:pt x="1063866" y="4622"/>
                  </a:lnTo>
                  <a:lnTo>
                    <a:pt x="1017130" y="1587"/>
                  </a:lnTo>
                  <a:lnTo>
                    <a:pt x="971359" y="50"/>
                  </a:lnTo>
                  <a:lnTo>
                    <a:pt x="926719" y="0"/>
                  </a:lnTo>
                  <a:lnTo>
                    <a:pt x="879233" y="1625"/>
                  </a:lnTo>
                  <a:lnTo>
                    <a:pt x="831672" y="5346"/>
                  </a:lnTo>
                  <a:lnTo>
                    <a:pt x="784174" y="11252"/>
                  </a:lnTo>
                  <a:lnTo>
                    <a:pt x="736917" y="19392"/>
                  </a:lnTo>
                  <a:lnTo>
                    <a:pt x="690054" y="29857"/>
                  </a:lnTo>
                  <a:lnTo>
                    <a:pt x="643750" y="42697"/>
                  </a:lnTo>
                  <a:lnTo>
                    <a:pt x="598182" y="58000"/>
                  </a:lnTo>
                  <a:lnTo>
                    <a:pt x="553478" y="75819"/>
                  </a:lnTo>
                  <a:lnTo>
                    <a:pt x="509828" y="96227"/>
                  </a:lnTo>
                  <a:lnTo>
                    <a:pt x="467385" y="119291"/>
                  </a:lnTo>
                  <a:lnTo>
                    <a:pt x="426300" y="145097"/>
                  </a:lnTo>
                  <a:lnTo>
                    <a:pt x="443445" y="153657"/>
                  </a:lnTo>
                  <a:lnTo>
                    <a:pt x="460273" y="162471"/>
                  </a:lnTo>
                  <a:lnTo>
                    <a:pt x="535127" y="207340"/>
                  </a:lnTo>
                  <a:lnTo>
                    <a:pt x="575081" y="235661"/>
                  </a:lnTo>
                  <a:lnTo>
                    <a:pt x="612927" y="265747"/>
                  </a:lnTo>
                  <a:lnTo>
                    <a:pt x="648703" y="297535"/>
                  </a:lnTo>
                  <a:lnTo>
                    <a:pt x="682459" y="330923"/>
                  </a:lnTo>
                  <a:lnTo>
                    <a:pt x="714260" y="365848"/>
                  </a:lnTo>
                  <a:lnTo>
                    <a:pt x="744131" y="402221"/>
                  </a:lnTo>
                  <a:lnTo>
                    <a:pt x="772147" y="439978"/>
                  </a:lnTo>
                  <a:lnTo>
                    <a:pt x="798334" y="479031"/>
                  </a:lnTo>
                  <a:lnTo>
                    <a:pt x="822756" y="519315"/>
                  </a:lnTo>
                  <a:lnTo>
                    <a:pt x="845451" y="560730"/>
                  </a:lnTo>
                  <a:lnTo>
                    <a:pt x="866482" y="603211"/>
                  </a:lnTo>
                  <a:lnTo>
                    <a:pt x="885888" y="646684"/>
                  </a:lnTo>
                  <a:lnTo>
                    <a:pt x="903732" y="691057"/>
                  </a:lnTo>
                  <a:lnTo>
                    <a:pt x="920038" y="736257"/>
                  </a:lnTo>
                  <a:lnTo>
                    <a:pt x="934885" y="782218"/>
                  </a:lnTo>
                  <a:lnTo>
                    <a:pt x="948309" y="828840"/>
                  </a:lnTo>
                  <a:lnTo>
                    <a:pt x="960348" y="876071"/>
                  </a:lnTo>
                  <a:lnTo>
                    <a:pt x="970927" y="923175"/>
                  </a:lnTo>
                  <a:lnTo>
                    <a:pt x="1119771" y="923175"/>
                  </a:lnTo>
                  <a:lnTo>
                    <a:pt x="1119771" y="10185"/>
                  </a:lnTo>
                  <a:close/>
                </a:path>
              </a:pathLst>
            </a:custGeom>
            <a:solidFill>
              <a:srgbClr val="3B6793"/>
            </a:solidFill>
          </p:spPr>
          <p:txBody>
            <a:bodyPr wrap="square" lIns="0" tIns="0" rIns="0" bIns="0" rtlCol="0"/>
            <a:lstStyle/>
            <a:p>
              <a:endParaRPr/>
            </a:p>
          </p:txBody>
        </p:sp>
      </p:grpSp>
      <p:sp>
        <p:nvSpPr>
          <p:cNvPr id="19" name="object 19"/>
          <p:cNvSpPr/>
          <p:nvPr/>
        </p:nvSpPr>
        <p:spPr>
          <a:xfrm>
            <a:off x="0" y="3364693"/>
            <a:ext cx="1161415" cy="579755"/>
          </a:xfrm>
          <a:custGeom>
            <a:avLst/>
            <a:gdLst/>
            <a:ahLst/>
            <a:cxnLst/>
            <a:rect l="l" t="t" r="r" b="b"/>
            <a:pathLst>
              <a:path w="1161415" h="579754">
                <a:moveTo>
                  <a:pt x="716388" y="244899"/>
                </a:moveTo>
                <a:lnTo>
                  <a:pt x="71274" y="244899"/>
                </a:lnTo>
                <a:lnTo>
                  <a:pt x="80860" y="206633"/>
                </a:lnTo>
                <a:lnTo>
                  <a:pt x="116660" y="122449"/>
                </a:lnTo>
                <a:lnTo>
                  <a:pt x="189234" y="38265"/>
                </a:lnTo>
                <a:lnTo>
                  <a:pt x="309144" y="0"/>
                </a:lnTo>
                <a:lnTo>
                  <a:pt x="313491" y="0"/>
                </a:lnTo>
                <a:lnTo>
                  <a:pt x="441867" y="9467"/>
                </a:lnTo>
                <a:lnTo>
                  <a:pt x="506553" y="34018"/>
                </a:lnTo>
                <a:lnTo>
                  <a:pt x="538893" y="93398"/>
                </a:lnTo>
                <a:lnTo>
                  <a:pt x="561276" y="206974"/>
                </a:lnTo>
                <a:lnTo>
                  <a:pt x="701982" y="206974"/>
                </a:lnTo>
                <a:lnTo>
                  <a:pt x="705902" y="213518"/>
                </a:lnTo>
                <a:lnTo>
                  <a:pt x="716388" y="244899"/>
                </a:lnTo>
                <a:close/>
              </a:path>
              <a:path w="1161415" h="579754">
                <a:moveTo>
                  <a:pt x="701982" y="206974"/>
                </a:moveTo>
                <a:lnTo>
                  <a:pt x="561276" y="206974"/>
                </a:lnTo>
                <a:lnTo>
                  <a:pt x="567638" y="202900"/>
                </a:lnTo>
                <a:lnTo>
                  <a:pt x="584641" y="193937"/>
                </a:lnTo>
                <a:lnTo>
                  <a:pt x="609161" y="184973"/>
                </a:lnTo>
                <a:lnTo>
                  <a:pt x="638073" y="180899"/>
                </a:lnTo>
                <a:lnTo>
                  <a:pt x="641201" y="180899"/>
                </a:lnTo>
                <a:lnTo>
                  <a:pt x="694678" y="194780"/>
                </a:lnTo>
                <a:lnTo>
                  <a:pt x="701982" y="206974"/>
                </a:lnTo>
                <a:close/>
              </a:path>
              <a:path w="1161415" h="579754">
                <a:moveTo>
                  <a:pt x="0" y="491283"/>
                </a:moveTo>
                <a:lnTo>
                  <a:pt x="0" y="224912"/>
                </a:lnTo>
                <a:lnTo>
                  <a:pt x="15142" y="225089"/>
                </a:lnTo>
                <a:lnTo>
                  <a:pt x="32815" y="227290"/>
                </a:lnTo>
                <a:lnTo>
                  <a:pt x="48927" y="233264"/>
                </a:lnTo>
                <a:lnTo>
                  <a:pt x="71274" y="244899"/>
                </a:lnTo>
                <a:lnTo>
                  <a:pt x="716388" y="244899"/>
                </a:lnTo>
                <a:lnTo>
                  <a:pt x="717658" y="248699"/>
                </a:lnTo>
                <a:lnTo>
                  <a:pt x="929253" y="248699"/>
                </a:lnTo>
                <a:lnTo>
                  <a:pt x="947488" y="280102"/>
                </a:lnTo>
                <a:lnTo>
                  <a:pt x="966920" y="341574"/>
                </a:lnTo>
                <a:lnTo>
                  <a:pt x="1083746" y="341574"/>
                </a:lnTo>
                <a:lnTo>
                  <a:pt x="1099208" y="345911"/>
                </a:lnTo>
                <a:lnTo>
                  <a:pt x="1130114" y="364824"/>
                </a:lnTo>
                <a:lnTo>
                  <a:pt x="1154585" y="395624"/>
                </a:lnTo>
                <a:lnTo>
                  <a:pt x="1160964" y="426780"/>
                </a:lnTo>
                <a:lnTo>
                  <a:pt x="1145718" y="450467"/>
                </a:lnTo>
                <a:lnTo>
                  <a:pt x="1136577" y="455324"/>
                </a:lnTo>
                <a:lnTo>
                  <a:pt x="924273" y="455324"/>
                </a:lnTo>
                <a:lnTo>
                  <a:pt x="916925" y="467749"/>
                </a:lnTo>
                <a:lnTo>
                  <a:pt x="909610" y="475249"/>
                </a:lnTo>
                <a:lnTo>
                  <a:pt x="20104" y="475249"/>
                </a:lnTo>
                <a:lnTo>
                  <a:pt x="14494" y="480620"/>
                </a:lnTo>
                <a:lnTo>
                  <a:pt x="0" y="491283"/>
                </a:lnTo>
                <a:close/>
              </a:path>
              <a:path w="1161415" h="579754">
                <a:moveTo>
                  <a:pt x="929253" y="248699"/>
                </a:moveTo>
                <a:lnTo>
                  <a:pt x="717658" y="248699"/>
                </a:lnTo>
                <a:lnTo>
                  <a:pt x="722489" y="245422"/>
                </a:lnTo>
                <a:lnTo>
                  <a:pt x="738896" y="238212"/>
                </a:lnTo>
                <a:lnTo>
                  <a:pt x="769751" y="231001"/>
                </a:lnTo>
                <a:lnTo>
                  <a:pt x="817925" y="227724"/>
                </a:lnTo>
                <a:lnTo>
                  <a:pt x="825306" y="227787"/>
                </a:lnTo>
                <a:lnTo>
                  <a:pt x="899747" y="234288"/>
                </a:lnTo>
                <a:lnTo>
                  <a:pt x="929253" y="248699"/>
                </a:lnTo>
                <a:close/>
              </a:path>
              <a:path w="1161415" h="579754">
                <a:moveTo>
                  <a:pt x="1083746" y="341574"/>
                </a:moveTo>
                <a:lnTo>
                  <a:pt x="966920" y="341574"/>
                </a:lnTo>
                <a:lnTo>
                  <a:pt x="968655" y="340969"/>
                </a:lnTo>
                <a:lnTo>
                  <a:pt x="973679" y="339564"/>
                </a:lnTo>
                <a:lnTo>
                  <a:pt x="981724" y="337977"/>
                </a:lnTo>
                <a:lnTo>
                  <a:pt x="992520" y="336824"/>
                </a:lnTo>
                <a:lnTo>
                  <a:pt x="1001164" y="335641"/>
                </a:lnTo>
                <a:lnTo>
                  <a:pt x="1010675" y="334671"/>
                </a:lnTo>
                <a:lnTo>
                  <a:pt x="1020911" y="334015"/>
                </a:lnTo>
                <a:lnTo>
                  <a:pt x="1031727" y="333774"/>
                </a:lnTo>
                <a:lnTo>
                  <a:pt x="1065276" y="336393"/>
                </a:lnTo>
                <a:lnTo>
                  <a:pt x="1083746" y="341574"/>
                </a:lnTo>
                <a:close/>
              </a:path>
              <a:path w="1161415" h="579754">
                <a:moveTo>
                  <a:pt x="1027750" y="479849"/>
                </a:moveTo>
                <a:lnTo>
                  <a:pt x="995437" y="478259"/>
                </a:lnTo>
                <a:lnTo>
                  <a:pt x="965986" y="473567"/>
                </a:lnTo>
                <a:lnTo>
                  <a:pt x="941548" y="465885"/>
                </a:lnTo>
                <a:lnTo>
                  <a:pt x="924273" y="455324"/>
                </a:lnTo>
                <a:lnTo>
                  <a:pt x="1136577" y="455324"/>
                </a:lnTo>
                <a:lnTo>
                  <a:pt x="1114599" y="466999"/>
                </a:lnTo>
                <a:lnTo>
                  <a:pt x="1073359" y="476688"/>
                </a:lnTo>
                <a:lnTo>
                  <a:pt x="1027750" y="479849"/>
                </a:lnTo>
                <a:close/>
              </a:path>
              <a:path w="1161415" h="579754">
                <a:moveTo>
                  <a:pt x="261779" y="579498"/>
                </a:moveTo>
                <a:lnTo>
                  <a:pt x="157253" y="577869"/>
                </a:lnTo>
                <a:lnTo>
                  <a:pt x="97236" y="566467"/>
                </a:lnTo>
                <a:lnTo>
                  <a:pt x="59072" y="535518"/>
                </a:lnTo>
                <a:lnTo>
                  <a:pt x="20104" y="475249"/>
                </a:lnTo>
                <a:lnTo>
                  <a:pt x="909610" y="475249"/>
                </a:lnTo>
                <a:lnTo>
                  <a:pt x="891127" y="494199"/>
                </a:lnTo>
                <a:lnTo>
                  <a:pt x="516723" y="494199"/>
                </a:lnTo>
                <a:lnTo>
                  <a:pt x="508345" y="507527"/>
                </a:lnTo>
                <a:lnTo>
                  <a:pt x="473136" y="536848"/>
                </a:lnTo>
                <a:lnTo>
                  <a:pt x="395984" y="566170"/>
                </a:lnTo>
                <a:lnTo>
                  <a:pt x="261779" y="579498"/>
                </a:lnTo>
                <a:close/>
              </a:path>
              <a:path w="1161415" h="579754">
                <a:moveTo>
                  <a:pt x="692853" y="562598"/>
                </a:moveTo>
                <a:lnTo>
                  <a:pt x="635923" y="561530"/>
                </a:lnTo>
                <a:lnTo>
                  <a:pt x="598599" y="554048"/>
                </a:lnTo>
                <a:lnTo>
                  <a:pt x="564370" y="533742"/>
                </a:lnTo>
                <a:lnTo>
                  <a:pt x="516723" y="494199"/>
                </a:lnTo>
                <a:lnTo>
                  <a:pt x="891127" y="494199"/>
                </a:lnTo>
                <a:lnTo>
                  <a:pt x="828309" y="531693"/>
                </a:lnTo>
                <a:lnTo>
                  <a:pt x="727148" y="559573"/>
                </a:lnTo>
                <a:lnTo>
                  <a:pt x="692853" y="562598"/>
                </a:lnTo>
                <a:close/>
              </a:path>
            </a:pathLst>
          </a:custGeom>
          <a:solidFill>
            <a:srgbClr val="FFFFFF"/>
          </a:solidFill>
        </p:spPr>
        <p:txBody>
          <a:bodyPr wrap="square" lIns="0" tIns="0" rIns="0" bIns="0" rtlCol="0"/>
          <a:lstStyle/>
          <a:p>
            <a:endParaRPr/>
          </a:p>
        </p:txBody>
      </p:sp>
      <p:sp>
        <p:nvSpPr>
          <p:cNvPr id="20" name="object 20"/>
          <p:cNvSpPr txBox="1">
            <a:spLocks noGrp="1"/>
          </p:cNvSpPr>
          <p:nvPr>
            <p:ph type="title"/>
          </p:nvPr>
        </p:nvSpPr>
        <p:spPr>
          <a:xfrm>
            <a:off x="1387466" y="75384"/>
            <a:ext cx="6360795" cy="939800"/>
          </a:xfrm>
          <a:prstGeom prst="rect">
            <a:avLst/>
          </a:prstGeom>
        </p:spPr>
        <p:txBody>
          <a:bodyPr vert="horz" wrap="square" lIns="0" tIns="12700" rIns="0" bIns="0" rtlCol="0">
            <a:spAutoFit/>
          </a:bodyPr>
          <a:lstStyle/>
          <a:p>
            <a:pPr marL="1977389" marR="5080" indent="-1965325">
              <a:lnSpc>
                <a:spcPct val="100000"/>
              </a:lnSpc>
              <a:spcBef>
                <a:spcPts val="100"/>
              </a:spcBef>
              <a:tabLst>
                <a:tab pos="2124710" algn="l"/>
                <a:tab pos="5522595" algn="l"/>
              </a:tabLst>
            </a:pPr>
            <a:r>
              <a:rPr sz="3000" spc="-5" dirty="0">
                <a:latin typeface="Times New Roman"/>
                <a:cs typeface="Times New Roman"/>
              </a:rPr>
              <a:t>PROBLE</a:t>
            </a:r>
            <a:r>
              <a:rPr sz="3000" dirty="0">
                <a:latin typeface="Times New Roman"/>
                <a:cs typeface="Times New Roman"/>
              </a:rPr>
              <a:t>M		</a:t>
            </a:r>
            <a:r>
              <a:rPr sz="3000" spc="-5" dirty="0">
                <a:latin typeface="Times New Roman"/>
                <a:cs typeface="Times New Roman"/>
              </a:rPr>
              <a:t>IDENTIFIC</a:t>
            </a:r>
            <a:r>
              <a:rPr sz="3000" spc="-225" dirty="0">
                <a:latin typeface="Times New Roman"/>
                <a:cs typeface="Times New Roman"/>
              </a:rPr>
              <a:t>A</a:t>
            </a:r>
            <a:r>
              <a:rPr sz="3000" spc="-10" dirty="0">
                <a:latin typeface="Times New Roman"/>
                <a:cs typeface="Times New Roman"/>
              </a:rPr>
              <a:t>TIO</a:t>
            </a:r>
            <a:r>
              <a:rPr sz="3000" dirty="0">
                <a:latin typeface="Times New Roman"/>
                <a:cs typeface="Times New Roman"/>
              </a:rPr>
              <a:t>N	</a:t>
            </a:r>
            <a:r>
              <a:rPr sz="3000" spc="-5" dirty="0">
                <a:latin typeface="Times New Roman"/>
                <a:cs typeface="Times New Roman"/>
              </a:rPr>
              <a:t>AND  OBJECTIVES</a:t>
            </a:r>
            <a:endParaRPr sz="3000">
              <a:latin typeface="Times New Roman"/>
              <a:cs typeface="Times New Roman"/>
            </a:endParaRPr>
          </a:p>
        </p:txBody>
      </p:sp>
      <p:sp>
        <p:nvSpPr>
          <p:cNvPr id="21" name="object 21"/>
          <p:cNvSpPr txBox="1"/>
          <p:nvPr/>
        </p:nvSpPr>
        <p:spPr>
          <a:xfrm>
            <a:off x="700523" y="1104272"/>
            <a:ext cx="7729855" cy="3555365"/>
          </a:xfrm>
          <a:prstGeom prst="rect">
            <a:avLst/>
          </a:prstGeom>
        </p:spPr>
        <p:txBody>
          <a:bodyPr vert="horz" wrap="square" lIns="0" tIns="12700" rIns="0" bIns="0" rtlCol="0">
            <a:spAutoFit/>
          </a:bodyPr>
          <a:lstStyle/>
          <a:p>
            <a:pPr marL="186055" indent="-173990">
              <a:lnSpc>
                <a:spcPct val="100000"/>
              </a:lnSpc>
              <a:spcBef>
                <a:spcPts val="100"/>
              </a:spcBef>
              <a:buChar char="●"/>
              <a:tabLst>
                <a:tab pos="186690" algn="l"/>
              </a:tabLst>
            </a:pPr>
            <a:r>
              <a:rPr sz="1600" spc="-5" dirty="0">
                <a:latin typeface="Times New Roman"/>
                <a:cs typeface="Times New Roman"/>
              </a:rPr>
              <a:t>Providing Job Seekers </a:t>
            </a:r>
            <a:r>
              <a:rPr sz="1600" dirty="0">
                <a:latin typeface="Times New Roman"/>
                <a:cs typeface="Times New Roman"/>
              </a:rPr>
              <a:t>a platform </a:t>
            </a:r>
            <a:r>
              <a:rPr sz="1600" spc="-5" dirty="0">
                <a:latin typeface="Times New Roman"/>
                <a:cs typeface="Times New Roman"/>
              </a:rPr>
              <a:t>that will </a:t>
            </a:r>
            <a:r>
              <a:rPr sz="1600" dirty="0">
                <a:latin typeface="Times New Roman"/>
                <a:cs typeface="Times New Roman"/>
              </a:rPr>
              <a:t>help </a:t>
            </a:r>
            <a:r>
              <a:rPr sz="1600" spc="-5" dirty="0">
                <a:latin typeface="Times New Roman"/>
                <a:cs typeface="Times New Roman"/>
              </a:rPr>
              <a:t>them to </a:t>
            </a:r>
            <a:r>
              <a:rPr sz="1600" dirty="0">
                <a:latin typeface="Times New Roman"/>
                <a:cs typeface="Times New Roman"/>
              </a:rPr>
              <a:t>get a </a:t>
            </a:r>
            <a:r>
              <a:rPr sz="1600" spc="-5" dirty="0">
                <a:latin typeface="Times New Roman"/>
                <a:cs typeface="Times New Roman"/>
              </a:rPr>
              <a:t>job as </a:t>
            </a:r>
            <a:r>
              <a:rPr sz="1600" dirty="0">
                <a:latin typeface="Times New Roman"/>
                <a:cs typeface="Times New Roman"/>
              </a:rPr>
              <a:t>per </a:t>
            </a:r>
            <a:r>
              <a:rPr sz="1600" spc="-5" dirty="0">
                <a:latin typeface="Times New Roman"/>
                <a:cs typeface="Times New Roman"/>
              </a:rPr>
              <a:t>their skill</a:t>
            </a:r>
            <a:r>
              <a:rPr sz="1600" spc="-45" dirty="0">
                <a:latin typeface="Times New Roman"/>
                <a:cs typeface="Times New Roman"/>
              </a:rPr>
              <a:t> </a:t>
            </a:r>
            <a:r>
              <a:rPr sz="1600" spc="-5" dirty="0">
                <a:latin typeface="Times New Roman"/>
                <a:cs typeface="Times New Roman"/>
              </a:rPr>
              <a:t>set.</a:t>
            </a:r>
            <a:endParaRPr sz="1600" dirty="0">
              <a:latin typeface="Times New Roman"/>
              <a:cs typeface="Times New Roman"/>
            </a:endParaRPr>
          </a:p>
          <a:p>
            <a:pPr marL="12700" marR="5080">
              <a:lnSpc>
                <a:spcPct val="114999"/>
              </a:lnSpc>
              <a:spcBef>
                <a:spcPts val="1200"/>
              </a:spcBef>
              <a:buChar char="●"/>
              <a:tabLst>
                <a:tab pos="188595" algn="l"/>
              </a:tabLst>
            </a:pPr>
            <a:r>
              <a:rPr sz="1600" spc="-5" dirty="0">
                <a:latin typeface="Times New Roman"/>
                <a:cs typeface="Times New Roman"/>
              </a:rPr>
              <a:t>Providing Recruiters the </a:t>
            </a:r>
            <a:r>
              <a:rPr sz="1600" dirty="0">
                <a:latin typeface="Times New Roman"/>
                <a:cs typeface="Times New Roman"/>
              </a:rPr>
              <a:t>best </a:t>
            </a:r>
            <a:r>
              <a:rPr sz="1600" spc="-5" dirty="0">
                <a:latin typeface="Times New Roman"/>
                <a:cs typeface="Times New Roman"/>
              </a:rPr>
              <a:t>way to </a:t>
            </a:r>
            <a:r>
              <a:rPr sz="1600" dirty="0">
                <a:latin typeface="Times New Roman"/>
                <a:cs typeface="Times New Roman"/>
              </a:rPr>
              <a:t>hire </a:t>
            </a:r>
            <a:r>
              <a:rPr sz="1600" spc="-5" dirty="0">
                <a:latin typeface="Times New Roman"/>
                <a:cs typeface="Times New Roman"/>
              </a:rPr>
              <a:t>employees with </a:t>
            </a:r>
            <a:r>
              <a:rPr sz="1600" dirty="0">
                <a:latin typeface="Times New Roman"/>
                <a:cs typeface="Times New Roman"/>
              </a:rPr>
              <a:t>a </a:t>
            </a:r>
            <a:r>
              <a:rPr sz="1600" spc="-5" dirty="0">
                <a:latin typeface="Times New Roman"/>
                <a:cs typeface="Times New Roman"/>
              </a:rPr>
              <a:t>skillset as </a:t>
            </a:r>
            <a:r>
              <a:rPr sz="1600" dirty="0">
                <a:latin typeface="Times New Roman"/>
                <a:cs typeface="Times New Roman"/>
              </a:rPr>
              <a:t>per </a:t>
            </a:r>
            <a:r>
              <a:rPr sz="1600" spc="-5" dirty="0">
                <a:latin typeface="Times New Roman"/>
                <a:cs typeface="Times New Roman"/>
              </a:rPr>
              <a:t>the </a:t>
            </a:r>
            <a:r>
              <a:rPr sz="1600" dirty="0">
                <a:latin typeface="Times New Roman"/>
                <a:cs typeface="Times New Roman"/>
              </a:rPr>
              <a:t>requirement of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organization.</a:t>
            </a:r>
            <a:endParaRPr sz="1600" dirty="0">
              <a:latin typeface="Times New Roman"/>
              <a:cs typeface="Times New Roman"/>
            </a:endParaRPr>
          </a:p>
          <a:p>
            <a:pPr marL="12700" marR="9525">
              <a:lnSpc>
                <a:spcPct val="114999"/>
              </a:lnSpc>
              <a:spcBef>
                <a:spcPts val="1200"/>
              </a:spcBef>
              <a:buChar char="●"/>
              <a:tabLst>
                <a:tab pos="189865" algn="l"/>
              </a:tabLst>
            </a:pPr>
            <a:r>
              <a:rPr sz="1600" spc="-5" dirty="0">
                <a:latin typeface="Times New Roman"/>
                <a:cs typeface="Times New Roman"/>
              </a:rPr>
              <a:t>Helps job seekers in such </a:t>
            </a:r>
            <a:r>
              <a:rPr sz="1600" dirty="0">
                <a:latin typeface="Times New Roman"/>
                <a:cs typeface="Times New Roman"/>
              </a:rPr>
              <a:t>a </a:t>
            </a:r>
            <a:r>
              <a:rPr sz="1600" spc="-5" dirty="0">
                <a:latin typeface="Times New Roman"/>
                <a:cs typeface="Times New Roman"/>
              </a:rPr>
              <a:t>way to </a:t>
            </a:r>
            <a:r>
              <a:rPr sz="1600" dirty="0">
                <a:latin typeface="Times New Roman"/>
                <a:cs typeface="Times New Roman"/>
              </a:rPr>
              <a:t>keep </a:t>
            </a:r>
            <a:r>
              <a:rPr sz="1600" spc="-5" dirty="0">
                <a:latin typeface="Times New Roman"/>
                <a:cs typeface="Times New Roman"/>
              </a:rPr>
              <a:t>the involved individuals informed about their status  in the JOB</a:t>
            </a:r>
            <a:r>
              <a:rPr sz="1600" spc="-10" dirty="0">
                <a:latin typeface="Times New Roman"/>
                <a:cs typeface="Times New Roman"/>
              </a:rPr>
              <a:t> </a:t>
            </a:r>
            <a:r>
              <a:rPr sz="1600" spc="-5" dirty="0">
                <a:latin typeface="Times New Roman"/>
                <a:cs typeface="Times New Roman"/>
              </a:rPr>
              <a:t>SEARCH.</a:t>
            </a:r>
            <a:endParaRPr sz="1600" dirty="0">
              <a:latin typeface="Times New Roman"/>
              <a:cs typeface="Times New Roman"/>
            </a:endParaRPr>
          </a:p>
          <a:p>
            <a:pPr marL="12700" marR="6985">
              <a:lnSpc>
                <a:spcPct val="114999"/>
              </a:lnSpc>
              <a:spcBef>
                <a:spcPts val="1200"/>
              </a:spcBef>
              <a:buChar char="●"/>
              <a:tabLst>
                <a:tab pos="193675" algn="l"/>
              </a:tabLst>
            </a:pPr>
            <a:r>
              <a:rPr sz="1600" spc="-5" dirty="0">
                <a:latin typeface="Times New Roman"/>
                <a:cs typeface="Times New Roman"/>
              </a:rPr>
              <a:t>Help Recruiters to manage and </a:t>
            </a:r>
            <a:r>
              <a:rPr sz="1600" dirty="0">
                <a:latin typeface="Times New Roman"/>
                <a:cs typeface="Times New Roman"/>
              </a:rPr>
              <a:t>update </a:t>
            </a:r>
            <a:r>
              <a:rPr sz="1600" spc="-5" dirty="0">
                <a:latin typeface="Times New Roman"/>
                <a:cs typeface="Times New Roman"/>
              </a:rPr>
              <a:t>their </a:t>
            </a:r>
            <a:r>
              <a:rPr sz="1600" dirty="0">
                <a:latin typeface="Times New Roman"/>
                <a:cs typeface="Times New Roman"/>
              </a:rPr>
              <a:t>profiles, </a:t>
            </a:r>
            <a:r>
              <a:rPr sz="1600" spc="-5" dirty="0">
                <a:latin typeface="Times New Roman"/>
                <a:cs typeface="Times New Roman"/>
              </a:rPr>
              <a:t>and </a:t>
            </a:r>
            <a:r>
              <a:rPr sz="1600" dirty="0">
                <a:latin typeface="Times New Roman"/>
                <a:cs typeface="Times New Roman"/>
              </a:rPr>
              <a:t>keep a </a:t>
            </a:r>
            <a:r>
              <a:rPr sz="1600" spc="-5" dirty="0">
                <a:latin typeface="Times New Roman"/>
                <a:cs typeface="Times New Roman"/>
              </a:rPr>
              <a:t>track </a:t>
            </a:r>
            <a:r>
              <a:rPr sz="1600" dirty="0">
                <a:latin typeface="Times New Roman"/>
                <a:cs typeface="Times New Roman"/>
              </a:rPr>
              <a:t>of </a:t>
            </a:r>
            <a:r>
              <a:rPr sz="1600" spc="-5" dirty="0">
                <a:latin typeface="Times New Roman"/>
                <a:cs typeface="Times New Roman"/>
              </a:rPr>
              <a:t>all the Job Seekers  who are applying to their</a:t>
            </a:r>
            <a:r>
              <a:rPr sz="1600" spc="-10" dirty="0">
                <a:latin typeface="Times New Roman"/>
                <a:cs typeface="Times New Roman"/>
              </a:rPr>
              <a:t> </a:t>
            </a:r>
            <a:r>
              <a:rPr sz="1600" spc="-5" dirty="0">
                <a:latin typeface="Times New Roman"/>
                <a:cs typeface="Times New Roman"/>
              </a:rPr>
              <a:t>companies.</a:t>
            </a:r>
            <a:endParaRPr sz="1600" dirty="0">
              <a:latin typeface="Times New Roman"/>
              <a:cs typeface="Times New Roman"/>
            </a:endParaRPr>
          </a:p>
          <a:p>
            <a:pPr marL="186055" indent="-173990">
              <a:lnSpc>
                <a:spcPct val="100000"/>
              </a:lnSpc>
              <a:spcBef>
                <a:spcPts val="1485"/>
              </a:spcBef>
              <a:buChar char="●"/>
              <a:tabLst>
                <a:tab pos="186690" algn="l"/>
              </a:tabLst>
            </a:pPr>
            <a:r>
              <a:rPr sz="1600" spc="-5" dirty="0">
                <a:latin typeface="Times New Roman"/>
                <a:cs typeface="Times New Roman"/>
              </a:rPr>
              <a:t>Helps in </a:t>
            </a:r>
            <a:r>
              <a:rPr sz="1600" dirty="0">
                <a:latin typeface="Times New Roman"/>
                <a:cs typeface="Times New Roman"/>
              </a:rPr>
              <a:t>referring a friend or </a:t>
            </a:r>
            <a:r>
              <a:rPr sz="1600" spc="-5" dirty="0">
                <a:latin typeface="Times New Roman"/>
                <a:cs typeface="Times New Roman"/>
              </a:rPr>
              <a:t>someone who </a:t>
            </a:r>
            <a:r>
              <a:rPr sz="1600" dirty="0">
                <a:latin typeface="Times New Roman"/>
                <a:cs typeface="Times New Roman"/>
              </a:rPr>
              <a:t>requires a </a:t>
            </a:r>
            <a:r>
              <a:rPr sz="1600" spc="-5" dirty="0">
                <a:latin typeface="Times New Roman"/>
                <a:cs typeface="Times New Roman"/>
              </a:rPr>
              <a:t>job as </a:t>
            </a:r>
            <a:r>
              <a:rPr sz="1600" dirty="0">
                <a:latin typeface="Times New Roman"/>
                <a:cs typeface="Times New Roman"/>
              </a:rPr>
              <a:t>per </a:t>
            </a:r>
            <a:r>
              <a:rPr sz="1600" spc="-5" dirty="0">
                <a:latin typeface="Times New Roman"/>
                <a:cs typeface="Times New Roman"/>
              </a:rPr>
              <a:t>their </a:t>
            </a:r>
            <a:r>
              <a:rPr sz="1600" dirty="0">
                <a:latin typeface="Times New Roman"/>
                <a:cs typeface="Times New Roman"/>
              </a:rPr>
              <a:t>domain </a:t>
            </a:r>
            <a:r>
              <a:rPr sz="1600" spc="-5" dirty="0">
                <a:latin typeface="Times New Roman"/>
                <a:cs typeface="Times New Roman"/>
              </a:rPr>
              <a:t>and</a:t>
            </a:r>
            <a:r>
              <a:rPr sz="1600" spc="-65" dirty="0">
                <a:latin typeface="Times New Roman"/>
                <a:cs typeface="Times New Roman"/>
              </a:rPr>
              <a:t> </a:t>
            </a:r>
            <a:r>
              <a:rPr sz="1600" spc="-5" dirty="0">
                <a:latin typeface="Times New Roman"/>
                <a:cs typeface="Times New Roman"/>
              </a:rPr>
              <a:t>skillset.</a:t>
            </a:r>
            <a:endParaRPr sz="1600" dirty="0">
              <a:latin typeface="Times New Roman"/>
              <a:cs typeface="Times New Roman"/>
            </a:endParaRPr>
          </a:p>
          <a:p>
            <a:pPr marL="12700" marR="12065">
              <a:lnSpc>
                <a:spcPct val="114999"/>
              </a:lnSpc>
              <a:spcBef>
                <a:spcPts val="1200"/>
              </a:spcBef>
              <a:buChar char="●"/>
              <a:tabLst>
                <a:tab pos="203200" algn="l"/>
              </a:tabLst>
            </a:pPr>
            <a:r>
              <a:rPr sz="1600" spc="-5" dirty="0">
                <a:latin typeface="Times New Roman"/>
                <a:cs typeface="Times New Roman"/>
              </a:rPr>
              <a:t>Allow </a:t>
            </a:r>
            <a:r>
              <a:rPr sz="1600" dirty="0">
                <a:latin typeface="Times New Roman"/>
                <a:cs typeface="Times New Roman"/>
              </a:rPr>
              <a:t>users </a:t>
            </a:r>
            <a:r>
              <a:rPr sz="1600" spc="-5" dirty="0">
                <a:latin typeface="Times New Roman"/>
                <a:cs typeface="Times New Roman"/>
              </a:rPr>
              <a:t>to communicate with </a:t>
            </a:r>
            <a:r>
              <a:rPr sz="1600" dirty="0">
                <a:latin typeface="Times New Roman"/>
                <a:cs typeface="Times New Roman"/>
              </a:rPr>
              <a:t>a responsive </a:t>
            </a:r>
            <a:r>
              <a:rPr sz="1600" spc="-5" dirty="0">
                <a:latin typeface="Times New Roman"/>
                <a:cs typeface="Times New Roman"/>
              </a:rPr>
              <a:t>chatbot which will </a:t>
            </a:r>
            <a:r>
              <a:rPr sz="1600" dirty="0">
                <a:latin typeface="Times New Roman"/>
                <a:cs typeface="Times New Roman"/>
              </a:rPr>
              <a:t>return results </a:t>
            </a:r>
            <a:r>
              <a:rPr sz="1600" spc="-5" dirty="0">
                <a:latin typeface="Times New Roman"/>
                <a:cs typeface="Times New Roman"/>
              </a:rPr>
              <a:t>to them  </a:t>
            </a:r>
            <a:r>
              <a:rPr sz="1600" dirty="0">
                <a:latin typeface="Times New Roman"/>
                <a:cs typeface="Times New Roman"/>
              </a:rPr>
              <a:t>using only voice</a:t>
            </a:r>
            <a:r>
              <a:rPr sz="1600" spc="-5" dirty="0">
                <a:latin typeface="Times New Roman"/>
                <a:cs typeface="Times New Roman"/>
              </a:rPr>
              <a:t> commands.</a:t>
            </a:r>
            <a:endParaRPr sz="16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6565" y="1408461"/>
            <a:ext cx="4969353" cy="373696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548319" y="539498"/>
            <a:ext cx="269240" cy="360680"/>
          </a:xfrm>
          <a:custGeom>
            <a:avLst/>
            <a:gdLst/>
            <a:ahLst/>
            <a:cxnLst/>
            <a:rect l="l" t="t" r="r" b="b"/>
            <a:pathLst>
              <a:path w="269239" h="360680">
                <a:moveTo>
                  <a:pt x="139549" y="360676"/>
                </a:moveTo>
                <a:lnTo>
                  <a:pt x="135374" y="360676"/>
                </a:lnTo>
                <a:lnTo>
                  <a:pt x="132249" y="359636"/>
                </a:lnTo>
                <a:lnTo>
                  <a:pt x="128424" y="357554"/>
                </a:lnTo>
                <a:lnTo>
                  <a:pt x="118236" y="305743"/>
                </a:lnTo>
                <a:lnTo>
                  <a:pt x="98717" y="260498"/>
                </a:lnTo>
                <a:lnTo>
                  <a:pt x="71449" y="223385"/>
                </a:lnTo>
                <a:lnTo>
                  <a:pt x="38016" y="195969"/>
                </a:lnTo>
                <a:lnTo>
                  <a:pt x="0" y="179817"/>
                </a:lnTo>
                <a:lnTo>
                  <a:pt x="37617" y="167298"/>
                </a:lnTo>
                <a:lnTo>
                  <a:pt x="70254" y="141316"/>
                </a:lnTo>
                <a:lnTo>
                  <a:pt x="96924" y="104236"/>
                </a:lnTo>
                <a:lnTo>
                  <a:pt x="116642" y="58424"/>
                </a:lnTo>
                <a:lnTo>
                  <a:pt x="128424" y="6247"/>
                </a:lnTo>
                <a:lnTo>
                  <a:pt x="128424" y="2082"/>
                </a:lnTo>
                <a:lnTo>
                  <a:pt x="130524" y="0"/>
                </a:lnTo>
                <a:lnTo>
                  <a:pt x="135374" y="0"/>
                </a:lnTo>
                <a:lnTo>
                  <a:pt x="138499" y="2082"/>
                </a:lnTo>
                <a:lnTo>
                  <a:pt x="140574" y="6247"/>
                </a:lnTo>
                <a:lnTo>
                  <a:pt x="153969" y="58024"/>
                </a:lnTo>
                <a:lnTo>
                  <a:pt x="173875" y="103036"/>
                </a:lnTo>
                <a:lnTo>
                  <a:pt x="199895" y="139517"/>
                </a:lnTo>
                <a:lnTo>
                  <a:pt x="231628" y="165699"/>
                </a:lnTo>
                <a:lnTo>
                  <a:pt x="268674" y="179817"/>
                </a:lnTo>
                <a:lnTo>
                  <a:pt x="231628" y="193969"/>
                </a:lnTo>
                <a:lnTo>
                  <a:pt x="199895" y="220385"/>
                </a:lnTo>
                <a:lnTo>
                  <a:pt x="173875" y="257499"/>
                </a:lnTo>
                <a:lnTo>
                  <a:pt x="153969" y="303744"/>
                </a:lnTo>
                <a:lnTo>
                  <a:pt x="140574" y="357554"/>
                </a:lnTo>
                <a:lnTo>
                  <a:pt x="140574" y="359636"/>
                </a:lnTo>
                <a:close/>
              </a:path>
            </a:pathLst>
          </a:custGeom>
          <a:solidFill>
            <a:srgbClr val="FFFFFF"/>
          </a:solidFill>
        </p:spPr>
        <p:txBody>
          <a:bodyPr wrap="square" lIns="0" tIns="0" rIns="0" bIns="0" rtlCol="0"/>
          <a:lstStyle/>
          <a:p>
            <a:endParaRPr/>
          </a:p>
        </p:txBody>
      </p:sp>
      <p:sp>
        <p:nvSpPr>
          <p:cNvPr id="4" name="object 4"/>
          <p:cNvSpPr/>
          <p:nvPr/>
        </p:nvSpPr>
        <p:spPr>
          <a:xfrm>
            <a:off x="6168862" y="1245447"/>
            <a:ext cx="269240" cy="360680"/>
          </a:xfrm>
          <a:custGeom>
            <a:avLst/>
            <a:gdLst/>
            <a:ahLst/>
            <a:cxnLst/>
            <a:rect l="l" t="t" r="r" b="b"/>
            <a:pathLst>
              <a:path w="269239" h="360680">
                <a:moveTo>
                  <a:pt x="139549" y="360676"/>
                </a:moveTo>
                <a:lnTo>
                  <a:pt x="135374" y="360676"/>
                </a:lnTo>
                <a:lnTo>
                  <a:pt x="132249" y="359636"/>
                </a:lnTo>
                <a:lnTo>
                  <a:pt x="128424" y="357554"/>
                </a:lnTo>
                <a:lnTo>
                  <a:pt x="118236" y="305743"/>
                </a:lnTo>
                <a:lnTo>
                  <a:pt x="98717" y="260498"/>
                </a:lnTo>
                <a:lnTo>
                  <a:pt x="71449" y="223385"/>
                </a:lnTo>
                <a:lnTo>
                  <a:pt x="38016" y="195969"/>
                </a:lnTo>
                <a:lnTo>
                  <a:pt x="0" y="179817"/>
                </a:lnTo>
                <a:lnTo>
                  <a:pt x="37617" y="167298"/>
                </a:lnTo>
                <a:lnTo>
                  <a:pt x="70254" y="141316"/>
                </a:lnTo>
                <a:lnTo>
                  <a:pt x="96924" y="104236"/>
                </a:lnTo>
                <a:lnTo>
                  <a:pt x="116642" y="58424"/>
                </a:lnTo>
                <a:lnTo>
                  <a:pt x="128424" y="6247"/>
                </a:lnTo>
                <a:lnTo>
                  <a:pt x="128424" y="2082"/>
                </a:lnTo>
                <a:lnTo>
                  <a:pt x="130524" y="0"/>
                </a:lnTo>
                <a:lnTo>
                  <a:pt x="135374" y="0"/>
                </a:lnTo>
                <a:lnTo>
                  <a:pt x="138499" y="2082"/>
                </a:lnTo>
                <a:lnTo>
                  <a:pt x="140574" y="6247"/>
                </a:lnTo>
                <a:lnTo>
                  <a:pt x="153969" y="58024"/>
                </a:lnTo>
                <a:lnTo>
                  <a:pt x="173875" y="103036"/>
                </a:lnTo>
                <a:lnTo>
                  <a:pt x="199895" y="139517"/>
                </a:lnTo>
                <a:lnTo>
                  <a:pt x="231628" y="165699"/>
                </a:lnTo>
                <a:lnTo>
                  <a:pt x="268674" y="179817"/>
                </a:lnTo>
                <a:lnTo>
                  <a:pt x="231628" y="193969"/>
                </a:lnTo>
                <a:lnTo>
                  <a:pt x="199895" y="220385"/>
                </a:lnTo>
                <a:lnTo>
                  <a:pt x="173875" y="257499"/>
                </a:lnTo>
                <a:lnTo>
                  <a:pt x="153969" y="303744"/>
                </a:lnTo>
                <a:lnTo>
                  <a:pt x="140574" y="357554"/>
                </a:lnTo>
                <a:lnTo>
                  <a:pt x="140574" y="359636"/>
                </a:lnTo>
                <a:close/>
              </a:path>
            </a:pathLst>
          </a:custGeom>
          <a:solidFill>
            <a:srgbClr val="E6EDF4"/>
          </a:solidFill>
        </p:spPr>
        <p:txBody>
          <a:bodyPr wrap="square" lIns="0" tIns="0" rIns="0" bIns="0" rtlCol="0"/>
          <a:lstStyle/>
          <a:p>
            <a:endParaRPr/>
          </a:p>
        </p:txBody>
      </p:sp>
      <p:sp>
        <p:nvSpPr>
          <p:cNvPr id="5" name="object 5"/>
          <p:cNvSpPr/>
          <p:nvPr/>
        </p:nvSpPr>
        <p:spPr>
          <a:xfrm>
            <a:off x="1931251" y="1133472"/>
            <a:ext cx="141167" cy="1894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60553" y="95249"/>
            <a:ext cx="141167" cy="1894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9319" y="539526"/>
            <a:ext cx="1485900" cy="579755"/>
          </a:xfrm>
          <a:custGeom>
            <a:avLst/>
            <a:gdLst/>
            <a:ahLst/>
            <a:cxnLst/>
            <a:rect l="l" t="t" r="r" b="b"/>
            <a:pathLst>
              <a:path w="1485900" h="579755">
                <a:moveTo>
                  <a:pt x="586658" y="579496"/>
                </a:moveTo>
                <a:lnTo>
                  <a:pt x="482132" y="577867"/>
                </a:lnTo>
                <a:lnTo>
                  <a:pt x="422115" y="566464"/>
                </a:lnTo>
                <a:lnTo>
                  <a:pt x="383951" y="535513"/>
                </a:lnTo>
                <a:lnTo>
                  <a:pt x="344984" y="475241"/>
                </a:lnTo>
                <a:lnTo>
                  <a:pt x="339374" y="480613"/>
                </a:lnTo>
                <a:lnTo>
                  <a:pt x="323312" y="492432"/>
                </a:lnTo>
                <a:lnTo>
                  <a:pt x="297948" y="504251"/>
                </a:lnTo>
                <a:lnTo>
                  <a:pt x="264434" y="509623"/>
                </a:lnTo>
                <a:lnTo>
                  <a:pt x="261934" y="509623"/>
                </a:lnTo>
                <a:lnTo>
                  <a:pt x="259404" y="509538"/>
                </a:lnTo>
                <a:lnTo>
                  <a:pt x="256846" y="509338"/>
                </a:lnTo>
                <a:lnTo>
                  <a:pt x="226454" y="507499"/>
                </a:lnTo>
                <a:lnTo>
                  <a:pt x="209215" y="501653"/>
                </a:lnTo>
                <a:lnTo>
                  <a:pt x="198730" y="487090"/>
                </a:lnTo>
                <a:lnTo>
                  <a:pt x="188602" y="459101"/>
                </a:lnTo>
                <a:lnTo>
                  <a:pt x="185544" y="459456"/>
                </a:lnTo>
                <a:lnTo>
                  <a:pt x="177009" y="460237"/>
                </a:lnTo>
                <a:lnTo>
                  <a:pt x="163957" y="461018"/>
                </a:lnTo>
                <a:lnTo>
                  <a:pt x="147347" y="461374"/>
                </a:lnTo>
                <a:lnTo>
                  <a:pt x="106303" y="459009"/>
                </a:lnTo>
                <a:lnTo>
                  <a:pt x="62591" y="449507"/>
                </a:lnTo>
                <a:lnTo>
                  <a:pt x="24420" y="429259"/>
                </a:lnTo>
                <a:lnTo>
                  <a:pt x="0" y="394656"/>
                </a:lnTo>
                <a:lnTo>
                  <a:pt x="213" y="356093"/>
                </a:lnTo>
                <a:lnTo>
                  <a:pt x="25495" y="328158"/>
                </a:lnTo>
                <a:lnTo>
                  <a:pt x="66136" y="311167"/>
                </a:lnTo>
                <a:lnTo>
                  <a:pt x="112427" y="305434"/>
                </a:lnTo>
                <a:lnTo>
                  <a:pt x="133018" y="306670"/>
                </a:lnTo>
                <a:lnTo>
                  <a:pt x="151792" y="310399"/>
                </a:lnTo>
                <a:lnTo>
                  <a:pt x="167796" y="316654"/>
                </a:lnTo>
                <a:lnTo>
                  <a:pt x="180077" y="325466"/>
                </a:lnTo>
                <a:lnTo>
                  <a:pt x="208415" y="275746"/>
                </a:lnTo>
                <a:lnTo>
                  <a:pt x="241834" y="244905"/>
                </a:lnTo>
                <a:lnTo>
                  <a:pt x="277603" y="229168"/>
                </a:lnTo>
                <a:lnTo>
                  <a:pt x="312991" y="224762"/>
                </a:lnTo>
                <a:lnTo>
                  <a:pt x="340021" y="225076"/>
                </a:lnTo>
                <a:lnTo>
                  <a:pt x="357693" y="227280"/>
                </a:lnTo>
                <a:lnTo>
                  <a:pt x="373806" y="233261"/>
                </a:lnTo>
                <a:lnTo>
                  <a:pt x="396154" y="244909"/>
                </a:lnTo>
                <a:lnTo>
                  <a:pt x="405740" y="206642"/>
                </a:lnTo>
                <a:lnTo>
                  <a:pt x="441539" y="122454"/>
                </a:lnTo>
                <a:lnTo>
                  <a:pt x="514113" y="38267"/>
                </a:lnTo>
                <a:lnTo>
                  <a:pt x="634023" y="0"/>
                </a:lnTo>
                <a:lnTo>
                  <a:pt x="638371" y="0"/>
                </a:lnTo>
                <a:lnTo>
                  <a:pt x="766746" y="9463"/>
                </a:lnTo>
                <a:lnTo>
                  <a:pt x="831433" y="34016"/>
                </a:lnTo>
                <a:lnTo>
                  <a:pt x="863772" y="93396"/>
                </a:lnTo>
                <a:lnTo>
                  <a:pt x="886155" y="206974"/>
                </a:lnTo>
                <a:lnTo>
                  <a:pt x="892517" y="202898"/>
                </a:lnTo>
                <a:lnTo>
                  <a:pt x="909520" y="193932"/>
                </a:lnTo>
                <a:lnTo>
                  <a:pt x="934040" y="184965"/>
                </a:lnTo>
                <a:lnTo>
                  <a:pt x="962953" y="180889"/>
                </a:lnTo>
                <a:lnTo>
                  <a:pt x="966080" y="180889"/>
                </a:lnTo>
                <a:lnTo>
                  <a:pt x="1019558" y="194778"/>
                </a:lnTo>
                <a:lnTo>
                  <a:pt x="1042537" y="248689"/>
                </a:lnTo>
                <a:lnTo>
                  <a:pt x="1047368" y="245412"/>
                </a:lnTo>
                <a:lnTo>
                  <a:pt x="1063775" y="238203"/>
                </a:lnTo>
                <a:lnTo>
                  <a:pt x="1094630" y="230993"/>
                </a:lnTo>
                <a:lnTo>
                  <a:pt x="1142805" y="227717"/>
                </a:lnTo>
                <a:lnTo>
                  <a:pt x="1150185" y="227782"/>
                </a:lnTo>
                <a:lnTo>
                  <a:pt x="1224626" y="234284"/>
                </a:lnTo>
                <a:lnTo>
                  <a:pt x="1272367" y="280101"/>
                </a:lnTo>
                <a:lnTo>
                  <a:pt x="1291799" y="341576"/>
                </a:lnTo>
                <a:lnTo>
                  <a:pt x="1293534" y="340971"/>
                </a:lnTo>
                <a:lnTo>
                  <a:pt x="1298558" y="339566"/>
                </a:lnTo>
                <a:lnTo>
                  <a:pt x="1306603" y="337980"/>
                </a:lnTo>
                <a:lnTo>
                  <a:pt x="1317399" y="336831"/>
                </a:lnTo>
                <a:lnTo>
                  <a:pt x="1326043" y="335644"/>
                </a:lnTo>
                <a:lnTo>
                  <a:pt x="1335555" y="334667"/>
                </a:lnTo>
                <a:lnTo>
                  <a:pt x="1345790" y="334005"/>
                </a:lnTo>
                <a:lnTo>
                  <a:pt x="1356607" y="333761"/>
                </a:lnTo>
                <a:lnTo>
                  <a:pt x="1390155" y="336382"/>
                </a:lnTo>
                <a:lnTo>
                  <a:pt x="1424087" y="345906"/>
                </a:lnTo>
                <a:lnTo>
                  <a:pt x="1454993" y="364822"/>
                </a:lnTo>
                <a:lnTo>
                  <a:pt x="1479464" y="395621"/>
                </a:lnTo>
                <a:lnTo>
                  <a:pt x="1485844" y="426782"/>
                </a:lnTo>
                <a:lnTo>
                  <a:pt x="1470598" y="450469"/>
                </a:lnTo>
                <a:lnTo>
                  <a:pt x="1439479" y="466998"/>
                </a:lnTo>
                <a:lnTo>
                  <a:pt x="1398238" y="476685"/>
                </a:lnTo>
                <a:lnTo>
                  <a:pt x="1352629" y="479844"/>
                </a:lnTo>
                <a:lnTo>
                  <a:pt x="1320316" y="478253"/>
                </a:lnTo>
                <a:lnTo>
                  <a:pt x="1290865" y="473560"/>
                </a:lnTo>
                <a:lnTo>
                  <a:pt x="1266427" y="465877"/>
                </a:lnTo>
                <a:lnTo>
                  <a:pt x="1249152" y="455321"/>
                </a:lnTo>
                <a:lnTo>
                  <a:pt x="1241805" y="467747"/>
                </a:lnTo>
                <a:lnTo>
                  <a:pt x="1213132" y="497144"/>
                </a:lnTo>
                <a:lnTo>
                  <a:pt x="1153188" y="531694"/>
                </a:lnTo>
                <a:lnTo>
                  <a:pt x="1052027" y="559576"/>
                </a:lnTo>
                <a:lnTo>
                  <a:pt x="1017732" y="562588"/>
                </a:lnTo>
                <a:lnTo>
                  <a:pt x="960802" y="561520"/>
                </a:lnTo>
                <a:lnTo>
                  <a:pt x="923478" y="554039"/>
                </a:lnTo>
                <a:lnTo>
                  <a:pt x="889249" y="533734"/>
                </a:lnTo>
                <a:lnTo>
                  <a:pt x="841603" y="494194"/>
                </a:lnTo>
                <a:lnTo>
                  <a:pt x="833224" y="507522"/>
                </a:lnTo>
                <a:lnTo>
                  <a:pt x="798015" y="536845"/>
                </a:lnTo>
                <a:lnTo>
                  <a:pt x="720863" y="566167"/>
                </a:lnTo>
                <a:lnTo>
                  <a:pt x="586658" y="579496"/>
                </a:lnTo>
                <a:close/>
              </a:path>
            </a:pathLst>
          </a:custGeom>
          <a:solidFill>
            <a:srgbClr val="FFFFFF"/>
          </a:solidFill>
        </p:spPr>
        <p:txBody>
          <a:bodyPr wrap="square" lIns="0" tIns="0" rIns="0" bIns="0" rtlCol="0"/>
          <a:lstStyle/>
          <a:p>
            <a:endParaRPr/>
          </a:p>
        </p:txBody>
      </p:sp>
      <p:sp>
        <p:nvSpPr>
          <p:cNvPr id="8" name="object 8"/>
          <p:cNvSpPr/>
          <p:nvPr/>
        </p:nvSpPr>
        <p:spPr>
          <a:xfrm>
            <a:off x="536848" y="2707394"/>
            <a:ext cx="337185" cy="303530"/>
          </a:xfrm>
          <a:custGeom>
            <a:avLst/>
            <a:gdLst/>
            <a:ahLst/>
            <a:cxnLst/>
            <a:rect l="l" t="t" r="r" b="b"/>
            <a:pathLst>
              <a:path w="337184" h="303530">
                <a:moveTo>
                  <a:pt x="336831" y="209124"/>
                </a:moveTo>
                <a:lnTo>
                  <a:pt x="299773" y="161941"/>
                </a:lnTo>
                <a:lnTo>
                  <a:pt x="261170" y="118179"/>
                </a:lnTo>
                <a:lnTo>
                  <a:pt x="222053" y="78005"/>
                </a:lnTo>
                <a:lnTo>
                  <a:pt x="183450" y="41582"/>
                </a:lnTo>
                <a:lnTo>
                  <a:pt x="146392" y="9074"/>
                </a:lnTo>
              </a:path>
              <a:path w="337184" h="303530">
                <a:moveTo>
                  <a:pt x="245264" y="303474"/>
                </a:moveTo>
                <a:lnTo>
                  <a:pt x="214869" y="250559"/>
                </a:lnTo>
                <a:lnTo>
                  <a:pt x="183986" y="202323"/>
                </a:lnTo>
                <a:lnTo>
                  <a:pt x="152821" y="158568"/>
                </a:lnTo>
                <a:lnTo>
                  <a:pt x="121582" y="119093"/>
                </a:lnTo>
                <a:lnTo>
                  <a:pt x="90473" y="83698"/>
                </a:lnTo>
                <a:lnTo>
                  <a:pt x="59703" y="52185"/>
                </a:lnTo>
                <a:lnTo>
                  <a:pt x="29476" y="24352"/>
                </a:lnTo>
                <a:lnTo>
                  <a:pt x="0" y="0"/>
                </a:lnTo>
              </a:path>
            </a:pathLst>
          </a:custGeom>
          <a:ln w="3874">
            <a:solidFill>
              <a:srgbClr val="FFFFFF"/>
            </a:solidFill>
          </a:ln>
        </p:spPr>
        <p:txBody>
          <a:bodyPr wrap="square" lIns="0" tIns="0" rIns="0" bIns="0" rtlCol="0"/>
          <a:lstStyle/>
          <a:p>
            <a:endParaRPr/>
          </a:p>
        </p:txBody>
      </p:sp>
      <p:grpSp>
        <p:nvGrpSpPr>
          <p:cNvPr id="9" name="object 9"/>
          <p:cNvGrpSpPr/>
          <p:nvPr/>
        </p:nvGrpSpPr>
        <p:grpSpPr>
          <a:xfrm>
            <a:off x="-1937" y="2779644"/>
            <a:ext cx="2353945" cy="2366010"/>
            <a:chOff x="-1937" y="2779644"/>
            <a:chExt cx="2353945" cy="2366010"/>
          </a:xfrm>
        </p:grpSpPr>
        <p:sp>
          <p:nvSpPr>
            <p:cNvPr id="10" name="object 10"/>
            <p:cNvSpPr/>
            <p:nvPr/>
          </p:nvSpPr>
          <p:spPr>
            <a:xfrm>
              <a:off x="0" y="2779648"/>
              <a:ext cx="2352040" cy="2364105"/>
            </a:xfrm>
            <a:custGeom>
              <a:avLst/>
              <a:gdLst/>
              <a:ahLst/>
              <a:cxnLst/>
              <a:rect l="l" t="t" r="r" b="b"/>
              <a:pathLst>
                <a:path w="2352040" h="2364104">
                  <a:moveTo>
                    <a:pt x="425729" y="195211"/>
                  </a:moveTo>
                  <a:lnTo>
                    <a:pt x="425005" y="151676"/>
                  </a:lnTo>
                  <a:lnTo>
                    <a:pt x="408139" y="115900"/>
                  </a:lnTo>
                  <a:lnTo>
                    <a:pt x="379107" y="81724"/>
                  </a:lnTo>
                  <a:lnTo>
                    <a:pt x="344157" y="53251"/>
                  </a:lnTo>
                  <a:lnTo>
                    <a:pt x="309575" y="34582"/>
                  </a:lnTo>
                  <a:lnTo>
                    <a:pt x="266877" y="20802"/>
                  </a:lnTo>
                  <a:lnTo>
                    <a:pt x="222021" y="11277"/>
                  </a:lnTo>
                  <a:lnTo>
                    <a:pt x="175399" y="5740"/>
                  </a:lnTo>
                  <a:lnTo>
                    <a:pt x="127431" y="3949"/>
                  </a:lnTo>
                  <a:lnTo>
                    <a:pt x="77990" y="5689"/>
                  </a:lnTo>
                  <a:lnTo>
                    <a:pt x="28016" y="10731"/>
                  </a:lnTo>
                  <a:lnTo>
                    <a:pt x="0" y="15265"/>
                  </a:lnTo>
                  <a:lnTo>
                    <a:pt x="0" y="839050"/>
                  </a:lnTo>
                  <a:lnTo>
                    <a:pt x="28638" y="806831"/>
                  </a:lnTo>
                  <a:lnTo>
                    <a:pt x="56222" y="761504"/>
                  </a:lnTo>
                  <a:lnTo>
                    <a:pt x="77914" y="712457"/>
                  </a:lnTo>
                  <a:lnTo>
                    <a:pt x="98018" y="658749"/>
                  </a:lnTo>
                  <a:lnTo>
                    <a:pt x="117881" y="609650"/>
                  </a:lnTo>
                  <a:lnTo>
                    <a:pt x="140347" y="561848"/>
                  </a:lnTo>
                  <a:lnTo>
                    <a:pt x="165366" y="515454"/>
                  </a:lnTo>
                  <a:lnTo>
                    <a:pt x="192887" y="470573"/>
                  </a:lnTo>
                  <a:lnTo>
                    <a:pt x="222859" y="427304"/>
                  </a:lnTo>
                  <a:lnTo>
                    <a:pt x="250799" y="390359"/>
                  </a:lnTo>
                  <a:lnTo>
                    <a:pt x="280835" y="354126"/>
                  </a:lnTo>
                  <a:lnTo>
                    <a:pt x="312928" y="319963"/>
                  </a:lnTo>
                  <a:lnTo>
                    <a:pt x="347103" y="289229"/>
                  </a:lnTo>
                  <a:lnTo>
                    <a:pt x="379323" y="262432"/>
                  </a:lnTo>
                  <a:lnTo>
                    <a:pt x="408012" y="231622"/>
                  </a:lnTo>
                  <a:lnTo>
                    <a:pt x="425729" y="195211"/>
                  </a:lnTo>
                  <a:close/>
                </a:path>
                <a:path w="2352040" h="2364104">
                  <a:moveTo>
                    <a:pt x="2351913" y="2363851"/>
                  </a:moveTo>
                  <a:lnTo>
                    <a:pt x="2310854" y="2294369"/>
                  </a:lnTo>
                  <a:lnTo>
                    <a:pt x="2282355" y="2253653"/>
                  </a:lnTo>
                  <a:lnTo>
                    <a:pt x="2252167" y="2214181"/>
                  </a:lnTo>
                  <a:lnTo>
                    <a:pt x="2220620" y="2175751"/>
                  </a:lnTo>
                  <a:lnTo>
                    <a:pt x="2187994" y="2138108"/>
                  </a:lnTo>
                  <a:lnTo>
                    <a:pt x="2154580" y="2101024"/>
                  </a:lnTo>
                  <a:lnTo>
                    <a:pt x="2052599" y="1990877"/>
                  </a:lnTo>
                  <a:lnTo>
                    <a:pt x="2019007" y="1953755"/>
                  </a:lnTo>
                  <a:lnTo>
                    <a:pt x="1986102" y="1916049"/>
                  </a:lnTo>
                  <a:lnTo>
                    <a:pt x="1954187" y="1877517"/>
                  </a:lnTo>
                  <a:lnTo>
                    <a:pt x="1923542" y="1837931"/>
                  </a:lnTo>
                  <a:lnTo>
                    <a:pt x="1894471" y="1797075"/>
                  </a:lnTo>
                  <a:lnTo>
                    <a:pt x="1867281" y="1754695"/>
                  </a:lnTo>
                  <a:lnTo>
                    <a:pt x="1843341" y="1712810"/>
                  </a:lnTo>
                  <a:lnTo>
                    <a:pt x="1821129" y="1669059"/>
                  </a:lnTo>
                  <a:lnTo>
                    <a:pt x="1800783" y="1623669"/>
                  </a:lnTo>
                  <a:lnTo>
                    <a:pt x="1782457" y="1576857"/>
                  </a:lnTo>
                  <a:lnTo>
                    <a:pt x="1766290" y="1528864"/>
                  </a:lnTo>
                  <a:lnTo>
                    <a:pt x="1752434" y="1479892"/>
                  </a:lnTo>
                  <a:lnTo>
                    <a:pt x="1741030" y="1430185"/>
                  </a:lnTo>
                  <a:lnTo>
                    <a:pt x="1732229" y="1379943"/>
                  </a:lnTo>
                  <a:lnTo>
                    <a:pt x="1726171" y="1329423"/>
                  </a:lnTo>
                  <a:lnTo>
                    <a:pt x="1722996" y="1278839"/>
                  </a:lnTo>
                  <a:lnTo>
                    <a:pt x="1722882" y="1228407"/>
                  </a:lnTo>
                  <a:lnTo>
                    <a:pt x="1725942" y="1178356"/>
                  </a:lnTo>
                  <a:lnTo>
                    <a:pt x="1732330" y="1128915"/>
                  </a:lnTo>
                  <a:lnTo>
                    <a:pt x="1742198" y="1080300"/>
                  </a:lnTo>
                  <a:lnTo>
                    <a:pt x="1755698" y="1032751"/>
                  </a:lnTo>
                  <a:lnTo>
                    <a:pt x="1772513" y="982268"/>
                  </a:lnTo>
                  <a:lnTo>
                    <a:pt x="1789506" y="931519"/>
                  </a:lnTo>
                  <a:lnTo>
                    <a:pt x="1806244" y="880465"/>
                  </a:lnTo>
                  <a:lnTo>
                    <a:pt x="1822272" y="829106"/>
                  </a:lnTo>
                  <a:lnTo>
                    <a:pt x="1837169" y="777417"/>
                  </a:lnTo>
                  <a:lnTo>
                    <a:pt x="1850478" y="725373"/>
                  </a:lnTo>
                  <a:lnTo>
                    <a:pt x="1861781" y="672947"/>
                  </a:lnTo>
                  <a:lnTo>
                    <a:pt x="1870621" y="620128"/>
                  </a:lnTo>
                  <a:lnTo>
                    <a:pt x="1875815" y="569531"/>
                  </a:lnTo>
                  <a:lnTo>
                    <a:pt x="1877085" y="518502"/>
                  </a:lnTo>
                  <a:lnTo>
                    <a:pt x="1874380" y="467487"/>
                  </a:lnTo>
                  <a:lnTo>
                    <a:pt x="1867623" y="416941"/>
                  </a:lnTo>
                  <a:lnTo>
                    <a:pt x="1856740" y="367309"/>
                  </a:lnTo>
                  <a:lnTo>
                    <a:pt x="1841665" y="319062"/>
                  </a:lnTo>
                  <a:lnTo>
                    <a:pt x="1822323" y="272643"/>
                  </a:lnTo>
                  <a:lnTo>
                    <a:pt x="1798650" y="228511"/>
                  </a:lnTo>
                  <a:lnTo>
                    <a:pt x="1770570" y="187121"/>
                  </a:lnTo>
                  <a:lnTo>
                    <a:pt x="1738020" y="148932"/>
                  </a:lnTo>
                  <a:lnTo>
                    <a:pt x="1703387" y="117297"/>
                  </a:lnTo>
                  <a:lnTo>
                    <a:pt x="1664754" y="90043"/>
                  </a:lnTo>
                  <a:lnTo>
                    <a:pt x="1622767" y="66916"/>
                  </a:lnTo>
                  <a:lnTo>
                    <a:pt x="1578051" y="47675"/>
                  </a:lnTo>
                  <a:lnTo>
                    <a:pt x="1531239" y="32080"/>
                  </a:lnTo>
                  <a:lnTo>
                    <a:pt x="1482966" y="19875"/>
                  </a:lnTo>
                  <a:lnTo>
                    <a:pt x="1433868" y="10807"/>
                  </a:lnTo>
                  <a:lnTo>
                    <a:pt x="1384566" y="4635"/>
                  </a:lnTo>
                  <a:lnTo>
                    <a:pt x="1335697" y="1117"/>
                  </a:lnTo>
                  <a:lnTo>
                    <a:pt x="1287894" y="0"/>
                  </a:lnTo>
                  <a:lnTo>
                    <a:pt x="1271625" y="127"/>
                  </a:lnTo>
                  <a:lnTo>
                    <a:pt x="1224330" y="2006"/>
                  </a:lnTo>
                  <a:lnTo>
                    <a:pt x="1171803" y="6959"/>
                  </a:lnTo>
                  <a:lnTo>
                    <a:pt x="1119593" y="14452"/>
                  </a:lnTo>
                  <a:lnTo>
                    <a:pt x="1067803" y="24434"/>
                  </a:lnTo>
                  <a:lnTo>
                    <a:pt x="1016508" y="36855"/>
                  </a:lnTo>
                  <a:lnTo>
                    <a:pt x="965784" y="51676"/>
                  </a:lnTo>
                  <a:lnTo>
                    <a:pt x="915720" y="68846"/>
                  </a:lnTo>
                  <a:lnTo>
                    <a:pt x="866394" y="88315"/>
                  </a:lnTo>
                  <a:lnTo>
                    <a:pt x="817880" y="110058"/>
                  </a:lnTo>
                  <a:lnTo>
                    <a:pt x="770267" y="133997"/>
                  </a:lnTo>
                  <a:lnTo>
                    <a:pt x="725208" y="159334"/>
                  </a:lnTo>
                  <a:lnTo>
                    <a:pt x="681596" y="186715"/>
                  </a:lnTo>
                  <a:lnTo>
                    <a:pt x="639406" y="216052"/>
                  </a:lnTo>
                  <a:lnTo>
                    <a:pt x="598589" y="247230"/>
                  </a:lnTo>
                  <a:lnTo>
                    <a:pt x="559092" y="280123"/>
                  </a:lnTo>
                  <a:lnTo>
                    <a:pt x="520890" y="314655"/>
                  </a:lnTo>
                  <a:lnTo>
                    <a:pt x="483908" y="350685"/>
                  </a:lnTo>
                  <a:lnTo>
                    <a:pt x="448132" y="388124"/>
                  </a:lnTo>
                  <a:lnTo>
                    <a:pt x="413499" y="426859"/>
                  </a:lnTo>
                  <a:lnTo>
                    <a:pt x="379971" y="466775"/>
                  </a:lnTo>
                  <a:lnTo>
                    <a:pt x="347497" y="507771"/>
                  </a:lnTo>
                  <a:lnTo>
                    <a:pt x="316039" y="549732"/>
                  </a:lnTo>
                  <a:lnTo>
                    <a:pt x="285546" y="592556"/>
                  </a:lnTo>
                  <a:lnTo>
                    <a:pt x="255981" y="636130"/>
                  </a:lnTo>
                  <a:lnTo>
                    <a:pt x="228904" y="677697"/>
                  </a:lnTo>
                  <a:lnTo>
                    <a:pt x="202387" y="719683"/>
                  </a:lnTo>
                  <a:lnTo>
                    <a:pt x="176314" y="762012"/>
                  </a:lnTo>
                  <a:lnTo>
                    <a:pt x="150533" y="804557"/>
                  </a:lnTo>
                  <a:lnTo>
                    <a:pt x="73736" y="932497"/>
                  </a:lnTo>
                  <a:lnTo>
                    <a:pt x="47879" y="974915"/>
                  </a:lnTo>
                  <a:lnTo>
                    <a:pt x="21678" y="1017054"/>
                  </a:lnTo>
                  <a:lnTo>
                    <a:pt x="0" y="1050988"/>
                  </a:lnTo>
                  <a:lnTo>
                    <a:pt x="0" y="2363851"/>
                  </a:lnTo>
                  <a:lnTo>
                    <a:pt x="2351913" y="2363851"/>
                  </a:lnTo>
                  <a:close/>
                </a:path>
              </a:pathLst>
            </a:custGeom>
            <a:solidFill>
              <a:srgbClr val="AECCE8"/>
            </a:solidFill>
          </p:spPr>
          <p:txBody>
            <a:bodyPr wrap="square" lIns="0" tIns="0" rIns="0" bIns="0" rtlCol="0"/>
            <a:lstStyle/>
            <a:p>
              <a:endParaRPr/>
            </a:p>
          </p:txBody>
        </p:sp>
        <p:sp>
          <p:nvSpPr>
            <p:cNvPr id="11" name="object 11"/>
            <p:cNvSpPr/>
            <p:nvPr/>
          </p:nvSpPr>
          <p:spPr>
            <a:xfrm>
              <a:off x="0" y="2870019"/>
              <a:ext cx="2218690" cy="2273935"/>
            </a:xfrm>
            <a:custGeom>
              <a:avLst/>
              <a:gdLst/>
              <a:ahLst/>
              <a:cxnLst/>
              <a:rect l="l" t="t" r="r" b="b"/>
              <a:pathLst>
                <a:path w="2218690" h="2273935">
                  <a:moveTo>
                    <a:pt x="806738" y="0"/>
                  </a:moveTo>
                  <a:lnTo>
                    <a:pt x="775786" y="118480"/>
                  </a:lnTo>
                  <a:lnTo>
                    <a:pt x="766160" y="196062"/>
                  </a:lnTo>
                  <a:lnTo>
                    <a:pt x="778481" y="267025"/>
                  </a:lnTo>
                  <a:lnTo>
                    <a:pt x="813373" y="365649"/>
                  </a:lnTo>
                  <a:lnTo>
                    <a:pt x="829838" y="406679"/>
                  </a:lnTo>
                  <a:lnTo>
                    <a:pt x="854358" y="455295"/>
                  </a:lnTo>
                  <a:lnTo>
                    <a:pt x="890586" y="508576"/>
                  </a:lnTo>
                  <a:lnTo>
                    <a:pt x="942178" y="563602"/>
                  </a:lnTo>
                  <a:lnTo>
                    <a:pt x="974876" y="590857"/>
                  </a:lnTo>
                  <a:lnTo>
                    <a:pt x="1012786" y="617453"/>
                  </a:lnTo>
                  <a:lnTo>
                    <a:pt x="1056364" y="643026"/>
                  </a:lnTo>
                  <a:lnTo>
                    <a:pt x="1106067" y="667210"/>
                  </a:lnTo>
                  <a:lnTo>
                    <a:pt x="1162350" y="689640"/>
                  </a:lnTo>
                  <a:lnTo>
                    <a:pt x="1225673" y="709951"/>
                  </a:lnTo>
                  <a:lnTo>
                    <a:pt x="1296490" y="727779"/>
                  </a:lnTo>
                  <a:lnTo>
                    <a:pt x="1375259" y="742758"/>
                  </a:lnTo>
                  <a:lnTo>
                    <a:pt x="1462437" y="754523"/>
                  </a:lnTo>
                  <a:lnTo>
                    <a:pt x="1564228" y="768875"/>
                  </a:lnTo>
                  <a:lnTo>
                    <a:pt x="1632510" y="780279"/>
                  </a:lnTo>
                  <a:lnTo>
                    <a:pt x="1698200" y="794692"/>
                  </a:lnTo>
                  <a:lnTo>
                    <a:pt x="1792213" y="818073"/>
                  </a:lnTo>
                </a:path>
                <a:path w="2218690" h="2273935">
                  <a:moveTo>
                    <a:pt x="2218238" y="2273470"/>
                  </a:moveTo>
                  <a:lnTo>
                    <a:pt x="2186447" y="2225726"/>
                  </a:lnTo>
                  <a:lnTo>
                    <a:pt x="2151391" y="2170599"/>
                  </a:lnTo>
                  <a:lnTo>
                    <a:pt x="2114988" y="2110759"/>
                  </a:lnTo>
                  <a:lnTo>
                    <a:pt x="2077255" y="2046020"/>
                  </a:lnTo>
                  <a:lnTo>
                    <a:pt x="1924991" y="1849501"/>
                  </a:lnTo>
                  <a:lnTo>
                    <a:pt x="1791319" y="1724959"/>
                  </a:lnTo>
                  <a:lnTo>
                    <a:pt x="1601617" y="1619260"/>
                  </a:lnTo>
                  <a:lnTo>
                    <a:pt x="1281259" y="1479272"/>
                  </a:lnTo>
                  <a:lnTo>
                    <a:pt x="1051651" y="1384366"/>
                  </a:lnTo>
                  <a:lnTo>
                    <a:pt x="913144" y="1277184"/>
                  </a:lnTo>
                  <a:lnTo>
                    <a:pt x="809964" y="1089734"/>
                  </a:lnTo>
                  <a:lnTo>
                    <a:pt x="686338" y="754023"/>
                  </a:lnTo>
                  <a:lnTo>
                    <a:pt x="639946" y="595610"/>
                  </a:lnTo>
                  <a:lnTo>
                    <a:pt x="609403" y="499877"/>
                  </a:lnTo>
                  <a:lnTo>
                    <a:pt x="581140" y="428185"/>
                  </a:lnTo>
                  <a:lnTo>
                    <a:pt x="541586" y="341899"/>
                  </a:lnTo>
                  <a:lnTo>
                    <a:pt x="516763" y="289424"/>
                  </a:lnTo>
                  <a:lnTo>
                    <a:pt x="512179" y="277939"/>
                  </a:lnTo>
                  <a:lnTo>
                    <a:pt x="507438" y="266658"/>
                  </a:lnTo>
                  <a:lnTo>
                    <a:pt x="502385" y="255579"/>
                  </a:lnTo>
                  <a:lnTo>
                    <a:pt x="496861" y="244699"/>
                  </a:lnTo>
                </a:path>
                <a:path w="2218690" h="2273935">
                  <a:moveTo>
                    <a:pt x="2021121" y="2273470"/>
                  </a:moveTo>
                  <a:lnTo>
                    <a:pt x="2007227" y="2248330"/>
                  </a:lnTo>
                  <a:lnTo>
                    <a:pt x="1980566" y="2187445"/>
                  </a:lnTo>
                  <a:lnTo>
                    <a:pt x="1866838" y="2073696"/>
                  </a:lnTo>
                  <a:lnTo>
                    <a:pt x="1730266" y="2017327"/>
                  </a:lnTo>
                  <a:lnTo>
                    <a:pt x="1615546" y="1998242"/>
                  </a:lnTo>
                  <a:lnTo>
                    <a:pt x="1567374" y="1996345"/>
                  </a:lnTo>
                  <a:lnTo>
                    <a:pt x="1111706" y="1897250"/>
                  </a:lnTo>
                  <a:lnTo>
                    <a:pt x="840597" y="1663102"/>
                  </a:lnTo>
                  <a:lnTo>
                    <a:pt x="710135" y="1425852"/>
                  </a:lnTo>
                  <a:lnTo>
                    <a:pt x="676406" y="1317447"/>
                  </a:lnTo>
                  <a:lnTo>
                    <a:pt x="545800" y="842822"/>
                  </a:lnTo>
                  <a:lnTo>
                    <a:pt x="463157" y="556439"/>
                  </a:lnTo>
                  <a:lnTo>
                    <a:pt x="419877" y="415786"/>
                  </a:lnTo>
                  <a:lnTo>
                    <a:pt x="407361" y="378349"/>
                  </a:lnTo>
                  <a:lnTo>
                    <a:pt x="404553" y="371660"/>
                  </a:lnTo>
                  <a:lnTo>
                    <a:pt x="401841" y="364905"/>
                  </a:lnTo>
                  <a:lnTo>
                    <a:pt x="399128" y="358253"/>
                  </a:lnTo>
                  <a:lnTo>
                    <a:pt x="396319" y="351874"/>
                  </a:lnTo>
                </a:path>
                <a:path w="2218690" h="2273935">
                  <a:moveTo>
                    <a:pt x="327123" y="2273470"/>
                  </a:moveTo>
                  <a:lnTo>
                    <a:pt x="300448" y="2238296"/>
                  </a:lnTo>
                  <a:lnTo>
                    <a:pt x="253216" y="2204570"/>
                  </a:lnTo>
                  <a:lnTo>
                    <a:pt x="163402" y="2152841"/>
                  </a:lnTo>
                  <a:lnTo>
                    <a:pt x="45517" y="2106336"/>
                  </a:lnTo>
                  <a:lnTo>
                    <a:pt x="0" y="2091440"/>
                  </a:lnTo>
                </a:path>
              </a:pathLst>
            </a:custGeom>
            <a:ln w="3874">
              <a:solidFill>
                <a:srgbClr val="FFFFFF"/>
              </a:solidFill>
            </a:ln>
          </p:spPr>
          <p:txBody>
            <a:bodyPr wrap="square" lIns="0" tIns="0" rIns="0" bIns="0" rtlCol="0"/>
            <a:lstStyle/>
            <a:p>
              <a:endParaRPr/>
            </a:p>
          </p:txBody>
        </p:sp>
        <p:sp>
          <p:nvSpPr>
            <p:cNvPr id="12" name="object 12"/>
            <p:cNvSpPr/>
            <p:nvPr/>
          </p:nvSpPr>
          <p:spPr>
            <a:xfrm>
              <a:off x="0" y="2886074"/>
              <a:ext cx="1553845" cy="2257425"/>
            </a:xfrm>
            <a:custGeom>
              <a:avLst/>
              <a:gdLst/>
              <a:ahLst/>
              <a:cxnLst/>
              <a:rect l="l" t="t" r="r" b="b"/>
              <a:pathLst>
                <a:path w="1553845" h="2257425">
                  <a:moveTo>
                    <a:pt x="11252" y="723595"/>
                  </a:moveTo>
                  <a:lnTo>
                    <a:pt x="0" y="710514"/>
                  </a:lnTo>
                  <a:lnTo>
                    <a:pt x="0" y="735914"/>
                  </a:lnTo>
                  <a:lnTo>
                    <a:pt x="2235" y="733742"/>
                  </a:lnTo>
                  <a:lnTo>
                    <a:pt x="6921" y="728802"/>
                  </a:lnTo>
                  <a:lnTo>
                    <a:pt x="11252" y="723595"/>
                  </a:lnTo>
                  <a:close/>
                </a:path>
                <a:path w="1553845" h="2257425">
                  <a:moveTo>
                    <a:pt x="221195" y="323646"/>
                  </a:moveTo>
                  <a:lnTo>
                    <a:pt x="192874" y="263867"/>
                  </a:lnTo>
                  <a:lnTo>
                    <a:pt x="162890" y="209016"/>
                  </a:lnTo>
                  <a:lnTo>
                    <a:pt x="131686" y="158927"/>
                  </a:lnTo>
                  <a:lnTo>
                    <a:pt x="99669" y="113436"/>
                  </a:lnTo>
                  <a:lnTo>
                    <a:pt x="67284" y="72377"/>
                  </a:lnTo>
                  <a:lnTo>
                    <a:pt x="34937" y="35585"/>
                  </a:lnTo>
                  <a:lnTo>
                    <a:pt x="3073" y="2870"/>
                  </a:lnTo>
                  <a:lnTo>
                    <a:pt x="0" y="0"/>
                  </a:lnTo>
                  <a:lnTo>
                    <a:pt x="0" y="532739"/>
                  </a:lnTo>
                  <a:lnTo>
                    <a:pt x="13055" y="549135"/>
                  </a:lnTo>
                  <a:lnTo>
                    <a:pt x="41910" y="588391"/>
                  </a:lnTo>
                  <a:lnTo>
                    <a:pt x="69303" y="628573"/>
                  </a:lnTo>
                  <a:lnTo>
                    <a:pt x="76898" y="610438"/>
                  </a:lnTo>
                  <a:lnTo>
                    <a:pt x="84201" y="591680"/>
                  </a:lnTo>
                  <a:lnTo>
                    <a:pt x="91503" y="572312"/>
                  </a:lnTo>
                  <a:lnTo>
                    <a:pt x="99136" y="552323"/>
                  </a:lnTo>
                  <a:lnTo>
                    <a:pt x="118440" y="504101"/>
                  </a:lnTo>
                  <a:lnTo>
                    <a:pt x="140474" y="456971"/>
                  </a:lnTo>
                  <a:lnTo>
                    <a:pt x="165074" y="411073"/>
                  </a:lnTo>
                  <a:lnTo>
                    <a:pt x="192049" y="366572"/>
                  </a:lnTo>
                  <a:lnTo>
                    <a:pt x="221195" y="323646"/>
                  </a:lnTo>
                  <a:close/>
                </a:path>
                <a:path w="1553845" h="2257425">
                  <a:moveTo>
                    <a:pt x="705967" y="2257425"/>
                  </a:moveTo>
                  <a:lnTo>
                    <a:pt x="652551" y="2197265"/>
                  </a:lnTo>
                  <a:lnTo>
                    <a:pt x="600671" y="2149322"/>
                  </a:lnTo>
                  <a:lnTo>
                    <a:pt x="424497" y="1944141"/>
                  </a:lnTo>
                  <a:lnTo>
                    <a:pt x="327177" y="1752917"/>
                  </a:lnTo>
                  <a:lnTo>
                    <a:pt x="285686" y="1611706"/>
                  </a:lnTo>
                  <a:lnTo>
                    <a:pt x="276974" y="1556626"/>
                  </a:lnTo>
                  <a:lnTo>
                    <a:pt x="269265" y="1486827"/>
                  </a:lnTo>
                  <a:lnTo>
                    <a:pt x="260362" y="1420355"/>
                  </a:lnTo>
                  <a:lnTo>
                    <a:pt x="250329" y="1357134"/>
                  </a:lnTo>
                  <a:lnTo>
                    <a:pt x="239268" y="1297076"/>
                  </a:lnTo>
                  <a:lnTo>
                    <a:pt x="227266" y="1240104"/>
                  </a:lnTo>
                  <a:lnTo>
                    <a:pt x="214414" y="1186141"/>
                  </a:lnTo>
                  <a:lnTo>
                    <a:pt x="200787" y="1135113"/>
                  </a:lnTo>
                  <a:lnTo>
                    <a:pt x="186486" y="1086942"/>
                  </a:lnTo>
                  <a:lnTo>
                    <a:pt x="171602" y="1041552"/>
                  </a:lnTo>
                  <a:lnTo>
                    <a:pt x="156210" y="998842"/>
                  </a:lnTo>
                  <a:lnTo>
                    <a:pt x="140411" y="958761"/>
                  </a:lnTo>
                  <a:lnTo>
                    <a:pt x="124282" y="921207"/>
                  </a:lnTo>
                  <a:lnTo>
                    <a:pt x="107911" y="886129"/>
                  </a:lnTo>
                  <a:lnTo>
                    <a:pt x="74828" y="823023"/>
                  </a:lnTo>
                  <a:lnTo>
                    <a:pt x="63868" y="841336"/>
                  </a:lnTo>
                  <a:lnTo>
                    <a:pt x="52654" y="859764"/>
                  </a:lnTo>
                  <a:lnTo>
                    <a:pt x="30060" y="896518"/>
                  </a:lnTo>
                  <a:lnTo>
                    <a:pt x="51701" y="1016114"/>
                  </a:lnTo>
                  <a:lnTo>
                    <a:pt x="54089" y="1138656"/>
                  </a:lnTo>
                  <a:lnTo>
                    <a:pt x="47777" y="1234173"/>
                  </a:lnTo>
                  <a:lnTo>
                    <a:pt x="43332" y="1272667"/>
                  </a:lnTo>
                  <a:lnTo>
                    <a:pt x="31140" y="1570177"/>
                  </a:lnTo>
                  <a:lnTo>
                    <a:pt x="108292" y="1784654"/>
                  </a:lnTo>
                  <a:lnTo>
                    <a:pt x="205435" y="1914525"/>
                  </a:lnTo>
                  <a:lnTo>
                    <a:pt x="253225" y="1958174"/>
                  </a:lnTo>
                  <a:lnTo>
                    <a:pt x="307086" y="1998218"/>
                  </a:lnTo>
                  <a:lnTo>
                    <a:pt x="356400" y="2039912"/>
                  </a:lnTo>
                  <a:lnTo>
                    <a:pt x="401396" y="2083015"/>
                  </a:lnTo>
                  <a:lnTo>
                    <a:pt x="442239" y="2127300"/>
                  </a:lnTo>
                  <a:lnTo>
                    <a:pt x="479120" y="2172512"/>
                  </a:lnTo>
                  <a:lnTo>
                    <a:pt x="512254" y="2218410"/>
                  </a:lnTo>
                  <a:lnTo>
                    <a:pt x="537133" y="2257425"/>
                  </a:lnTo>
                  <a:lnTo>
                    <a:pt x="705967" y="2257425"/>
                  </a:lnTo>
                  <a:close/>
                </a:path>
                <a:path w="1553845" h="2257425">
                  <a:moveTo>
                    <a:pt x="1553375" y="2257425"/>
                  </a:moveTo>
                  <a:lnTo>
                    <a:pt x="1298092" y="2161527"/>
                  </a:lnTo>
                  <a:lnTo>
                    <a:pt x="987933" y="2015426"/>
                  </a:lnTo>
                  <a:lnTo>
                    <a:pt x="837679" y="1923707"/>
                  </a:lnTo>
                  <a:lnTo>
                    <a:pt x="798461" y="1891893"/>
                  </a:lnTo>
                  <a:lnTo>
                    <a:pt x="593534" y="1648739"/>
                  </a:lnTo>
                  <a:lnTo>
                    <a:pt x="478269" y="1418628"/>
                  </a:lnTo>
                  <a:lnTo>
                    <a:pt x="427545" y="1247140"/>
                  </a:lnTo>
                  <a:lnTo>
                    <a:pt x="416204" y="1179842"/>
                  </a:lnTo>
                  <a:lnTo>
                    <a:pt x="406565" y="1128458"/>
                  </a:lnTo>
                  <a:lnTo>
                    <a:pt x="396392" y="1075867"/>
                  </a:lnTo>
                  <a:lnTo>
                    <a:pt x="385838" y="1022502"/>
                  </a:lnTo>
                  <a:lnTo>
                    <a:pt x="374980" y="968768"/>
                  </a:lnTo>
                  <a:lnTo>
                    <a:pt x="363931" y="915085"/>
                  </a:lnTo>
                  <a:lnTo>
                    <a:pt x="352831" y="861847"/>
                  </a:lnTo>
                  <a:lnTo>
                    <a:pt x="341769" y="809498"/>
                  </a:lnTo>
                  <a:lnTo>
                    <a:pt x="330847" y="758418"/>
                  </a:lnTo>
                  <a:lnTo>
                    <a:pt x="320205" y="709041"/>
                  </a:lnTo>
                  <a:lnTo>
                    <a:pt x="309930" y="661784"/>
                  </a:lnTo>
                  <a:lnTo>
                    <a:pt x="300139" y="617042"/>
                  </a:lnTo>
                  <a:lnTo>
                    <a:pt x="290944" y="575233"/>
                  </a:lnTo>
                  <a:lnTo>
                    <a:pt x="274802" y="502094"/>
                  </a:lnTo>
                  <a:lnTo>
                    <a:pt x="269913" y="508736"/>
                  </a:lnTo>
                  <a:lnTo>
                    <a:pt x="265188" y="515493"/>
                  </a:lnTo>
                  <a:lnTo>
                    <a:pt x="260578" y="522439"/>
                  </a:lnTo>
                  <a:lnTo>
                    <a:pt x="256006" y="529704"/>
                  </a:lnTo>
                  <a:lnTo>
                    <a:pt x="230124" y="569341"/>
                  </a:lnTo>
                  <a:lnTo>
                    <a:pt x="204812" y="609346"/>
                  </a:lnTo>
                  <a:lnTo>
                    <a:pt x="179946" y="649706"/>
                  </a:lnTo>
                  <a:lnTo>
                    <a:pt x="155435" y="690372"/>
                  </a:lnTo>
                  <a:lnTo>
                    <a:pt x="131165" y="731354"/>
                  </a:lnTo>
                  <a:lnTo>
                    <a:pt x="217805" y="906576"/>
                  </a:lnTo>
                  <a:lnTo>
                    <a:pt x="278587" y="1059446"/>
                  </a:lnTo>
                  <a:lnTo>
                    <a:pt x="314413" y="1167587"/>
                  </a:lnTo>
                  <a:lnTo>
                    <a:pt x="326161" y="1208595"/>
                  </a:lnTo>
                  <a:lnTo>
                    <a:pt x="437502" y="1631734"/>
                  </a:lnTo>
                  <a:lnTo>
                    <a:pt x="573138" y="1902879"/>
                  </a:lnTo>
                  <a:lnTo>
                    <a:pt x="687743" y="2047138"/>
                  </a:lnTo>
                  <a:lnTo>
                    <a:pt x="736015" y="2089645"/>
                  </a:lnTo>
                  <a:lnTo>
                    <a:pt x="792835" y="2140356"/>
                  </a:lnTo>
                  <a:lnTo>
                    <a:pt x="845045" y="2190585"/>
                  </a:lnTo>
                  <a:lnTo>
                    <a:pt x="892835" y="2240242"/>
                  </a:lnTo>
                  <a:lnTo>
                    <a:pt x="908113" y="2257425"/>
                  </a:lnTo>
                  <a:lnTo>
                    <a:pt x="1553375" y="2257425"/>
                  </a:lnTo>
                  <a:close/>
                </a:path>
              </a:pathLst>
            </a:custGeom>
            <a:solidFill>
              <a:srgbClr val="3B6793"/>
            </a:solidFill>
          </p:spPr>
          <p:txBody>
            <a:bodyPr wrap="square" lIns="0" tIns="0" rIns="0" bIns="0" rtlCol="0"/>
            <a:lstStyle/>
            <a:p>
              <a:endParaRPr/>
            </a:p>
          </p:txBody>
        </p:sp>
      </p:grpSp>
      <p:sp>
        <p:nvSpPr>
          <p:cNvPr id="13" name="object 13"/>
          <p:cNvSpPr/>
          <p:nvPr/>
        </p:nvSpPr>
        <p:spPr>
          <a:xfrm>
            <a:off x="7229260" y="1032877"/>
            <a:ext cx="98149" cy="130397"/>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939684" y="1555579"/>
            <a:ext cx="151799" cy="20305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8380607" y="889550"/>
            <a:ext cx="152499" cy="20270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8277458" y="2338137"/>
            <a:ext cx="98224" cy="129872"/>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7841459" y="1379727"/>
            <a:ext cx="98924" cy="129869"/>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253092" y="3705417"/>
            <a:ext cx="98222" cy="129874"/>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924320" y="3468792"/>
            <a:ext cx="151869" cy="202699"/>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2276265" y="3580767"/>
            <a:ext cx="98572" cy="129849"/>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2287437" y="4804690"/>
            <a:ext cx="98164" cy="130399"/>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3128793" y="4522790"/>
            <a:ext cx="151874" cy="203049"/>
          </a:xfrm>
          <a:prstGeom prst="rect">
            <a:avLst/>
          </a:prstGeom>
          <a:blipFill>
            <a:blip r:embed="rId13" cstate="print"/>
            <a:stretch>
              <a:fillRect/>
            </a:stretch>
          </a:blipFill>
        </p:spPr>
        <p:txBody>
          <a:bodyPr wrap="square" lIns="0" tIns="0" rIns="0" bIns="0" rtlCol="0"/>
          <a:lstStyle/>
          <a:p>
            <a:endParaRPr/>
          </a:p>
        </p:txBody>
      </p:sp>
      <p:sp>
        <p:nvSpPr>
          <p:cNvPr id="23" name="object 23"/>
          <p:cNvSpPr/>
          <p:nvPr/>
        </p:nvSpPr>
        <p:spPr>
          <a:xfrm>
            <a:off x="2167630" y="4954465"/>
            <a:ext cx="98222" cy="130399"/>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2364015" y="3430293"/>
            <a:ext cx="98222" cy="129924"/>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846340" y="4670965"/>
            <a:ext cx="152509" cy="202699"/>
          </a:xfrm>
          <a:prstGeom prst="rect">
            <a:avLst/>
          </a:prstGeom>
          <a:blipFill>
            <a:blip r:embed="rId16" cstate="print"/>
            <a:stretch>
              <a:fillRect/>
            </a:stretch>
          </a:blipFill>
        </p:spPr>
        <p:txBody>
          <a:bodyPr wrap="square" lIns="0" tIns="0" rIns="0" bIns="0" rtlCol="0"/>
          <a:lstStyle/>
          <a:p>
            <a:endParaRPr/>
          </a:p>
        </p:txBody>
      </p:sp>
      <p:sp>
        <p:nvSpPr>
          <p:cNvPr id="26" name="object 26"/>
          <p:cNvSpPr txBox="1">
            <a:spLocks noGrp="1"/>
          </p:cNvSpPr>
          <p:nvPr>
            <p:ph type="title"/>
          </p:nvPr>
        </p:nvSpPr>
        <p:spPr>
          <a:xfrm>
            <a:off x="3458336" y="220183"/>
            <a:ext cx="2225040"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Times New Roman"/>
                <a:cs typeface="Times New Roman"/>
              </a:rPr>
              <a:t>OBJECTIVE</a:t>
            </a:r>
            <a:endParaRPr sz="3000">
              <a:latin typeface="Times New Roman"/>
              <a:cs typeface="Times New Roman"/>
            </a:endParaRPr>
          </a:p>
        </p:txBody>
      </p:sp>
      <p:sp>
        <p:nvSpPr>
          <p:cNvPr id="27" name="object 27"/>
          <p:cNvSpPr txBox="1"/>
          <p:nvPr/>
        </p:nvSpPr>
        <p:spPr>
          <a:xfrm>
            <a:off x="1053669" y="1048554"/>
            <a:ext cx="6957695" cy="2768600"/>
          </a:xfrm>
          <a:prstGeom prst="rect">
            <a:avLst/>
          </a:prstGeom>
        </p:spPr>
        <p:txBody>
          <a:bodyPr vert="horz" wrap="square" lIns="0" tIns="12700" rIns="0" bIns="0" rtlCol="0">
            <a:spAutoFit/>
          </a:bodyPr>
          <a:lstStyle/>
          <a:p>
            <a:pPr marL="12700" marR="5080" algn="just">
              <a:lnSpc>
                <a:spcPct val="150000"/>
              </a:lnSpc>
              <a:spcBef>
                <a:spcPts val="100"/>
              </a:spcBef>
            </a:pPr>
            <a:r>
              <a:rPr sz="2400" spc="-85" dirty="0">
                <a:latin typeface="Times New Roman"/>
                <a:cs typeface="Times New Roman"/>
              </a:rPr>
              <a:t>To </a:t>
            </a:r>
            <a:r>
              <a:rPr sz="2400" spc="-5" dirty="0">
                <a:latin typeface="Times New Roman"/>
                <a:cs typeface="Times New Roman"/>
              </a:rPr>
              <a:t>create </a:t>
            </a:r>
            <a:r>
              <a:rPr sz="2400" dirty="0">
                <a:latin typeface="Times New Roman"/>
                <a:cs typeface="Times New Roman"/>
              </a:rPr>
              <a:t>a user friendly </a:t>
            </a:r>
            <a:r>
              <a:rPr sz="2400" spc="-5" dirty="0">
                <a:latin typeface="Times New Roman"/>
                <a:cs typeface="Times New Roman"/>
              </a:rPr>
              <a:t>interface which makes the  </a:t>
            </a:r>
            <a:r>
              <a:rPr sz="2400" dirty="0">
                <a:latin typeface="Times New Roman"/>
                <a:cs typeface="Times New Roman"/>
              </a:rPr>
              <a:t>process of </a:t>
            </a:r>
            <a:r>
              <a:rPr sz="2400" spc="-5" dirty="0">
                <a:latin typeface="Times New Roman"/>
                <a:cs typeface="Times New Roman"/>
              </a:rPr>
              <a:t>searching and applying </a:t>
            </a:r>
            <a:r>
              <a:rPr sz="2400" dirty="0">
                <a:latin typeface="Times New Roman"/>
                <a:cs typeface="Times New Roman"/>
              </a:rPr>
              <a:t>for various </a:t>
            </a:r>
            <a:r>
              <a:rPr sz="2400" spc="-5" dirty="0">
                <a:latin typeface="Times New Roman"/>
                <a:cs typeface="Times New Roman"/>
              </a:rPr>
              <a:t>job  </a:t>
            </a:r>
            <a:r>
              <a:rPr sz="2400" dirty="0">
                <a:latin typeface="Times New Roman"/>
                <a:cs typeface="Times New Roman"/>
              </a:rPr>
              <a:t>profiles </a:t>
            </a:r>
            <a:r>
              <a:rPr sz="2400" spc="-5" dirty="0">
                <a:latin typeface="Times New Roman"/>
                <a:cs typeface="Times New Roman"/>
              </a:rPr>
              <a:t>an easy task. </a:t>
            </a:r>
            <a:r>
              <a:rPr sz="2400" dirty="0">
                <a:latin typeface="Times New Roman"/>
                <a:cs typeface="Times New Roman"/>
              </a:rPr>
              <a:t>It </a:t>
            </a:r>
            <a:r>
              <a:rPr sz="2400" spc="-5" dirty="0">
                <a:latin typeface="Times New Roman"/>
                <a:cs typeface="Times New Roman"/>
              </a:rPr>
              <a:t>is </a:t>
            </a:r>
            <a:r>
              <a:rPr sz="2400" dirty="0">
                <a:latin typeface="Times New Roman"/>
                <a:cs typeface="Times New Roman"/>
              </a:rPr>
              <a:t>done </a:t>
            </a:r>
            <a:r>
              <a:rPr sz="2400" spc="-5" dirty="0">
                <a:latin typeface="Times New Roman"/>
                <a:cs typeface="Times New Roman"/>
              </a:rPr>
              <a:t>with an interactive  web-design which </a:t>
            </a:r>
            <a:r>
              <a:rPr sz="2400" dirty="0">
                <a:latin typeface="Times New Roman"/>
                <a:cs typeface="Times New Roman"/>
              </a:rPr>
              <a:t>uses a voice </a:t>
            </a:r>
            <a:r>
              <a:rPr sz="2400" spc="-5" dirty="0">
                <a:latin typeface="Times New Roman"/>
                <a:cs typeface="Times New Roman"/>
              </a:rPr>
              <a:t>activated chatbox so that  </a:t>
            </a:r>
            <a:r>
              <a:rPr sz="2400" dirty="0">
                <a:latin typeface="Times New Roman"/>
                <a:cs typeface="Times New Roman"/>
              </a:rPr>
              <a:t>users </a:t>
            </a:r>
            <a:r>
              <a:rPr sz="2400" spc="-5" dirty="0">
                <a:latin typeface="Times New Roman"/>
                <a:cs typeface="Times New Roman"/>
              </a:rPr>
              <a:t>can communicate with</a:t>
            </a:r>
            <a:r>
              <a:rPr sz="2400" spc="-15" dirty="0">
                <a:latin typeface="Times New Roman"/>
                <a:cs typeface="Times New Roman"/>
              </a:rPr>
              <a:t> </a:t>
            </a:r>
            <a:r>
              <a:rPr sz="2400" spc="-5" dirty="0">
                <a:latin typeface="Times New Roman"/>
                <a:cs typeface="Times New Roman"/>
              </a:rPr>
              <a:t>ease.</a:t>
            </a:r>
            <a:endParaRPr sz="24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1633</Words>
  <Application>Microsoft Office PowerPoint</Application>
  <PresentationFormat>On-screen Show (16:9)</PresentationFormat>
  <Paragraphs>97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Verdana</vt:lpstr>
      <vt:lpstr>Office Theme</vt:lpstr>
      <vt:lpstr>JOB SEARCH PORTAL  WITH VOICE  INTEGRATED CHATBOT</vt:lpstr>
      <vt:lpstr>01</vt:lpstr>
      <vt:lpstr>ABSTRACT</vt:lpstr>
      <vt:lpstr>INTRODUCTION</vt:lpstr>
      <vt:lpstr>LITERATURE REVIEW</vt:lpstr>
      <vt:lpstr>PROBLEM STATEMENT</vt:lpstr>
      <vt:lpstr>PREVIOUS MODELS  </vt:lpstr>
      <vt:lpstr>PROBLEM  IDENTIFICATION AND  OBJECTIVES</vt:lpstr>
      <vt:lpstr>OBJECTIVE</vt:lpstr>
      <vt:lpstr>SERVICES AND TECHNOLOGIES USED</vt:lpstr>
      <vt:lpstr>AMAZON WEB SERVICES- EC2 AND ELASTIC IP:</vt:lpstr>
      <vt:lpstr>SYSTEM METHODOLOGY</vt:lpstr>
      <vt:lpstr>PowerPoint Presentation</vt:lpstr>
      <vt:lpstr>PROCESS  DIAGRAM</vt:lpstr>
      <vt:lpstr>RESULT AND OUTPUTS</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Group 2</dc:title>
  <dc:creator>Dell</dc:creator>
  <cp:lastModifiedBy>Pasyanthi Sagi</cp:lastModifiedBy>
  <cp:revision>11</cp:revision>
  <dcterms:created xsi:type="dcterms:W3CDTF">2022-03-30T11:54:20Z</dcterms:created>
  <dcterms:modified xsi:type="dcterms:W3CDTF">2022-06-16T16:04:31Z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2022-03-30T00:00:00Z</vt:filetime>
  </property>
</Properties>
</file>