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C751-C5A3-467D-A5B6-7EB078C115F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EEBA-CE06-43A4-A781-AB5BC4244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0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381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776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05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2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42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48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48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11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65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52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8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7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Dwell Time Technologies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7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7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1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9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E038-9E07-449D-B9B4-986433BE8CE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5ED5-45DA-451B-B01E-B149F3CA1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417" y="623455"/>
            <a:ext cx="6507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Software Development Methodology</a:t>
            </a:r>
            <a:endParaRPr lang="en-IN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04109" y="1620982"/>
            <a:ext cx="68386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Waterfall – Linear Model</a:t>
            </a:r>
          </a:p>
          <a:p>
            <a:endParaRPr lang="en-US" sz="2800" dirty="0" smtClean="0"/>
          </a:p>
          <a:p>
            <a:r>
              <a:rPr lang="en-US" sz="2800" dirty="0" smtClean="0"/>
              <a:t>2 Agile – Scrum – Incremental Iterative Model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89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672" y="125271"/>
            <a:ext cx="2574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Kanban</a:t>
            </a:r>
            <a:r>
              <a:rPr lang="en-US" sz="3200" b="1" dirty="0" smtClean="0"/>
              <a:t> Board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834876"/>
            <a:ext cx="10475976" cy="50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417" y="623455"/>
            <a:ext cx="449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 Waterfall – Linear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2" y="1325601"/>
            <a:ext cx="11263744" cy="539587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362122" y="477078"/>
            <a:ext cx="3154017" cy="4320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Demerits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Requirement Changes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in the middle or 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Client is kept in dark till UAT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Less Client involvement in early stage of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Testers may be waiting for code drop ($ waste)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Less synergy b/w business, developers, testers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No possibility of early client feedback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20454" y="623455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Agile</a:t>
            </a:r>
            <a:endParaRPr lang="en-IN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9" y="1514041"/>
            <a:ext cx="8735291" cy="44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9085" y="623455"/>
            <a:ext cx="2858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Agile Manifesto</a:t>
            </a:r>
            <a:endParaRPr lang="en-IN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0" y="1208230"/>
            <a:ext cx="11118273" cy="51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417" y="623455"/>
            <a:ext cx="7499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Agile – Scrum – Incremental Iterative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8230"/>
            <a:ext cx="10668000" cy="51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5" y="519546"/>
            <a:ext cx="5798126" cy="3699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519546"/>
            <a:ext cx="6032789" cy="3699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7" y="4356099"/>
            <a:ext cx="3101685" cy="2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7983"/>
            <a:ext cx="10245435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2" y="710046"/>
            <a:ext cx="5927147" cy="4755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2672" y="125271"/>
            <a:ext cx="292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Product Backlog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09" y="710046"/>
            <a:ext cx="5673436" cy="4984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9819" y="125271"/>
            <a:ext cx="2614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Sprint Backlog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3896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672" y="125271"/>
            <a:ext cx="3421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Burnt Down Charts</a:t>
            </a:r>
            <a:endParaRPr lang="en-IN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661987"/>
            <a:ext cx="111347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108</Words>
  <Application>Microsoft Office PowerPoint</Application>
  <PresentationFormat>Widescreen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Technology Solution Provider</dc:title>
  <dc:creator>HP</dc:creator>
  <cp:lastModifiedBy>Microsoft account</cp:lastModifiedBy>
  <cp:revision>24</cp:revision>
  <dcterms:created xsi:type="dcterms:W3CDTF">2021-02-24T01:10:38Z</dcterms:created>
  <dcterms:modified xsi:type="dcterms:W3CDTF">2021-04-21T16:07:27Z</dcterms:modified>
</cp:coreProperties>
</file>