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layout/>
      <c:overlay val="0"/>
      <c:spPr>
        <a:ln>
          <a:noFill/>
        </a:ln>
      </c:spPr>
    </c:title>
    <c:autoTitleDeleted val="1"/>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1072487"/>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138251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noChangeAspect="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6511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758697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850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426182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9806641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14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9522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19611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50444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9607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01041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99855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6083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22110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343927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40253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3" y="3040529"/>
            <a:ext cx="810370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PRAKASH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12219</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07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asunm1703312219107</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a:t>
            </a:r>
            <a:r>
              <a:rPr lang="en-US" altLang="zh-CN" sz="2400" b="0" i="0" u="none" strike="noStrike" kern="1200" cap="none" spc="0" baseline="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a:t>
            </a:r>
            <a:r>
              <a:rPr lang="en-US" altLang="zh-CN" sz="2400" b="0" i="0" u="none" strike="noStrike" kern="1200" cap="none" spc="0" baseline="0">
                <a:solidFill>
                  <a:schemeClr val="tx1"/>
                </a:solidFill>
                <a:latin typeface="Calibri" pitchFamily="0" charset="0"/>
                <a:ea typeface="宋体" pitchFamily="0" charset="0"/>
                <a:cs typeface="Calibri" pitchFamily="0" charset="0"/>
              </a:rPr>
              <a:t> Prakashkovalam143@gmail.com</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03823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486941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076646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7905439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798955" y="1752599"/>
          <a:ext cx="673227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0048275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66824754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96688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850286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8143834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116788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28656612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6"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86859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3239522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66653876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2024-03-28T17:07:00Z</dcterms:created>
  <dcterms:modified xsi:type="dcterms:W3CDTF">2024-09-23T03:42:29Z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