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64" d="100"/>
          <a:sy n="6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1773061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131716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1156262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8128123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9282469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06702996"/>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3800584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6161335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9866067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1847465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3390239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4767626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3610870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0635879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13576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881093"/>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497702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513902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5268142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464680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534698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175953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095165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04825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299200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511325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518014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548585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3694251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PRAKASH. 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312218226</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B. com general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:GOVERNMENT ARTS AND SCIENCE COLLEGE,R. K NAGAR ,TONDIARPET , CHENNAI —81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0188032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5" name="文本框"/>
          <p:cNvSpPr txBox="1">
            <a:spLocks/>
          </p:cNvSpPr>
          <p:nvPr/>
        </p:nvSpPr>
        <p:spPr>
          <a:xfrm rot="18449">
            <a:off x="1923888" y="1339014"/>
            <a:ext cx="6476070" cy="542543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a:rPr>
              <a:t>a. Using the charts and graphs.</a:t>
            </a:r>
            <a:endParaRPr lang="en-US" altLang="zh-CN" sz="2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a:rPr>
              <a:t>b. Collection of data from Kaggle.</a:t>
            </a:r>
            <a:endParaRPr lang="en-US" altLang="zh-CN" sz="2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a:rPr>
              <a:t>c. Cleaning unwanted data.</a:t>
            </a:r>
            <a:endParaRPr lang="en-US" altLang="zh-CN" sz="2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a:rPr>
              <a:t>d. Selection of data.</a:t>
            </a:r>
            <a:endParaRPr lang="en-US" altLang="zh-CN" sz="2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a:rPr>
              <a:t>e. Selection of analysis. (gender and department analysis)</a:t>
            </a:r>
            <a:endParaRPr lang="en-US" altLang="zh-CN" sz="2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a:rPr>
              <a:t>f. Use of various techniques from excel (conditional formatting, sorting, filtering, table, pivot table, pivot charts, slicers etc.....</a:t>
            </a:r>
            <a:endParaRPr lang="en-US" altLang="zh-CN" sz="2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a:rPr>
              <a:t>g. Finding the results.</a:t>
            </a:r>
            <a:endParaRPr lang="zh-CN" altLang="en-US" sz="22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70988107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84" name="图片"/>
          <p:cNvPicPr>
            <a:picLocks noChangeAspect="1"/>
          </p:cNvPicPr>
          <p:nvPr/>
        </p:nvPicPr>
        <p:blipFill>
          <a:blip r:embed="rId2" cstate="print"/>
          <a:stretch>
            <a:fillRect/>
          </a:stretch>
        </p:blipFill>
        <p:spPr>
          <a:xfrm rot="0">
            <a:off x="1276330" y="1057258"/>
            <a:ext cx="6857895" cy="5619664"/>
          </a:xfrm>
          <a:prstGeom prst="rect"/>
          <a:noFill/>
          <a:ln w="12700" cmpd="sng" cap="flat">
            <a:noFill/>
            <a:prstDash val="solid"/>
            <a:miter/>
          </a:ln>
        </p:spPr>
      </p:pic>
    </p:spTree>
    <p:extLst>
      <p:ext uri="{BB962C8B-B14F-4D97-AF65-F5344CB8AC3E}">
        <p14:creationId xmlns:p14="http://schemas.microsoft.com/office/powerpoint/2010/main" val="83380332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85" name="图片"/>
          <p:cNvPicPr>
            <a:picLocks noChangeAspect="1"/>
          </p:cNvPicPr>
          <p:nvPr/>
        </p:nvPicPr>
        <p:blipFill>
          <a:blip r:embed="rId1" cstate="print"/>
          <a:srcRect t="30320" b="46474" l="15321" r="21049"/>
          <a:stretch>
            <a:fillRect/>
          </a:stretch>
        </p:blipFill>
        <p:spPr>
          <a:xfrm rot="0">
            <a:off x="1128750" y="760615"/>
            <a:ext cx="7127215" cy="5548340"/>
          </a:xfrm>
          <a:prstGeom prst="rect"/>
          <a:noFill/>
          <a:ln w="12700" cmpd="sng" cap="flat">
            <a:noFill/>
            <a:prstDash val="solid"/>
            <a:miter/>
          </a:ln>
        </p:spPr>
      </p:pic>
    </p:spTree>
    <p:extLst>
      <p:ext uri="{BB962C8B-B14F-4D97-AF65-F5344CB8AC3E}">
        <p14:creationId xmlns:p14="http://schemas.microsoft.com/office/powerpoint/2010/main" val="1539660485"/>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86" name="图片"/>
          <p:cNvPicPr>
            <a:picLocks noChangeAspect="1"/>
          </p:cNvPicPr>
          <p:nvPr/>
        </p:nvPicPr>
        <p:blipFill>
          <a:blip r:embed="rId1" cstate="print"/>
          <a:srcRect t="56582" b="19075" l="16716" r="17013"/>
          <a:stretch>
            <a:fillRect/>
          </a:stretch>
        </p:blipFill>
        <p:spPr>
          <a:xfrm rot="0">
            <a:off x="1126725" y="479294"/>
            <a:ext cx="6697248" cy="6187781"/>
          </a:xfrm>
          <a:prstGeom prst="rect"/>
          <a:noFill/>
          <a:ln w="12700" cmpd="sng" cap="flat">
            <a:noFill/>
            <a:prstDash val="solid"/>
            <a:miter/>
          </a:ln>
        </p:spPr>
      </p:pic>
    </p:spTree>
    <p:extLst>
      <p:ext uri="{BB962C8B-B14F-4D97-AF65-F5344CB8AC3E}">
        <p14:creationId xmlns:p14="http://schemas.microsoft.com/office/powerpoint/2010/main" val="591007425"/>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ctrTitle"/>
          </p:nvPr>
        </p:nvSpPr>
        <p:spPr>
          <a:xfrm rot="21597252">
            <a:off x="621515" y="978660"/>
            <a:ext cx="10367842" cy="42862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a:rPr>
              <a:t>conclusion</a:t>
            </a:r>
            <a:endParaRPr lang="zh-CN" altLang="en-US" sz="2800" b="1" i="0" u="none" strike="noStrike" kern="0" cap="none" spc="0" baseline="0">
              <a:latin typeface="Calibri" pitchFamily="0" charset="0"/>
              <a:ea typeface="宋体" pitchFamily="0" charset="0"/>
              <a:cs typeface="Lucida Sans"/>
            </a:endParaRPr>
          </a:p>
        </p:txBody>
      </p:sp>
      <p:sp>
        <p:nvSpPr>
          <p:cNvPr id="175" name="文本框"/>
          <p:cNvSpPr txBox="1">
            <a:spLocks/>
          </p:cNvSpPr>
          <p:nvPr/>
        </p:nvSpPr>
        <p:spPr>
          <a:xfrm rot="21588414">
            <a:off x="1342882" y="1770327"/>
            <a:ext cx="8213337" cy="4758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a:rPr>
              <a:t>Finally I here by conclude that in my project the following outcomes:</a:t>
            </a:r>
            <a:endParaRPr lang="en-US" altLang="zh-CN" sz="2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a:rPr>
              <a:t>1. With my project we can find the total number of employees.</a:t>
            </a:r>
            <a:endParaRPr lang="en-US" altLang="zh-CN" sz="2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a:rPr>
              <a:t>2. We can find the total number of male and female in the working population of the company.</a:t>
            </a:r>
            <a:endParaRPr lang="en-US" altLang="zh-CN" sz="2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a:rPr>
              <a:t>3. We can also find the total number of department that are operating in the company and division of male and female in the particular department.</a:t>
            </a:r>
            <a:endParaRPr lang="en-US" altLang="zh-CN" sz="2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a:rPr>
              <a:t>4. With all this the company find the requirement of employees in the organisation and recruit according to that.</a:t>
            </a:r>
            <a:endParaRPr lang="zh-CN" altLang="en-US" sz="2200" b="0" i="0" u="none" strike="noStrike" kern="1200" cap="none" spc="0" baseline="0">
              <a:solidFill>
                <a:schemeClr val="tx1"/>
              </a:solidFill>
              <a:latin typeface="Droid Sans" pitchFamily="0" charset="0"/>
              <a:ea typeface="宋体" pitchFamily="0" charset="0"/>
              <a:cs typeface="Lucida Sans"/>
            </a:endParaRPr>
          </a:p>
        </p:txBody>
      </p:sp>
      <p:sp>
        <p:nvSpPr>
          <p:cNvPr id="181" name="文本框"/>
          <p:cNvSpPr txBox="1">
            <a:spLocks/>
          </p:cNvSpPr>
          <p:nvPr/>
        </p:nvSpPr>
        <p:spPr>
          <a:xfrm rot="0">
            <a:off x="5467266" y="2806657"/>
            <a:ext cx="125728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93676625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9145821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4270392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9" name="文本框"/>
          <p:cNvSpPr txBox="1">
            <a:spLocks/>
          </p:cNvSpPr>
          <p:nvPr/>
        </p:nvSpPr>
        <p:spPr>
          <a:xfrm rot="21571510">
            <a:off x="912090" y="1979096"/>
            <a:ext cx="5698301"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a:rPr>
              <a:t>1. To know the total working population.</a:t>
            </a:r>
            <a:endParaRPr lang="en-US" altLang="zh-CN" sz="24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a:rPr>
              <a:t>2. To know the total number of working male and female.</a:t>
            </a:r>
            <a:endParaRPr lang="en-US" altLang="zh-CN" sz="24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a:rPr>
              <a:t>3. To know the total number of department in the company.</a:t>
            </a:r>
            <a:endParaRPr lang="zh-CN" altLang="en-US" sz="24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39977729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0" name="文本框"/>
          <p:cNvSpPr txBox="1">
            <a:spLocks/>
          </p:cNvSpPr>
          <p:nvPr/>
        </p:nvSpPr>
        <p:spPr>
          <a:xfrm rot="2102">
            <a:off x="838187" y="2353383"/>
            <a:ext cx="7201783" cy="25488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700" b="0" i="0" u="none" strike="noStrike" kern="1200" cap="none" spc="0" baseline="0">
                <a:solidFill>
                  <a:schemeClr val="tx1"/>
                </a:solidFill>
                <a:latin typeface="Droid Sans" pitchFamily="0" charset="0"/>
                <a:ea typeface="宋体" pitchFamily="0" charset="0"/>
                <a:cs typeface="Droid Sans" pitchFamily="0" charset="0"/>
              </a:rPr>
              <a:t>•I have analysied the gender and department in the company from the data set using various techniques from excel like Creating tables, sorting, filtering and grouping and using pivot tables, slicers etc,...and expressed my result at the end.</a:t>
            </a:r>
            <a:endParaRPr lang="zh-CN" altLang="en-US" sz="27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95273837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1" name="文本框"/>
          <p:cNvSpPr txBox="1">
            <a:spLocks/>
          </p:cNvSpPr>
          <p:nvPr/>
        </p:nvSpPr>
        <p:spPr>
          <a:xfrm rot="0">
            <a:off x="1771623" y="2057368"/>
            <a:ext cx="4762427" cy="3434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a:rPr>
              <a:t>1.Management of the company</a:t>
            </a:r>
            <a:endParaRPr lang="en-US" altLang="zh-CN" sz="25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a:rPr>
              <a:t>2. Employees</a:t>
            </a:r>
            <a:endParaRPr lang="en-US" altLang="zh-CN" sz="25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a:rPr>
              <a:t>3.Researchers</a:t>
            </a:r>
            <a:endParaRPr lang="en-US" altLang="zh-CN" sz="25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a:rPr>
              <a:t>4.Statistical department</a:t>
            </a:r>
            <a:endParaRPr lang="en-US" altLang="zh-CN" sz="25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a:rPr>
              <a:t>5.Employers</a:t>
            </a:r>
            <a:endParaRPr lang="zh-CN" altLang="en-US" sz="25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62415066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3"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2" name="文本框"/>
          <p:cNvSpPr txBox="1">
            <a:spLocks/>
          </p:cNvSpPr>
          <p:nvPr/>
        </p:nvSpPr>
        <p:spPr>
          <a:xfrm rot="21587072">
            <a:off x="3362273" y="2057368"/>
            <a:ext cx="4762427" cy="40728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a:rPr>
              <a:t>I have used various techniques in excel like</a:t>
            </a:r>
            <a:endParaRPr lang="en-US" altLang="zh-CN" sz="24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a:rPr>
              <a:t>1.Conditional formatting: for finding the null values.</a:t>
            </a:r>
            <a:endParaRPr lang="en-US" altLang="zh-CN" sz="24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a:rPr>
              <a:t>2. Table: to make look the data in presentable and neat manner.</a:t>
            </a:r>
            <a:endParaRPr lang="en-US" altLang="zh-CN" sz="24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a:rPr>
              <a:t>3.alignment:to center the data so that it will look nice.</a:t>
            </a:r>
            <a:endParaRPr lang="zh-CN" altLang="en-US" sz="24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32646474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3" name="文本框"/>
          <p:cNvSpPr txBox="1">
            <a:spLocks/>
          </p:cNvSpPr>
          <p:nvPr/>
        </p:nvSpPr>
        <p:spPr>
          <a:xfrm rot="36459">
            <a:off x="1562076" y="1485877"/>
            <a:ext cx="7559828" cy="5120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a:rPr>
              <a:t>I have used the data which I is collected from Kaggle.com. Various data which is been used in my</a:t>
            </a:r>
            <a:endParaRPr lang="en-US" altLang="zh-CN" sz="21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a:rPr>
              <a:t>project are I. Employee id: alpha numeric.</a:t>
            </a:r>
            <a:endParaRPr lang="en-US" altLang="zh-CN" sz="21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a:rPr>
              <a:t>II. Name: alphabets.</a:t>
            </a:r>
            <a:endParaRPr lang="en-US" altLang="zh-CN" sz="21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a:rPr>
              <a:t>III. Gender: alphabet.</a:t>
            </a:r>
            <a:endParaRPr lang="en-US" altLang="zh-CN" sz="21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a:rPr>
              <a:t>IV. Salary: numbers.</a:t>
            </a:r>
            <a:endParaRPr lang="en-US" altLang="zh-CN" sz="21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a:rPr>
              <a:t>V. Start date: alpha numeric.</a:t>
            </a:r>
            <a:endParaRPr lang="en-US" altLang="zh-CN" sz="21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a:rPr>
              <a:t>VI. Employee type: alphabets.</a:t>
            </a:r>
            <a:endParaRPr lang="en-US" altLang="zh-CN" sz="21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a:rPr>
              <a:t>VII. Work location: alphabets.</a:t>
            </a:r>
            <a:endParaRPr lang="zh-CN" altLang="en-US" sz="21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44674112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2"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4" name="文本框"/>
          <p:cNvSpPr txBox="1">
            <a:spLocks/>
          </p:cNvSpPr>
          <p:nvPr/>
        </p:nvSpPr>
        <p:spPr>
          <a:xfrm rot="25931">
            <a:off x="3143202" y="1990694"/>
            <a:ext cx="4762427" cy="3177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400" b="0" i="0" u="none" strike="noStrike" kern="1200" cap="none" spc="0" baseline="0">
                <a:solidFill>
                  <a:schemeClr val="tx1"/>
                </a:solidFill>
                <a:latin typeface="Droid Sans" pitchFamily="0" charset="0"/>
                <a:ea typeface="宋体" pitchFamily="0" charset="0"/>
                <a:cs typeface="Lucida Sans"/>
              </a:rPr>
              <a:t>I have used both the pivot charts and slicers at the same time in data analysis so it makes it easy to understand for the users who uses it.</a:t>
            </a:r>
            <a:endParaRPr lang="zh-CN" altLang="en-US" sz="34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16103193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241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2024-08-31T04:50:31Z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