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particle" TargetMode="External" /><Relationship Id="rId3" Type="http://schemas.openxmlformats.org/officeDocument/2006/relationships/hyperlink" Target="https://dictionary.cambridge.org/dictionary/english/show" TargetMode="External" /><Relationship Id="rId7" Type="http://schemas.openxmlformats.org/officeDocument/2006/relationships/hyperlink" Target="https://dictionary.cambridge.org/dictionary/english/carry" TargetMode="Externa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Relationship Id="rId6" Type="http://schemas.openxmlformats.org/officeDocument/2006/relationships/hyperlink" Target="https://dictionary.cambridge.org/dictionary/english/explosion" TargetMode="External" /><Relationship Id="rId5" Type="http://schemas.openxmlformats.org/officeDocument/2006/relationships/hyperlink" Target="https://dictionary.cambridge.org/dictionary/english/generate" TargetMode="External" /><Relationship Id="rId4" Type="http://schemas.openxmlformats.org/officeDocument/2006/relationships/hyperlink" Target="https://dictionary.cambridge.org/dictionary/english/heat" TargetMode="External" /><Relationship Id="rId9" Type="http://schemas.openxmlformats.org/officeDocument/2006/relationships/hyperlink" Target="https://dictionary.cambridge.org/dictionary/english/air" TargetMode="Externa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B PRAKASH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312207915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</a:t>
            </a:r>
            <a:r>
              <a:rPr lang="en-IN" sz="2400" dirty="0" err="1"/>
              <a:t>Bcom</a:t>
            </a:r>
            <a:r>
              <a:rPr lang="en-IN" sz="2400" dirty="0"/>
              <a:t> (general)</a:t>
            </a:r>
            <a:endParaRPr lang="en-US" sz="2400" dirty="0"/>
          </a:p>
          <a:p>
            <a:r>
              <a:rPr lang="en-IN" sz="2400" dirty="0"/>
              <a:t>COLLEGE </a:t>
            </a:r>
            <a:r>
              <a:rPr lang="en-IN" sz="2400" dirty="0" err="1"/>
              <a:t>quaide</a:t>
            </a:r>
            <a:r>
              <a:rPr lang="en-IN" sz="2400" dirty="0"/>
              <a:t> </a:t>
            </a:r>
            <a:r>
              <a:rPr lang="en-IN" sz="2400" dirty="0" err="1"/>
              <a:t>milleth</a:t>
            </a:r>
            <a:r>
              <a:rPr lang="en-IN" sz="2400" dirty="0"/>
              <a:t> collage for 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636ED-5F40-4A23-14F9-37F480D47C86}"/>
              </a:ext>
            </a:extLst>
          </p:cNvPr>
          <p:cNvSpPr txBox="1"/>
          <p:nvPr/>
        </p:nvSpPr>
        <p:spPr>
          <a:xfrm>
            <a:off x="2391727" y="-10592407"/>
            <a:ext cx="6107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E702B-57BD-74B4-DF5D-C0EC25E63071}"/>
              </a:ext>
            </a:extLst>
          </p:cNvPr>
          <p:cNvSpPr txBox="1"/>
          <p:nvPr/>
        </p:nvSpPr>
        <p:spPr>
          <a:xfrm>
            <a:off x="1035844" y="2518172"/>
            <a:ext cx="37504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Computer modelling </a:t>
            </a:r>
            <a:r>
              <a:rPr lang="en-IN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3" tooltip="showed"/>
              </a:rPr>
              <a:t>showed</a:t>
            </a:r>
            <a:r>
              <a:rPr lang="en-IN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how the </a:t>
            </a:r>
            <a:r>
              <a:rPr lang="en-IN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4" tooltip="heat"/>
              </a:rPr>
              <a:t>heat</a:t>
            </a:r>
            <a:r>
              <a:rPr lang="en-IN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5" tooltip="generated"/>
              </a:rPr>
              <a:t>generated</a:t>
            </a:r>
            <a:r>
              <a:rPr lang="en-IN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by the </a:t>
            </a:r>
            <a:r>
              <a:rPr lang="en-IN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6" tooltip="explosion"/>
              </a:rPr>
              <a:t>explosion</a:t>
            </a:r>
            <a:r>
              <a:rPr lang="en-IN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would </a:t>
            </a:r>
            <a:r>
              <a:rPr lang="en-IN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7" tooltip="carry"/>
              </a:rPr>
              <a:t>carry</a:t>
            </a:r>
            <a:r>
              <a:rPr lang="en-IN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IN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8" tooltip="particles"/>
              </a:rPr>
              <a:t>particles</a:t>
            </a:r>
            <a:r>
              <a:rPr lang="en-IN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50ft or more into the </a:t>
            </a:r>
            <a:r>
              <a:rPr lang="en-IN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9" tooltip="air"/>
              </a:rPr>
              <a:t>air</a:t>
            </a:r>
            <a:r>
              <a:rPr lang="en-IN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E0B36-BC71-5894-4CD1-37D36A6DA102}"/>
              </a:ext>
            </a:extLst>
          </p:cNvPr>
          <p:cNvSpPr txBox="1"/>
          <p:nvPr/>
        </p:nvSpPr>
        <p:spPr>
          <a:xfrm>
            <a:off x="755332" y="2082799"/>
            <a:ext cx="34468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1C3B"/>
                </a:solidFill>
                <a:effectLst/>
                <a:latin typeface="Google Sans"/>
              </a:rPr>
              <a:t>Data analysis results are the findings from </a:t>
            </a:r>
            <a:r>
              <a:rPr lang="en-IN" b="0" i="0" dirty="0" err="1">
                <a:solidFill>
                  <a:srgbClr val="001C3B"/>
                </a:solidFill>
                <a:effectLst/>
                <a:latin typeface="Google Sans"/>
              </a:rPr>
              <a:t>analyzing</a:t>
            </a:r>
            <a:r>
              <a:rPr lang="en-IN" b="0" i="0" dirty="0">
                <a:solidFill>
                  <a:srgbClr val="001C3B"/>
                </a:solidFill>
                <a:effectLst/>
                <a:latin typeface="Google Sans"/>
              </a:rPr>
              <a:t> data to answer research questions. They can include information about the data's content and structure, as well as its quality. Data analysis results can be presented in a variety of ways, such as: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E221C-9006-E2CF-D3BF-2B6B7C7E4E09}"/>
              </a:ext>
            </a:extLst>
          </p:cNvPr>
          <p:cNvSpPr txBox="1"/>
          <p:nvPr/>
        </p:nvSpPr>
        <p:spPr>
          <a:xfrm rot="10800000" flipV="1">
            <a:off x="873355" y="2538831"/>
            <a:ext cx="4257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A conclusion for data analysis is a summary statement that explains the analysis in a clear and useful way. A conclusion for data analysis can include: </a:t>
            </a:r>
          </a:p>
          <a:p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D1728-2DEF-53FE-697D-8B170E4A5035}"/>
              </a:ext>
            </a:extLst>
          </p:cNvPr>
          <p:cNvSpPr txBox="1"/>
          <p:nvPr/>
        </p:nvSpPr>
        <p:spPr>
          <a:xfrm>
            <a:off x="1059180" y="2458997"/>
            <a:ext cx="56368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81E00"/>
                </a:solidFill>
                <a:effectLst/>
                <a:latin typeface="Google Sans"/>
              </a:rPr>
              <a:t>A problem statement is 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a description of an issue to be addressed. or a condition to be improved upon</a:t>
            </a:r>
            <a:r>
              <a:rPr lang="en-IN" b="0" i="0" dirty="0">
                <a:solidFill>
                  <a:srgbClr val="181E00"/>
                </a:solidFill>
                <a:effectLst/>
                <a:latin typeface="Google Sans"/>
              </a:rPr>
              <a:t>. It identifies the gap between the current problem and goal. The first condition of solving a problem is understanding the problem, which can be done by way of a problem statement.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227733-EE22-5A4A-7264-F8986BBE6F5F}"/>
              </a:ext>
            </a:extLst>
          </p:cNvPr>
          <p:cNvSpPr txBox="1"/>
          <p:nvPr/>
        </p:nvSpPr>
        <p:spPr>
          <a:xfrm>
            <a:off x="676275" y="2133600"/>
            <a:ext cx="56995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project overview is a document that summarizes a project's key details, including its goals, objectives, and steps to achieve them. It also outlines the project's schedule, budget, resources, and status. A project overview can help simplify complex information into a single document that can be easily managed throughout the project's lifecycle. </a:t>
            </a:r>
          </a:p>
          <a:p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5BB74-E8B7-83FE-55BF-BEC7BAE6DDA3}"/>
              </a:ext>
            </a:extLst>
          </p:cNvPr>
          <p:cNvSpPr txBox="1"/>
          <p:nvPr/>
        </p:nvSpPr>
        <p:spPr>
          <a:xfrm>
            <a:off x="928689" y="2967334"/>
            <a:ext cx="5429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A user is 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a person or entity that engages with a product, service, or system in some way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, such as by using it, interacting with it, or consuming it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22EF5-9CC2-0229-2950-AB6C5EC1A2E0}"/>
              </a:ext>
            </a:extLst>
          </p:cNvPr>
          <p:cNvSpPr txBox="1"/>
          <p:nvPr/>
        </p:nvSpPr>
        <p:spPr>
          <a:xfrm>
            <a:off x="3042047" y="2690336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A value proposition is 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a short statement that communicates why buyers should choose your products or services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. It's more than just a product or service description — it's the specific solution that your business provides and the promise of value that a customer can expect you to deliver.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D5792-E837-5942-57C2-B61CB1E32FEA}"/>
              </a:ext>
            </a:extLst>
          </p:cNvPr>
          <p:cNvSpPr txBox="1"/>
          <p:nvPr/>
        </p:nvSpPr>
        <p:spPr>
          <a:xfrm>
            <a:off x="755332" y="2551837"/>
            <a:ext cx="83946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A dataset is a collection of data related to a specific topic, theme, or industry. It can include numbers, text, images, videos, and audio, and can be stored in a variety of formats, such as CSV, JSON, or SQL. </a:t>
            </a: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D74C3-61C7-21EB-A2DC-6DBC4C85693D}"/>
              </a:ext>
            </a:extLst>
          </p:cNvPr>
          <p:cNvSpPr txBox="1"/>
          <p:nvPr/>
        </p:nvSpPr>
        <p:spPr>
          <a:xfrm>
            <a:off x="3042047" y="2828835"/>
            <a:ext cx="39683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05261"/>
                </a:solidFill>
                <a:effectLst/>
                <a:latin typeface="GT America"/>
              </a:rPr>
              <a:t>Every time I travel to Boston, I stay in the same hotel. It's not fancy and the location isn't great, </a:t>
            </a:r>
            <a:r>
              <a:rPr lang="en-IN" b="0" i="1" dirty="0">
                <a:solidFill>
                  <a:srgbClr val="405261"/>
                </a:solidFill>
                <a:effectLst/>
                <a:latin typeface="GT America"/>
              </a:rPr>
              <a:t>but</a:t>
            </a:r>
            <a:r>
              <a:rPr lang="en-IN" b="0" i="0" dirty="0">
                <a:solidFill>
                  <a:srgbClr val="405261"/>
                </a:solidFill>
                <a:effectLst/>
                <a:latin typeface="GT America"/>
              </a:rPr>
              <a:t> they know how to wow a customer. The way that I’m treated when I go there has always left an impression on me.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ppprakash2005@gmail.com</cp:lastModifiedBy>
  <cp:revision>13</cp:revision>
  <dcterms:created xsi:type="dcterms:W3CDTF">2024-03-29T15:07:22Z</dcterms:created>
  <dcterms:modified xsi:type="dcterms:W3CDTF">2024-09-04T08:47:43Z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