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3"/>
  </p:notesMasterIdLst>
  <p:sldIdLst>
    <p:sldId id="256" r:id="rId3"/>
    <p:sldId id="281" r:id="rId4"/>
    <p:sldId id="267" r:id="rId5"/>
    <p:sldId id="259" r:id="rId6"/>
    <p:sldId id="257" r:id="rId7"/>
    <p:sldId id="260" r:id="rId8"/>
    <p:sldId id="280" r:id="rId9"/>
    <p:sldId id="269" r:id="rId10"/>
    <p:sldId id="261" r:id="rId11"/>
    <p:sldId id="263" r:id="rId12"/>
    <p:sldId id="265" r:id="rId13"/>
    <p:sldId id="270" r:id="rId14"/>
    <p:sldId id="271" r:id="rId15"/>
    <p:sldId id="272" r:id="rId16"/>
    <p:sldId id="278" r:id="rId17"/>
    <p:sldId id="274" r:id="rId18"/>
    <p:sldId id="266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3F3D5-6DFD-4026-B48C-FF996B26AAE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BD17B80-E67C-43BA-86F7-1FFE642D1EA4}">
      <dgm:prSet phldrT="[Text]" custT="1"/>
      <dgm:spPr/>
      <dgm:t>
        <a:bodyPr/>
        <a:lstStyle/>
        <a:p>
          <a:r>
            <a:rPr lang="en-US" sz="3200" dirty="0"/>
            <a:t>Background</a:t>
          </a:r>
          <a:endParaRPr lang="en-GB" sz="3200" dirty="0"/>
        </a:p>
      </dgm:t>
    </dgm:pt>
    <dgm:pt modelId="{B0238E44-78BF-484E-BBAF-65F1F561E0E4}" type="parTrans" cxnId="{4EF4F1B9-9D99-45D9-AAD9-085C3F111636}">
      <dgm:prSet/>
      <dgm:spPr/>
      <dgm:t>
        <a:bodyPr/>
        <a:lstStyle/>
        <a:p>
          <a:endParaRPr lang="en-GB"/>
        </a:p>
      </dgm:t>
    </dgm:pt>
    <dgm:pt modelId="{BD29EE50-94F3-43E7-A761-E829E4BE4751}" type="sibTrans" cxnId="{4EF4F1B9-9D99-45D9-AAD9-085C3F111636}">
      <dgm:prSet/>
      <dgm:spPr/>
      <dgm:t>
        <a:bodyPr/>
        <a:lstStyle/>
        <a:p>
          <a:endParaRPr lang="en-GB"/>
        </a:p>
      </dgm:t>
    </dgm:pt>
    <dgm:pt modelId="{90DB879F-839D-4D0B-861C-813D17D618D9}">
      <dgm:prSet phldrT="[Text]" custT="1"/>
      <dgm:spPr/>
      <dgm:t>
        <a:bodyPr/>
        <a:lstStyle/>
        <a:p>
          <a:r>
            <a:rPr lang="en-US" sz="2000" b="0" i="0" dirty="0"/>
            <a:t>Preventing plant accidents causing </a:t>
          </a:r>
          <a:r>
            <a:rPr lang="en-US" sz="2000" b="0" i="0" dirty="0">
              <a:solidFill>
                <a:schemeClr val="accent1">
                  <a:lumMod val="60000"/>
                  <a:lumOff val="40000"/>
                </a:schemeClr>
              </a:solidFill>
            </a:rPr>
            <a:t>environmental and economical losses</a:t>
          </a:r>
          <a:r>
            <a:rPr lang="en-US" sz="2000" b="0" i="0" dirty="0"/>
            <a:t>.</a:t>
          </a:r>
          <a:endParaRPr lang="en-GB" sz="2000" dirty="0"/>
        </a:p>
      </dgm:t>
    </dgm:pt>
    <dgm:pt modelId="{351628FB-19A9-4BEB-B05C-63A3D2D44C2B}" type="parTrans" cxnId="{D6EB5054-DDCF-470F-A8AA-0478F963E068}">
      <dgm:prSet/>
      <dgm:spPr/>
      <dgm:t>
        <a:bodyPr/>
        <a:lstStyle/>
        <a:p>
          <a:endParaRPr lang="en-GB"/>
        </a:p>
      </dgm:t>
    </dgm:pt>
    <dgm:pt modelId="{DF7A4014-BF35-49F2-95B0-D69D4C63554B}" type="sibTrans" cxnId="{D6EB5054-DDCF-470F-A8AA-0478F963E068}">
      <dgm:prSet/>
      <dgm:spPr/>
      <dgm:t>
        <a:bodyPr/>
        <a:lstStyle/>
        <a:p>
          <a:endParaRPr lang="en-GB"/>
        </a:p>
      </dgm:t>
    </dgm:pt>
    <dgm:pt modelId="{87BAF3C2-AD45-4ED2-86D1-48189453C759}">
      <dgm:prSet phldrT="[Text]" custT="1"/>
      <dgm:spPr/>
      <dgm:t>
        <a:bodyPr/>
        <a:lstStyle/>
        <a:p>
          <a:r>
            <a:rPr lang="en-US" sz="2000" dirty="0">
              <a:solidFill>
                <a:schemeClr val="accent1">
                  <a:lumMod val="60000"/>
                  <a:lumOff val="40000"/>
                </a:schemeClr>
              </a:solidFill>
            </a:rPr>
            <a:t>Computational limitation </a:t>
          </a:r>
          <a:r>
            <a:rPr lang="en-US" sz="2000" dirty="0">
              <a:solidFill>
                <a:schemeClr val="tx1"/>
              </a:solidFill>
            </a:rPr>
            <a:t>of classical training algorithm for deep learning model.</a:t>
          </a:r>
          <a:endParaRPr lang="en-GB" sz="2000" dirty="0">
            <a:solidFill>
              <a:schemeClr val="tx1"/>
            </a:solidFill>
          </a:endParaRPr>
        </a:p>
      </dgm:t>
    </dgm:pt>
    <dgm:pt modelId="{45C0B570-4DA6-46E6-88E8-9D2C39E5B493}" type="parTrans" cxnId="{E90A60D7-716C-49B4-9469-3A02723E00BB}">
      <dgm:prSet/>
      <dgm:spPr/>
      <dgm:t>
        <a:bodyPr/>
        <a:lstStyle/>
        <a:p>
          <a:endParaRPr lang="en-GB"/>
        </a:p>
      </dgm:t>
    </dgm:pt>
    <dgm:pt modelId="{E5E50498-7D92-454E-85E2-6707D78B3013}" type="sibTrans" cxnId="{E90A60D7-716C-49B4-9469-3A02723E00BB}">
      <dgm:prSet/>
      <dgm:spPr/>
      <dgm:t>
        <a:bodyPr/>
        <a:lstStyle/>
        <a:p>
          <a:endParaRPr lang="en-GB"/>
        </a:p>
      </dgm:t>
    </dgm:pt>
    <dgm:pt modelId="{E0273DB6-7CEC-40EC-BB9B-BB132BDC1323}">
      <dgm:prSet phldrT="[Text]" custT="1"/>
      <dgm:spPr/>
      <dgm:t>
        <a:bodyPr/>
        <a:lstStyle/>
        <a:p>
          <a:pPr>
            <a:buFontTx/>
            <a:buNone/>
          </a:pPr>
          <a:r>
            <a:rPr lang="en-US" sz="2000" dirty="0">
              <a:latin typeface="+mn-lt"/>
            </a:rPr>
            <a:t>Growing demand for ensuring </a:t>
          </a:r>
          <a:r>
            <a: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rPr>
            <a:t>safe operations </a:t>
          </a:r>
          <a:r>
            <a:rPr lang="en-US" sz="2000" dirty="0">
              <a:latin typeface="+mn-lt"/>
            </a:rPr>
            <a:t>and preventing malfunctioning by detecting abnormal events.</a:t>
          </a:r>
          <a:endParaRPr lang="en-GB" sz="2000" dirty="0">
            <a:latin typeface="+mn-lt"/>
          </a:endParaRPr>
        </a:p>
      </dgm:t>
    </dgm:pt>
    <dgm:pt modelId="{F8F64901-7BD8-4F6A-9ABC-23655899F0C5}" type="sibTrans" cxnId="{B2913013-A32E-4D0C-8963-65D65BC1B2B6}">
      <dgm:prSet/>
      <dgm:spPr/>
      <dgm:t>
        <a:bodyPr/>
        <a:lstStyle/>
        <a:p>
          <a:endParaRPr lang="en-GB"/>
        </a:p>
      </dgm:t>
    </dgm:pt>
    <dgm:pt modelId="{9D2F3206-51D3-4DDA-BD77-266840890E29}" type="parTrans" cxnId="{B2913013-A32E-4D0C-8963-65D65BC1B2B6}">
      <dgm:prSet/>
      <dgm:spPr/>
      <dgm:t>
        <a:bodyPr/>
        <a:lstStyle/>
        <a:p>
          <a:endParaRPr lang="en-GB"/>
        </a:p>
      </dgm:t>
    </dgm:pt>
    <dgm:pt modelId="{9CE0E4CE-2E8D-46B9-A3D3-3C415290D6A1}" type="pres">
      <dgm:prSet presAssocID="{AC73F3D5-6DFD-4026-B48C-FF996B26AAE1}" presName="vert0" presStyleCnt="0">
        <dgm:presLayoutVars>
          <dgm:dir/>
          <dgm:animOne val="branch"/>
          <dgm:animLvl val="lvl"/>
        </dgm:presLayoutVars>
      </dgm:prSet>
      <dgm:spPr/>
    </dgm:pt>
    <dgm:pt modelId="{D31E4DEC-1D14-4A23-ACD9-CDED1517AE34}" type="pres">
      <dgm:prSet presAssocID="{8BD17B80-E67C-43BA-86F7-1FFE642D1EA4}" presName="thickLine" presStyleLbl="alignNode1" presStyleIdx="0" presStyleCnt="1"/>
      <dgm:spPr/>
    </dgm:pt>
    <dgm:pt modelId="{37AFC93C-FFEB-4E07-84F7-C1839CBEFA0F}" type="pres">
      <dgm:prSet presAssocID="{8BD17B80-E67C-43BA-86F7-1FFE642D1EA4}" presName="horz1" presStyleCnt="0"/>
      <dgm:spPr/>
    </dgm:pt>
    <dgm:pt modelId="{44B67F5A-2D89-4553-8D55-B6AE20FFFC6E}" type="pres">
      <dgm:prSet presAssocID="{8BD17B80-E67C-43BA-86F7-1FFE642D1EA4}" presName="tx1" presStyleLbl="revTx" presStyleIdx="0" presStyleCnt="4" custScaleX="189446"/>
      <dgm:spPr/>
    </dgm:pt>
    <dgm:pt modelId="{4317902A-5B5A-42A8-8C4B-BF864BC7C97E}" type="pres">
      <dgm:prSet presAssocID="{8BD17B80-E67C-43BA-86F7-1FFE642D1EA4}" presName="vert1" presStyleCnt="0"/>
      <dgm:spPr/>
    </dgm:pt>
    <dgm:pt modelId="{B2A72185-CC23-405A-8888-8FFDD2C86037}" type="pres">
      <dgm:prSet presAssocID="{E0273DB6-7CEC-40EC-BB9B-BB132BDC1323}" presName="vertSpace2a" presStyleCnt="0"/>
      <dgm:spPr/>
    </dgm:pt>
    <dgm:pt modelId="{1E679499-ED82-48DC-A25B-B7BF0751562A}" type="pres">
      <dgm:prSet presAssocID="{E0273DB6-7CEC-40EC-BB9B-BB132BDC1323}" presName="horz2" presStyleCnt="0"/>
      <dgm:spPr/>
    </dgm:pt>
    <dgm:pt modelId="{1A967FBD-DC0E-415C-A265-24D8F474809C}" type="pres">
      <dgm:prSet presAssocID="{E0273DB6-7CEC-40EC-BB9B-BB132BDC1323}" presName="horzSpace2" presStyleCnt="0"/>
      <dgm:spPr/>
    </dgm:pt>
    <dgm:pt modelId="{F0A66104-942F-4BCC-8BB3-8A26F99EB337}" type="pres">
      <dgm:prSet presAssocID="{E0273DB6-7CEC-40EC-BB9B-BB132BDC1323}" presName="tx2" presStyleLbl="revTx" presStyleIdx="1" presStyleCnt="4"/>
      <dgm:spPr/>
    </dgm:pt>
    <dgm:pt modelId="{1014A335-AF72-4341-9505-97CF1EF0AB0B}" type="pres">
      <dgm:prSet presAssocID="{E0273DB6-7CEC-40EC-BB9B-BB132BDC1323}" presName="vert2" presStyleCnt="0"/>
      <dgm:spPr/>
    </dgm:pt>
    <dgm:pt modelId="{AE9DB11F-AE79-43D7-BC99-29E50A11B6F7}" type="pres">
      <dgm:prSet presAssocID="{E0273DB6-7CEC-40EC-BB9B-BB132BDC1323}" presName="thinLine2b" presStyleLbl="callout" presStyleIdx="0" presStyleCnt="3"/>
      <dgm:spPr/>
    </dgm:pt>
    <dgm:pt modelId="{FA08A2C4-90FD-477B-AC1A-60CECA817EA4}" type="pres">
      <dgm:prSet presAssocID="{E0273DB6-7CEC-40EC-BB9B-BB132BDC1323}" presName="vertSpace2b" presStyleCnt="0"/>
      <dgm:spPr/>
    </dgm:pt>
    <dgm:pt modelId="{518CB3CC-772D-4058-81AC-DBA8BEBA18A0}" type="pres">
      <dgm:prSet presAssocID="{90DB879F-839D-4D0B-861C-813D17D618D9}" presName="horz2" presStyleCnt="0"/>
      <dgm:spPr/>
    </dgm:pt>
    <dgm:pt modelId="{4BCE935B-2084-46D0-A1F1-6798D4475417}" type="pres">
      <dgm:prSet presAssocID="{90DB879F-839D-4D0B-861C-813D17D618D9}" presName="horzSpace2" presStyleCnt="0"/>
      <dgm:spPr/>
    </dgm:pt>
    <dgm:pt modelId="{FDB1161A-1369-482C-9E3B-524FD792D212}" type="pres">
      <dgm:prSet presAssocID="{90DB879F-839D-4D0B-861C-813D17D618D9}" presName="tx2" presStyleLbl="revTx" presStyleIdx="2" presStyleCnt="4"/>
      <dgm:spPr/>
    </dgm:pt>
    <dgm:pt modelId="{7A04420F-A1EA-4033-9C46-5DC25F1D633D}" type="pres">
      <dgm:prSet presAssocID="{90DB879F-839D-4D0B-861C-813D17D618D9}" presName="vert2" presStyleCnt="0"/>
      <dgm:spPr/>
    </dgm:pt>
    <dgm:pt modelId="{891EBDB4-E7EE-4393-8884-F70075D0712E}" type="pres">
      <dgm:prSet presAssocID="{90DB879F-839D-4D0B-861C-813D17D618D9}" presName="thinLine2b" presStyleLbl="callout" presStyleIdx="1" presStyleCnt="3"/>
      <dgm:spPr/>
    </dgm:pt>
    <dgm:pt modelId="{775168BA-8EBB-46FD-AE76-A8A478636CE2}" type="pres">
      <dgm:prSet presAssocID="{90DB879F-839D-4D0B-861C-813D17D618D9}" presName="vertSpace2b" presStyleCnt="0"/>
      <dgm:spPr/>
    </dgm:pt>
    <dgm:pt modelId="{10BE011F-9165-4659-94D3-D78B47EC0517}" type="pres">
      <dgm:prSet presAssocID="{87BAF3C2-AD45-4ED2-86D1-48189453C759}" presName="horz2" presStyleCnt="0"/>
      <dgm:spPr/>
    </dgm:pt>
    <dgm:pt modelId="{62670AFE-8648-4F65-9207-8244EEA42924}" type="pres">
      <dgm:prSet presAssocID="{87BAF3C2-AD45-4ED2-86D1-48189453C759}" presName="horzSpace2" presStyleCnt="0"/>
      <dgm:spPr/>
    </dgm:pt>
    <dgm:pt modelId="{0EAE703B-861F-4EE7-A12D-76A4250A5623}" type="pres">
      <dgm:prSet presAssocID="{87BAF3C2-AD45-4ED2-86D1-48189453C759}" presName="tx2" presStyleLbl="revTx" presStyleIdx="3" presStyleCnt="4"/>
      <dgm:spPr/>
    </dgm:pt>
    <dgm:pt modelId="{4DDA3B2C-1ED6-4362-9A1D-BD8D4013A4B3}" type="pres">
      <dgm:prSet presAssocID="{87BAF3C2-AD45-4ED2-86D1-48189453C759}" presName="vert2" presStyleCnt="0"/>
      <dgm:spPr/>
    </dgm:pt>
    <dgm:pt modelId="{72562908-35C4-40EE-BA29-AFC17A8DE676}" type="pres">
      <dgm:prSet presAssocID="{87BAF3C2-AD45-4ED2-86D1-48189453C759}" presName="thinLine2b" presStyleLbl="callout" presStyleIdx="2" presStyleCnt="3"/>
      <dgm:spPr/>
    </dgm:pt>
    <dgm:pt modelId="{3D0D6CC9-BE8C-4B8A-A93E-D1826E020F1A}" type="pres">
      <dgm:prSet presAssocID="{87BAF3C2-AD45-4ED2-86D1-48189453C759}" presName="vertSpace2b" presStyleCnt="0"/>
      <dgm:spPr/>
    </dgm:pt>
  </dgm:ptLst>
  <dgm:cxnLst>
    <dgm:cxn modelId="{B2913013-A32E-4D0C-8963-65D65BC1B2B6}" srcId="{8BD17B80-E67C-43BA-86F7-1FFE642D1EA4}" destId="{E0273DB6-7CEC-40EC-BB9B-BB132BDC1323}" srcOrd="0" destOrd="0" parTransId="{9D2F3206-51D3-4DDA-BD77-266840890E29}" sibTransId="{F8F64901-7BD8-4F6A-9ABC-23655899F0C5}"/>
    <dgm:cxn modelId="{1CF1AF66-E433-41AD-B78C-D29991C112B5}" type="presOf" srcId="{87BAF3C2-AD45-4ED2-86D1-48189453C759}" destId="{0EAE703B-861F-4EE7-A12D-76A4250A5623}" srcOrd="0" destOrd="0" presId="urn:microsoft.com/office/officeart/2008/layout/LinedList"/>
    <dgm:cxn modelId="{D6EB5054-DDCF-470F-A8AA-0478F963E068}" srcId="{8BD17B80-E67C-43BA-86F7-1FFE642D1EA4}" destId="{90DB879F-839D-4D0B-861C-813D17D618D9}" srcOrd="1" destOrd="0" parTransId="{351628FB-19A9-4BEB-B05C-63A3D2D44C2B}" sibTransId="{DF7A4014-BF35-49F2-95B0-D69D4C63554B}"/>
    <dgm:cxn modelId="{9671C4B3-D7D1-4CA1-987C-BE0B4C19A314}" type="presOf" srcId="{AC73F3D5-6DFD-4026-B48C-FF996B26AAE1}" destId="{9CE0E4CE-2E8D-46B9-A3D3-3C415290D6A1}" srcOrd="0" destOrd="0" presId="urn:microsoft.com/office/officeart/2008/layout/LinedList"/>
    <dgm:cxn modelId="{4EF4F1B9-9D99-45D9-AAD9-085C3F111636}" srcId="{AC73F3D5-6DFD-4026-B48C-FF996B26AAE1}" destId="{8BD17B80-E67C-43BA-86F7-1FFE642D1EA4}" srcOrd="0" destOrd="0" parTransId="{B0238E44-78BF-484E-BBAF-65F1F561E0E4}" sibTransId="{BD29EE50-94F3-43E7-A761-E829E4BE4751}"/>
    <dgm:cxn modelId="{01DAA4C4-01B7-49C8-B9AB-3DE85A114E5B}" type="presOf" srcId="{E0273DB6-7CEC-40EC-BB9B-BB132BDC1323}" destId="{F0A66104-942F-4BCC-8BB3-8A26F99EB337}" srcOrd="0" destOrd="0" presId="urn:microsoft.com/office/officeart/2008/layout/LinedList"/>
    <dgm:cxn modelId="{9BEFAEC6-3298-4DC5-AFFD-4EFDFCEEBD82}" type="presOf" srcId="{8BD17B80-E67C-43BA-86F7-1FFE642D1EA4}" destId="{44B67F5A-2D89-4553-8D55-B6AE20FFFC6E}" srcOrd="0" destOrd="0" presId="urn:microsoft.com/office/officeart/2008/layout/LinedList"/>
    <dgm:cxn modelId="{E90A60D7-716C-49B4-9469-3A02723E00BB}" srcId="{8BD17B80-E67C-43BA-86F7-1FFE642D1EA4}" destId="{87BAF3C2-AD45-4ED2-86D1-48189453C759}" srcOrd="2" destOrd="0" parTransId="{45C0B570-4DA6-46E6-88E8-9D2C39E5B493}" sibTransId="{E5E50498-7D92-454E-85E2-6707D78B3013}"/>
    <dgm:cxn modelId="{4EC025FE-7732-48BC-A94B-B6A063E1EC22}" type="presOf" srcId="{90DB879F-839D-4D0B-861C-813D17D618D9}" destId="{FDB1161A-1369-482C-9E3B-524FD792D212}" srcOrd="0" destOrd="0" presId="urn:microsoft.com/office/officeart/2008/layout/LinedList"/>
    <dgm:cxn modelId="{8E3F7640-D3A7-4722-98BD-D9459AECBDEB}" type="presParOf" srcId="{9CE0E4CE-2E8D-46B9-A3D3-3C415290D6A1}" destId="{D31E4DEC-1D14-4A23-ACD9-CDED1517AE34}" srcOrd="0" destOrd="0" presId="urn:microsoft.com/office/officeart/2008/layout/LinedList"/>
    <dgm:cxn modelId="{C337DBF6-7F83-428F-8C4F-7AD7BDA639C4}" type="presParOf" srcId="{9CE0E4CE-2E8D-46B9-A3D3-3C415290D6A1}" destId="{37AFC93C-FFEB-4E07-84F7-C1839CBEFA0F}" srcOrd="1" destOrd="0" presId="urn:microsoft.com/office/officeart/2008/layout/LinedList"/>
    <dgm:cxn modelId="{1FC74EAB-E47A-4519-AE44-C8EFAA823FEA}" type="presParOf" srcId="{37AFC93C-FFEB-4E07-84F7-C1839CBEFA0F}" destId="{44B67F5A-2D89-4553-8D55-B6AE20FFFC6E}" srcOrd="0" destOrd="0" presId="urn:microsoft.com/office/officeart/2008/layout/LinedList"/>
    <dgm:cxn modelId="{CDBE31AF-9D4B-4165-B650-9AF2940FE4D4}" type="presParOf" srcId="{37AFC93C-FFEB-4E07-84F7-C1839CBEFA0F}" destId="{4317902A-5B5A-42A8-8C4B-BF864BC7C97E}" srcOrd="1" destOrd="0" presId="urn:microsoft.com/office/officeart/2008/layout/LinedList"/>
    <dgm:cxn modelId="{10D83550-2111-42F3-9C93-A280AD9514C3}" type="presParOf" srcId="{4317902A-5B5A-42A8-8C4B-BF864BC7C97E}" destId="{B2A72185-CC23-405A-8888-8FFDD2C86037}" srcOrd="0" destOrd="0" presId="urn:microsoft.com/office/officeart/2008/layout/LinedList"/>
    <dgm:cxn modelId="{CF69F0E8-A63F-41D2-A1DA-FD8D4E509B4B}" type="presParOf" srcId="{4317902A-5B5A-42A8-8C4B-BF864BC7C97E}" destId="{1E679499-ED82-48DC-A25B-B7BF0751562A}" srcOrd="1" destOrd="0" presId="urn:microsoft.com/office/officeart/2008/layout/LinedList"/>
    <dgm:cxn modelId="{48AD66E7-FD1D-4BA6-9506-03B903F34CA8}" type="presParOf" srcId="{1E679499-ED82-48DC-A25B-B7BF0751562A}" destId="{1A967FBD-DC0E-415C-A265-24D8F474809C}" srcOrd="0" destOrd="0" presId="urn:microsoft.com/office/officeart/2008/layout/LinedList"/>
    <dgm:cxn modelId="{7E63D3B1-69FB-4AAD-B360-68F23F9BD668}" type="presParOf" srcId="{1E679499-ED82-48DC-A25B-B7BF0751562A}" destId="{F0A66104-942F-4BCC-8BB3-8A26F99EB337}" srcOrd="1" destOrd="0" presId="urn:microsoft.com/office/officeart/2008/layout/LinedList"/>
    <dgm:cxn modelId="{9C5139D4-5BA1-407B-8D2F-06FF60697884}" type="presParOf" srcId="{1E679499-ED82-48DC-A25B-B7BF0751562A}" destId="{1014A335-AF72-4341-9505-97CF1EF0AB0B}" srcOrd="2" destOrd="0" presId="urn:microsoft.com/office/officeart/2008/layout/LinedList"/>
    <dgm:cxn modelId="{288CA8BF-DF49-41CC-BE61-6FB1F56139F7}" type="presParOf" srcId="{4317902A-5B5A-42A8-8C4B-BF864BC7C97E}" destId="{AE9DB11F-AE79-43D7-BC99-29E50A11B6F7}" srcOrd="2" destOrd="0" presId="urn:microsoft.com/office/officeart/2008/layout/LinedList"/>
    <dgm:cxn modelId="{C51D3F2C-B74B-4EDC-B266-BA827EC3320C}" type="presParOf" srcId="{4317902A-5B5A-42A8-8C4B-BF864BC7C97E}" destId="{FA08A2C4-90FD-477B-AC1A-60CECA817EA4}" srcOrd="3" destOrd="0" presId="urn:microsoft.com/office/officeart/2008/layout/LinedList"/>
    <dgm:cxn modelId="{D7F05456-882E-4780-AEE5-A788AB205A8D}" type="presParOf" srcId="{4317902A-5B5A-42A8-8C4B-BF864BC7C97E}" destId="{518CB3CC-772D-4058-81AC-DBA8BEBA18A0}" srcOrd="4" destOrd="0" presId="urn:microsoft.com/office/officeart/2008/layout/LinedList"/>
    <dgm:cxn modelId="{42022397-2C51-4DB8-A302-0B118E7CC696}" type="presParOf" srcId="{518CB3CC-772D-4058-81AC-DBA8BEBA18A0}" destId="{4BCE935B-2084-46D0-A1F1-6798D4475417}" srcOrd="0" destOrd="0" presId="urn:microsoft.com/office/officeart/2008/layout/LinedList"/>
    <dgm:cxn modelId="{4618069E-9065-45C2-A14D-DE6A9FB55891}" type="presParOf" srcId="{518CB3CC-772D-4058-81AC-DBA8BEBA18A0}" destId="{FDB1161A-1369-482C-9E3B-524FD792D212}" srcOrd="1" destOrd="0" presId="urn:microsoft.com/office/officeart/2008/layout/LinedList"/>
    <dgm:cxn modelId="{0A4C85BA-6F2B-4A2A-BBCD-4F85ABC52A25}" type="presParOf" srcId="{518CB3CC-772D-4058-81AC-DBA8BEBA18A0}" destId="{7A04420F-A1EA-4033-9C46-5DC25F1D633D}" srcOrd="2" destOrd="0" presId="urn:microsoft.com/office/officeart/2008/layout/LinedList"/>
    <dgm:cxn modelId="{30C64F9A-138D-42DC-94B3-81EBEDBE399D}" type="presParOf" srcId="{4317902A-5B5A-42A8-8C4B-BF864BC7C97E}" destId="{891EBDB4-E7EE-4393-8884-F70075D0712E}" srcOrd="5" destOrd="0" presId="urn:microsoft.com/office/officeart/2008/layout/LinedList"/>
    <dgm:cxn modelId="{9AA56CEC-1B82-4872-ABCB-06871E4530C9}" type="presParOf" srcId="{4317902A-5B5A-42A8-8C4B-BF864BC7C97E}" destId="{775168BA-8EBB-46FD-AE76-A8A478636CE2}" srcOrd="6" destOrd="0" presId="urn:microsoft.com/office/officeart/2008/layout/LinedList"/>
    <dgm:cxn modelId="{85C4337D-AB78-4884-8BC7-1EE331AEB3C2}" type="presParOf" srcId="{4317902A-5B5A-42A8-8C4B-BF864BC7C97E}" destId="{10BE011F-9165-4659-94D3-D78B47EC0517}" srcOrd="7" destOrd="0" presId="urn:microsoft.com/office/officeart/2008/layout/LinedList"/>
    <dgm:cxn modelId="{873DEA38-E998-478D-8814-17F9BDC27842}" type="presParOf" srcId="{10BE011F-9165-4659-94D3-D78B47EC0517}" destId="{62670AFE-8648-4F65-9207-8244EEA42924}" srcOrd="0" destOrd="0" presId="urn:microsoft.com/office/officeart/2008/layout/LinedList"/>
    <dgm:cxn modelId="{D46EF153-EA61-480F-AE19-3128E5B9D478}" type="presParOf" srcId="{10BE011F-9165-4659-94D3-D78B47EC0517}" destId="{0EAE703B-861F-4EE7-A12D-76A4250A5623}" srcOrd="1" destOrd="0" presId="urn:microsoft.com/office/officeart/2008/layout/LinedList"/>
    <dgm:cxn modelId="{535C930D-0F2A-4140-A0CF-70407CF3CD2D}" type="presParOf" srcId="{10BE011F-9165-4659-94D3-D78B47EC0517}" destId="{4DDA3B2C-1ED6-4362-9A1D-BD8D4013A4B3}" srcOrd="2" destOrd="0" presId="urn:microsoft.com/office/officeart/2008/layout/LinedList"/>
    <dgm:cxn modelId="{2ABB54EB-578F-459A-A741-0EEC27637A14}" type="presParOf" srcId="{4317902A-5B5A-42A8-8C4B-BF864BC7C97E}" destId="{72562908-35C4-40EE-BA29-AFC17A8DE676}" srcOrd="8" destOrd="0" presId="urn:microsoft.com/office/officeart/2008/layout/LinedList"/>
    <dgm:cxn modelId="{829F0DEE-A9ED-40C0-9C7A-BA529C148CDD}" type="presParOf" srcId="{4317902A-5B5A-42A8-8C4B-BF864BC7C97E}" destId="{3D0D6CC9-BE8C-4B8A-A93E-D1826E020F1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D9FEED-9DC3-4587-8D37-4602FBFAF739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6DF4F2B3-610B-4A51-934C-F5A133FBAE90}">
      <dgm:prSet phldrT="[Text]" custT="1"/>
      <dgm:spPr/>
      <dgm:t>
        <a:bodyPr/>
        <a:lstStyle/>
        <a:p>
          <a:r>
            <a:rPr lang="en-GB" sz="2400" b="1" i="0" dirty="0"/>
            <a:t>Learning Algorithm:</a:t>
          </a:r>
          <a:endParaRPr lang="en-GB" sz="2400" b="1" dirty="0"/>
        </a:p>
      </dgm:t>
    </dgm:pt>
    <dgm:pt modelId="{C282B565-7BE7-43E0-9198-C493778DE57D}" type="parTrans" cxnId="{4CB451BD-DCF6-4F21-A47D-A1D3FA0979B8}">
      <dgm:prSet/>
      <dgm:spPr/>
      <dgm:t>
        <a:bodyPr/>
        <a:lstStyle/>
        <a:p>
          <a:endParaRPr lang="en-GB"/>
        </a:p>
      </dgm:t>
    </dgm:pt>
    <dgm:pt modelId="{080BDA6F-AACE-46EA-B4B6-42952A746B57}" type="sibTrans" cxnId="{4CB451BD-DCF6-4F21-A47D-A1D3FA0979B8}">
      <dgm:prSet/>
      <dgm:spPr/>
      <dgm:t>
        <a:bodyPr/>
        <a:lstStyle/>
        <a:p>
          <a:endParaRPr lang="en-GB"/>
        </a:p>
      </dgm:t>
    </dgm:pt>
    <dgm:pt modelId="{D4F7C132-1D55-4E0D-B169-44D24454520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Contrastive divergence (CD) learning algorithm for RBM training.</a:t>
          </a:r>
        </a:p>
      </dgm:t>
    </dgm:pt>
    <dgm:pt modelId="{7AF821DE-0D02-4547-807A-9C639F9E2A62}" type="parTrans" cxnId="{956537CD-8030-4C2F-98A9-3D8F62651A48}">
      <dgm:prSet/>
      <dgm:spPr/>
      <dgm:t>
        <a:bodyPr/>
        <a:lstStyle/>
        <a:p>
          <a:endParaRPr lang="en-GB"/>
        </a:p>
      </dgm:t>
    </dgm:pt>
    <dgm:pt modelId="{741207B6-47D6-48BB-A5F4-2AD2C87B84CD}" type="sibTrans" cxnId="{956537CD-8030-4C2F-98A9-3D8F62651A48}">
      <dgm:prSet/>
      <dgm:spPr/>
      <dgm:t>
        <a:bodyPr/>
        <a:lstStyle/>
        <a:p>
          <a:endParaRPr lang="en-GB"/>
        </a:p>
      </dgm:t>
    </dgm:pt>
    <dgm:pt modelId="{09617033-263B-49EA-A8E2-8C76A69BA28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CD-k learning with Gibbs chain for k steps to generate training samples.</a:t>
          </a:r>
        </a:p>
      </dgm:t>
    </dgm:pt>
    <dgm:pt modelId="{5C5B09D3-ABA5-418D-830B-BECE5D87935E}" type="parTrans" cxnId="{318FDAB2-2602-42A7-BBA7-8B408820F87C}">
      <dgm:prSet/>
      <dgm:spPr/>
      <dgm:t>
        <a:bodyPr/>
        <a:lstStyle/>
        <a:p>
          <a:endParaRPr lang="en-GB"/>
        </a:p>
      </dgm:t>
    </dgm:pt>
    <dgm:pt modelId="{7A0CBA0B-D0D2-41AE-85D7-44EFD430C9C4}" type="sibTrans" cxnId="{318FDAB2-2602-42A7-BBA7-8B408820F87C}">
      <dgm:prSet/>
      <dgm:spPr/>
      <dgm:t>
        <a:bodyPr/>
        <a:lstStyle/>
        <a:p>
          <a:endParaRPr lang="en-GB"/>
        </a:p>
      </dgm:t>
    </dgm:pt>
    <dgm:pt modelId="{CA54E2EA-D23C-4FEB-B644-6D5C4B6BDDD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Modified variation for RBMs with Gaussian visible units.</a:t>
          </a:r>
        </a:p>
      </dgm:t>
    </dgm:pt>
    <dgm:pt modelId="{FD3B784D-F44E-4D1F-AA79-7510AB9C6FC9}" type="parTrans" cxnId="{0E6BE71B-3C68-49B7-AE3C-F8D91EA3BD13}">
      <dgm:prSet/>
      <dgm:spPr/>
      <dgm:t>
        <a:bodyPr/>
        <a:lstStyle/>
        <a:p>
          <a:endParaRPr lang="en-GB"/>
        </a:p>
      </dgm:t>
    </dgm:pt>
    <dgm:pt modelId="{9C0C56D2-8878-461D-97FF-3C3A6E31B1C5}" type="sibTrans" cxnId="{0E6BE71B-3C68-49B7-AE3C-F8D91EA3BD13}">
      <dgm:prSet/>
      <dgm:spPr/>
      <dgm:t>
        <a:bodyPr/>
        <a:lstStyle/>
        <a:p>
          <a:endParaRPr lang="en-GB"/>
        </a:p>
      </dgm:t>
    </dgm:pt>
    <dgm:pt modelId="{878AADA1-4689-482F-A290-40E52BD9A39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2100" b="0" i="0" dirty="0"/>
        </a:p>
      </dgm:t>
    </dgm:pt>
    <dgm:pt modelId="{AEDE1C3E-5FEE-4498-8B4C-94571EEDDC12}" type="parTrans" cxnId="{FB4B3E6D-B109-4FA3-BEFB-08A8F9B7C816}">
      <dgm:prSet/>
      <dgm:spPr/>
      <dgm:t>
        <a:bodyPr/>
        <a:lstStyle/>
        <a:p>
          <a:endParaRPr lang="en-GB"/>
        </a:p>
      </dgm:t>
    </dgm:pt>
    <dgm:pt modelId="{094E5A51-E8C1-4912-A3A4-597E75B6965C}" type="sibTrans" cxnId="{FB4B3E6D-B109-4FA3-BEFB-08A8F9B7C816}">
      <dgm:prSet/>
      <dgm:spPr/>
      <dgm:t>
        <a:bodyPr/>
        <a:lstStyle/>
        <a:p>
          <a:endParaRPr lang="en-GB"/>
        </a:p>
      </dgm:t>
    </dgm:pt>
    <dgm:pt modelId="{1EFA265B-B2C2-4184-99B0-CAA489E1984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b="1" i="0" dirty="0"/>
            <a:t>Model Parameters and Trade-off:</a:t>
          </a:r>
          <a:endParaRPr lang="en-US" sz="2400" b="0" i="0" dirty="0"/>
        </a:p>
      </dgm:t>
    </dgm:pt>
    <dgm:pt modelId="{D707A48C-7E60-4438-BD62-7366FB1E1C14}" type="parTrans" cxnId="{E3CA3121-9C1A-4A26-952C-D622D0FC9DC1}">
      <dgm:prSet/>
      <dgm:spPr/>
      <dgm:t>
        <a:bodyPr/>
        <a:lstStyle/>
        <a:p>
          <a:endParaRPr lang="en-GB"/>
        </a:p>
      </dgm:t>
    </dgm:pt>
    <dgm:pt modelId="{71D9CB70-C8AF-45D9-908A-E4DBC3CA3F42}" type="sibTrans" cxnId="{E3CA3121-9C1A-4A26-952C-D622D0FC9DC1}">
      <dgm:prSet/>
      <dgm:spPr/>
      <dgm:t>
        <a:bodyPr/>
        <a:lstStyle/>
        <a:p>
          <a:endParaRPr lang="en-GB"/>
        </a:p>
      </dgm:t>
    </dgm:pt>
    <dgm:pt modelId="{6C0272E2-2A90-426E-AABC-8625EBDB365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DBN-based sub-network parameters fine-tuned with backpropagation.</a:t>
          </a:r>
        </a:p>
      </dgm:t>
    </dgm:pt>
    <dgm:pt modelId="{5F0A2EC9-C48D-40E4-B6F0-80FCF1043DCB}" type="parTrans" cxnId="{25600C73-4A9A-4EB0-BE6B-4767CA4C8509}">
      <dgm:prSet/>
      <dgm:spPr/>
      <dgm:t>
        <a:bodyPr/>
        <a:lstStyle/>
        <a:p>
          <a:endParaRPr lang="en-GB"/>
        </a:p>
      </dgm:t>
    </dgm:pt>
    <dgm:pt modelId="{DC378F3F-9A39-4647-A04A-0B921937E887}" type="sibTrans" cxnId="{25600C73-4A9A-4EB0-BE6B-4767CA4C8509}">
      <dgm:prSet/>
      <dgm:spPr/>
      <dgm:t>
        <a:bodyPr/>
        <a:lstStyle/>
        <a:p>
          <a:endParaRPr lang="en-GB"/>
        </a:p>
      </dgm:t>
    </dgm:pt>
    <dgm:pt modelId="{3870369A-D8E4-4374-B777-C05487B8534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Gradients of loss function estimated for iterative parameter updates.</a:t>
          </a:r>
        </a:p>
      </dgm:t>
    </dgm:pt>
    <dgm:pt modelId="{EBD27A0E-B823-4A04-9EE2-4151B1AB6BD7}" type="parTrans" cxnId="{89FBB8D3-E360-4B5B-A0B8-6BB3EC5E5160}">
      <dgm:prSet/>
      <dgm:spPr/>
      <dgm:t>
        <a:bodyPr/>
        <a:lstStyle/>
        <a:p>
          <a:endParaRPr lang="en-GB"/>
        </a:p>
      </dgm:t>
    </dgm:pt>
    <dgm:pt modelId="{16960ABB-A405-496F-8452-10A4F78D6AE6}" type="sibTrans" cxnId="{89FBB8D3-E360-4B5B-A0B8-6BB3EC5E5160}">
      <dgm:prSet/>
      <dgm:spPr/>
      <dgm:t>
        <a:bodyPr/>
        <a:lstStyle/>
        <a:p>
          <a:endParaRPr lang="en-GB"/>
        </a:p>
      </dgm:t>
    </dgm:pt>
    <dgm:pt modelId="{0AD5F519-5B38-4ACA-82F7-8D3893DAC60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Minimization of categorical cross-entropy loss for maximum likelihood estimates.</a:t>
          </a:r>
        </a:p>
      </dgm:t>
    </dgm:pt>
    <dgm:pt modelId="{02AE6E2B-D06D-4CAD-87D2-452D67C5C0D0}" type="parTrans" cxnId="{C322F27D-7FED-4F25-B46C-BA4DD4E25730}">
      <dgm:prSet/>
      <dgm:spPr/>
      <dgm:t>
        <a:bodyPr/>
        <a:lstStyle/>
        <a:p>
          <a:endParaRPr lang="en-GB"/>
        </a:p>
      </dgm:t>
    </dgm:pt>
    <dgm:pt modelId="{5E4BA7C8-39D1-4D5C-BCA6-C01B4AB80862}" type="sibTrans" cxnId="{C322F27D-7FED-4F25-B46C-BA4DD4E25730}">
      <dgm:prSet/>
      <dgm:spPr/>
      <dgm:t>
        <a:bodyPr/>
        <a:lstStyle/>
        <a:p>
          <a:endParaRPr lang="en-GB"/>
        </a:p>
      </dgm:t>
    </dgm:pt>
    <dgm:pt modelId="{A230E5C3-68CC-4921-B655-139439CA655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QC-based model achieves a balance between high FDR (99.39%) and low FAR (5.25%), efficient in distinguishing faulty data from normal operation states.</a:t>
          </a:r>
        </a:p>
      </dgm:t>
    </dgm:pt>
    <dgm:pt modelId="{E3E2F578-759B-4548-913E-30225F581F30}" type="parTrans" cxnId="{6F5A46B9-8C6E-46BF-A65A-3A536946660E}">
      <dgm:prSet/>
      <dgm:spPr/>
      <dgm:t>
        <a:bodyPr/>
        <a:lstStyle/>
        <a:p>
          <a:endParaRPr lang="en-GB"/>
        </a:p>
      </dgm:t>
    </dgm:pt>
    <dgm:pt modelId="{6D63D464-A6A0-4998-BFB6-06A768EF8548}" type="sibTrans" cxnId="{6F5A46B9-8C6E-46BF-A65A-3A536946660E}">
      <dgm:prSet/>
      <dgm:spPr/>
      <dgm:t>
        <a:bodyPr/>
        <a:lstStyle/>
        <a:p>
          <a:endParaRPr lang="en-GB"/>
        </a:p>
      </dgm:t>
    </dgm:pt>
    <dgm:pt modelId="{AC6AF5F3-549A-4570-81A3-B7E42785687E}" type="pres">
      <dgm:prSet presAssocID="{3ED9FEED-9DC3-4587-8D37-4602FBFAF739}" presName="linear" presStyleCnt="0">
        <dgm:presLayoutVars>
          <dgm:animLvl val="lvl"/>
          <dgm:resizeHandles val="exact"/>
        </dgm:presLayoutVars>
      </dgm:prSet>
      <dgm:spPr/>
    </dgm:pt>
    <dgm:pt modelId="{6C2CBBE8-C34E-47B2-8180-C453B8DD3478}" type="pres">
      <dgm:prSet presAssocID="{6DF4F2B3-610B-4A51-934C-F5A133FBAE90}" presName="parentText" presStyleLbl="node1" presStyleIdx="0" presStyleCnt="2" custScaleY="67600">
        <dgm:presLayoutVars>
          <dgm:chMax val="0"/>
          <dgm:bulletEnabled val="1"/>
        </dgm:presLayoutVars>
      </dgm:prSet>
      <dgm:spPr/>
    </dgm:pt>
    <dgm:pt modelId="{1505B54B-4BDF-4847-9E6F-8C247898DAA7}" type="pres">
      <dgm:prSet presAssocID="{6DF4F2B3-610B-4A51-934C-F5A133FBAE90}" presName="childText" presStyleLbl="revTx" presStyleIdx="0" presStyleCnt="2">
        <dgm:presLayoutVars>
          <dgm:bulletEnabled val="1"/>
        </dgm:presLayoutVars>
      </dgm:prSet>
      <dgm:spPr/>
    </dgm:pt>
    <dgm:pt modelId="{E9233B92-40DF-42C6-9B75-826E392514A4}" type="pres">
      <dgm:prSet presAssocID="{1EFA265B-B2C2-4184-99B0-CAA489E1984B}" presName="parentText" presStyleLbl="node1" presStyleIdx="1" presStyleCnt="2" custScaleY="70554">
        <dgm:presLayoutVars>
          <dgm:chMax val="0"/>
          <dgm:bulletEnabled val="1"/>
        </dgm:presLayoutVars>
      </dgm:prSet>
      <dgm:spPr/>
    </dgm:pt>
    <dgm:pt modelId="{D18E7AF7-C96A-4D79-BD12-97F7F0FA54B7}" type="pres">
      <dgm:prSet presAssocID="{1EFA265B-B2C2-4184-99B0-CAA489E1984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0F3615-9336-4E03-8DB2-D58F2F30E5A5}" type="presOf" srcId="{D4F7C132-1D55-4E0D-B169-44D244545204}" destId="{1505B54B-4BDF-4847-9E6F-8C247898DAA7}" srcOrd="0" destOrd="0" presId="urn:microsoft.com/office/officeart/2005/8/layout/vList2"/>
    <dgm:cxn modelId="{0E6BE71B-3C68-49B7-AE3C-F8D91EA3BD13}" srcId="{6DF4F2B3-610B-4A51-934C-F5A133FBAE90}" destId="{CA54E2EA-D23C-4FEB-B644-6D5C4B6BDDDF}" srcOrd="2" destOrd="0" parTransId="{FD3B784D-F44E-4D1F-AA79-7510AB9C6FC9}" sibTransId="{9C0C56D2-8878-461D-97FF-3C3A6E31B1C5}"/>
    <dgm:cxn modelId="{E3CA3121-9C1A-4A26-952C-D622D0FC9DC1}" srcId="{3ED9FEED-9DC3-4587-8D37-4602FBFAF739}" destId="{1EFA265B-B2C2-4184-99B0-CAA489E1984B}" srcOrd="1" destOrd="0" parTransId="{D707A48C-7E60-4438-BD62-7366FB1E1C14}" sibTransId="{71D9CB70-C8AF-45D9-908A-E4DBC3CA3F42}"/>
    <dgm:cxn modelId="{9309823C-145C-4A4F-9B5B-B4255CA5E3B7}" type="presOf" srcId="{3870369A-D8E4-4374-B777-C05487B8534E}" destId="{D18E7AF7-C96A-4D79-BD12-97F7F0FA54B7}" srcOrd="0" destOrd="1" presId="urn:microsoft.com/office/officeart/2005/8/layout/vList2"/>
    <dgm:cxn modelId="{89E3C25F-5904-4592-B990-A0125858C20E}" type="presOf" srcId="{6DF4F2B3-610B-4A51-934C-F5A133FBAE90}" destId="{6C2CBBE8-C34E-47B2-8180-C453B8DD3478}" srcOrd="0" destOrd="0" presId="urn:microsoft.com/office/officeart/2005/8/layout/vList2"/>
    <dgm:cxn modelId="{C661BA47-D884-436D-8C2E-C8472936E566}" type="presOf" srcId="{6C0272E2-2A90-426E-AABC-8625EBDB3656}" destId="{D18E7AF7-C96A-4D79-BD12-97F7F0FA54B7}" srcOrd="0" destOrd="0" presId="urn:microsoft.com/office/officeart/2005/8/layout/vList2"/>
    <dgm:cxn modelId="{3755874B-576C-4DC2-A829-162E8114CBD0}" type="presOf" srcId="{09617033-263B-49EA-A8E2-8C76A69BA283}" destId="{1505B54B-4BDF-4847-9E6F-8C247898DAA7}" srcOrd="0" destOrd="1" presId="urn:microsoft.com/office/officeart/2005/8/layout/vList2"/>
    <dgm:cxn modelId="{FB4B3E6D-B109-4FA3-BEFB-08A8F9B7C816}" srcId="{6DF4F2B3-610B-4A51-934C-F5A133FBAE90}" destId="{878AADA1-4689-482F-A290-40E52BD9A39C}" srcOrd="3" destOrd="0" parTransId="{AEDE1C3E-5FEE-4498-8B4C-94571EEDDC12}" sibTransId="{094E5A51-E8C1-4912-A3A4-597E75B6965C}"/>
    <dgm:cxn modelId="{25600C73-4A9A-4EB0-BE6B-4767CA4C8509}" srcId="{1EFA265B-B2C2-4184-99B0-CAA489E1984B}" destId="{6C0272E2-2A90-426E-AABC-8625EBDB3656}" srcOrd="0" destOrd="0" parTransId="{5F0A2EC9-C48D-40E4-B6F0-80FCF1043DCB}" sibTransId="{DC378F3F-9A39-4647-A04A-0B921937E887}"/>
    <dgm:cxn modelId="{E963D456-D99A-4DD2-9649-6933AB2F9A97}" type="presOf" srcId="{0AD5F519-5B38-4ACA-82F7-8D3893DAC60F}" destId="{D18E7AF7-C96A-4D79-BD12-97F7F0FA54B7}" srcOrd="0" destOrd="2" presId="urn:microsoft.com/office/officeart/2005/8/layout/vList2"/>
    <dgm:cxn modelId="{CD94E459-A5DF-4432-9838-0260D0CDCB61}" type="presOf" srcId="{3ED9FEED-9DC3-4587-8D37-4602FBFAF739}" destId="{AC6AF5F3-549A-4570-81A3-B7E42785687E}" srcOrd="0" destOrd="0" presId="urn:microsoft.com/office/officeart/2005/8/layout/vList2"/>
    <dgm:cxn modelId="{C322F27D-7FED-4F25-B46C-BA4DD4E25730}" srcId="{1EFA265B-B2C2-4184-99B0-CAA489E1984B}" destId="{0AD5F519-5B38-4ACA-82F7-8D3893DAC60F}" srcOrd="2" destOrd="0" parTransId="{02AE6E2B-D06D-4CAD-87D2-452D67C5C0D0}" sibTransId="{5E4BA7C8-39D1-4D5C-BCA6-C01B4AB80862}"/>
    <dgm:cxn modelId="{F4E0F59E-BAED-45E2-A893-E575C86259B4}" type="presOf" srcId="{1EFA265B-B2C2-4184-99B0-CAA489E1984B}" destId="{E9233B92-40DF-42C6-9B75-826E392514A4}" srcOrd="0" destOrd="0" presId="urn:microsoft.com/office/officeart/2005/8/layout/vList2"/>
    <dgm:cxn modelId="{8B1F00B2-EAA7-4813-B22A-111E95357938}" type="presOf" srcId="{A230E5C3-68CC-4921-B655-139439CA655B}" destId="{D18E7AF7-C96A-4D79-BD12-97F7F0FA54B7}" srcOrd="0" destOrd="3" presId="urn:microsoft.com/office/officeart/2005/8/layout/vList2"/>
    <dgm:cxn modelId="{318FDAB2-2602-42A7-BBA7-8B408820F87C}" srcId="{6DF4F2B3-610B-4A51-934C-F5A133FBAE90}" destId="{09617033-263B-49EA-A8E2-8C76A69BA283}" srcOrd="1" destOrd="0" parTransId="{5C5B09D3-ABA5-418D-830B-BECE5D87935E}" sibTransId="{7A0CBA0B-D0D2-41AE-85D7-44EFD430C9C4}"/>
    <dgm:cxn modelId="{6F5A46B9-8C6E-46BF-A65A-3A536946660E}" srcId="{1EFA265B-B2C2-4184-99B0-CAA489E1984B}" destId="{A230E5C3-68CC-4921-B655-139439CA655B}" srcOrd="3" destOrd="0" parTransId="{E3E2F578-759B-4548-913E-30225F581F30}" sibTransId="{6D63D464-A6A0-4998-BFB6-06A768EF8548}"/>
    <dgm:cxn modelId="{4CB451BD-DCF6-4F21-A47D-A1D3FA0979B8}" srcId="{3ED9FEED-9DC3-4587-8D37-4602FBFAF739}" destId="{6DF4F2B3-610B-4A51-934C-F5A133FBAE90}" srcOrd="0" destOrd="0" parTransId="{C282B565-7BE7-43E0-9198-C493778DE57D}" sibTransId="{080BDA6F-AACE-46EA-B4B6-42952A746B57}"/>
    <dgm:cxn modelId="{956537CD-8030-4C2F-98A9-3D8F62651A48}" srcId="{6DF4F2B3-610B-4A51-934C-F5A133FBAE90}" destId="{D4F7C132-1D55-4E0D-B169-44D244545204}" srcOrd="0" destOrd="0" parTransId="{7AF821DE-0D02-4547-807A-9C639F9E2A62}" sibTransId="{741207B6-47D6-48BB-A5F4-2AD2C87B84CD}"/>
    <dgm:cxn modelId="{89FBB8D3-E360-4B5B-A0B8-6BB3EC5E5160}" srcId="{1EFA265B-B2C2-4184-99B0-CAA489E1984B}" destId="{3870369A-D8E4-4374-B777-C05487B8534E}" srcOrd="1" destOrd="0" parTransId="{EBD27A0E-B823-4A04-9EE2-4151B1AB6BD7}" sibTransId="{16960ABB-A405-496F-8452-10A4F78D6AE6}"/>
    <dgm:cxn modelId="{9846BCDC-F4B3-4BB3-92EA-6096DA71D614}" type="presOf" srcId="{CA54E2EA-D23C-4FEB-B644-6D5C4B6BDDDF}" destId="{1505B54B-4BDF-4847-9E6F-8C247898DAA7}" srcOrd="0" destOrd="2" presId="urn:microsoft.com/office/officeart/2005/8/layout/vList2"/>
    <dgm:cxn modelId="{D9A972EE-620F-401B-BCEE-46186DBE55D3}" type="presOf" srcId="{878AADA1-4689-482F-A290-40E52BD9A39C}" destId="{1505B54B-4BDF-4847-9E6F-8C247898DAA7}" srcOrd="0" destOrd="3" presId="urn:microsoft.com/office/officeart/2005/8/layout/vList2"/>
    <dgm:cxn modelId="{D77C6957-1218-48F5-90E4-6C4AC6607DED}" type="presParOf" srcId="{AC6AF5F3-549A-4570-81A3-B7E42785687E}" destId="{6C2CBBE8-C34E-47B2-8180-C453B8DD3478}" srcOrd="0" destOrd="0" presId="urn:microsoft.com/office/officeart/2005/8/layout/vList2"/>
    <dgm:cxn modelId="{B8089CB4-A053-492C-AB36-B8D3D9B7E2F3}" type="presParOf" srcId="{AC6AF5F3-549A-4570-81A3-B7E42785687E}" destId="{1505B54B-4BDF-4847-9E6F-8C247898DAA7}" srcOrd="1" destOrd="0" presId="urn:microsoft.com/office/officeart/2005/8/layout/vList2"/>
    <dgm:cxn modelId="{004894C1-0309-430A-B3BB-34AD58B27E05}" type="presParOf" srcId="{AC6AF5F3-549A-4570-81A3-B7E42785687E}" destId="{E9233B92-40DF-42C6-9B75-826E392514A4}" srcOrd="2" destOrd="0" presId="urn:microsoft.com/office/officeart/2005/8/layout/vList2"/>
    <dgm:cxn modelId="{B9E6280C-73A4-4845-AAC9-382202761358}" type="presParOf" srcId="{AC6AF5F3-549A-4570-81A3-B7E42785687E}" destId="{D18E7AF7-C96A-4D79-BD12-97F7F0FA54B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93DAD-A58D-46D1-8449-78F070BFB2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68454E-EE93-4A2F-A70C-B59E0019AAF4}">
      <dgm:prSet phldrT="[Text]" custT="1"/>
      <dgm:spPr/>
      <dgm:t>
        <a:bodyPr/>
        <a:lstStyle/>
        <a:p>
          <a:r>
            <a:rPr lang="en-IN" sz="3200" b="0" dirty="0"/>
            <a:t>Conclusion</a:t>
          </a:r>
          <a:endParaRPr lang="en-GB" sz="3200" b="0" dirty="0"/>
        </a:p>
      </dgm:t>
    </dgm:pt>
    <dgm:pt modelId="{A10C4A72-4EA3-40DA-BD96-9B89802DA703}" type="parTrans" cxnId="{BD5CDEC2-4B7B-4DAF-BD48-0EE600DC5AD8}">
      <dgm:prSet/>
      <dgm:spPr/>
      <dgm:t>
        <a:bodyPr/>
        <a:lstStyle/>
        <a:p>
          <a:endParaRPr lang="en-GB"/>
        </a:p>
      </dgm:t>
    </dgm:pt>
    <dgm:pt modelId="{30F5BC8E-A38C-471B-91B0-04CB6C66CB9E}" type="sibTrans" cxnId="{BD5CDEC2-4B7B-4DAF-BD48-0EE600DC5AD8}">
      <dgm:prSet/>
      <dgm:spPr/>
      <dgm:t>
        <a:bodyPr/>
        <a:lstStyle/>
        <a:p>
          <a:endParaRPr lang="en-GB"/>
        </a:p>
      </dgm:t>
    </dgm:pt>
    <dgm:pt modelId="{3BC313FC-0F4F-4013-85A9-D2C4CF8F1D53}">
      <dgm:prSet phldrT="[Text]" custT="1"/>
      <dgm:spPr/>
      <dgm:t>
        <a:bodyPr/>
        <a:lstStyle/>
        <a:p>
          <a:r>
            <a:rPr lang="en-GB" sz="2000" b="0" i="0" dirty="0"/>
            <a:t>Quantum computing reduces computation effort and </a:t>
          </a:r>
          <a:r>
            <a:rPr lang="en-US" sz="2000" b="0" i="0" dirty="0"/>
            <a:t>combines quantum and deep neural networks to offer a competitive edge.</a:t>
          </a:r>
          <a:endParaRPr lang="en-GB" sz="2000" dirty="0"/>
        </a:p>
      </dgm:t>
    </dgm:pt>
    <dgm:pt modelId="{E9A0C6C4-4E55-4315-BFC1-B54B863B0ABD}" type="parTrans" cxnId="{6D5F063F-9775-49C5-9058-B0263B0620BB}">
      <dgm:prSet/>
      <dgm:spPr/>
      <dgm:t>
        <a:bodyPr/>
        <a:lstStyle/>
        <a:p>
          <a:endParaRPr lang="en-GB"/>
        </a:p>
      </dgm:t>
    </dgm:pt>
    <dgm:pt modelId="{C884FD95-9E3A-4040-B04C-75B271C4B221}" type="sibTrans" cxnId="{6D5F063F-9775-49C5-9058-B0263B0620BB}">
      <dgm:prSet/>
      <dgm:spPr/>
      <dgm:t>
        <a:bodyPr/>
        <a:lstStyle/>
        <a:p>
          <a:endParaRPr lang="en-GB"/>
        </a:p>
      </dgm:t>
    </dgm:pt>
    <dgm:pt modelId="{AA2E5C62-DF77-4A0D-89AE-EFED225CFE3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Competitive performance against classical methods as we get average Fault Detection Rate (FDR) of 80% and total average False Alarm Rate (FAR) of 1.3% for rare fault detection.</a:t>
          </a:r>
          <a:endParaRPr lang="en-GB" sz="2000" dirty="0"/>
        </a:p>
      </dgm:t>
    </dgm:pt>
    <dgm:pt modelId="{C2E725FA-00EF-4EC1-8B2C-2F864F67D379}" type="parTrans" cxnId="{91F9AF96-3A49-441E-977C-3B604A1E684B}">
      <dgm:prSet/>
      <dgm:spPr/>
      <dgm:t>
        <a:bodyPr/>
        <a:lstStyle/>
        <a:p>
          <a:endParaRPr lang="en-GB"/>
        </a:p>
      </dgm:t>
    </dgm:pt>
    <dgm:pt modelId="{92775E52-61F0-4316-A5C3-23ABF7F55ADA}" type="sibTrans" cxnId="{91F9AF96-3A49-441E-977C-3B604A1E684B}">
      <dgm:prSet/>
      <dgm:spPr/>
      <dgm:t>
        <a:bodyPr/>
        <a:lstStyle/>
        <a:p>
          <a:endParaRPr lang="en-GB"/>
        </a:p>
      </dgm:t>
    </dgm:pt>
    <dgm:pt modelId="{A7E7D9E7-5ACE-43D4-B873-D2472B3E8FF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Demonstrates robust generalization, even without feature screening and achieves higher accuracy in classifying different fault states.</a:t>
          </a:r>
          <a:endParaRPr lang="en-GB" sz="2000" dirty="0"/>
        </a:p>
      </dgm:t>
    </dgm:pt>
    <dgm:pt modelId="{DBBEDA44-9CBC-4450-BEF0-58E5EECCB3D7}" type="parTrans" cxnId="{48097450-791E-4E42-BE7B-0C902794E9E1}">
      <dgm:prSet/>
      <dgm:spPr/>
      <dgm:t>
        <a:bodyPr/>
        <a:lstStyle/>
        <a:p>
          <a:endParaRPr lang="en-GB"/>
        </a:p>
      </dgm:t>
    </dgm:pt>
    <dgm:pt modelId="{BD94E542-C5D6-4F61-B11B-BB77EC3CDB45}" type="sibTrans" cxnId="{48097450-791E-4E42-BE7B-0C902794E9E1}">
      <dgm:prSet/>
      <dgm:spPr/>
      <dgm:t>
        <a:bodyPr/>
        <a:lstStyle/>
        <a:p>
          <a:endParaRPr lang="en-GB"/>
        </a:p>
      </dgm:t>
    </dgm:pt>
    <dgm:pt modelId="{7AA9BF3A-B800-4091-B2C4-1522D543DBBD}" type="pres">
      <dgm:prSet presAssocID="{24893DAD-A58D-46D1-8449-78F070BFB230}" presName="vert0" presStyleCnt="0">
        <dgm:presLayoutVars>
          <dgm:dir/>
          <dgm:animOne val="branch"/>
          <dgm:animLvl val="lvl"/>
        </dgm:presLayoutVars>
      </dgm:prSet>
      <dgm:spPr/>
    </dgm:pt>
    <dgm:pt modelId="{9DBFBAD2-C704-416C-B8FA-ADADC821C5FE}" type="pres">
      <dgm:prSet presAssocID="{3468454E-EE93-4A2F-A70C-B59E0019AAF4}" presName="thickLine" presStyleLbl="alignNode1" presStyleIdx="0" presStyleCnt="1"/>
      <dgm:spPr/>
    </dgm:pt>
    <dgm:pt modelId="{F3DCBD3B-ACFB-40D5-A2CD-3A88A9C18D6C}" type="pres">
      <dgm:prSet presAssocID="{3468454E-EE93-4A2F-A70C-B59E0019AAF4}" presName="horz1" presStyleCnt="0"/>
      <dgm:spPr/>
    </dgm:pt>
    <dgm:pt modelId="{CEEBA6E9-8EE1-48E0-945F-E4C91540C3DF}" type="pres">
      <dgm:prSet presAssocID="{3468454E-EE93-4A2F-A70C-B59E0019AAF4}" presName="tx1" presStyleLbl="revTx" presStyleIdx="0" presStyleCnt="4" custScaleX="177575"/>
      <dgm:spPr/>
    </dgm:pt>
    <dgm:pt modelId="{96798213-0C8F-4E7A-ACF2-A83458E98BDC}" type="pres">
      <dgm:prSet presAssocID="{3468454E-EE93-4A2F-A70C-B59E0019AAF4}" presName="vert1" presStyleCnt="0"/>
      <dgm:spPr/>
    </dgm:pt>
    <dgm:pt modelId="{DC58EE66-C7BA-46A2-87E6-2CB392FF6A8B}" type="pres">
      <dgm:prSet presAssocID="{3BC313FC-0F4F-4013-85A9-D2C4CF8F1D53}" presName="vertSpace2a" presStyleCnt="0"/>
      <dgm:spPr/>
    </dgm:pt>
    <dgm:pt modelId="{2C748F73-F3B0-417A-8D5A-FC7D9A908A45}" type="pres">
      <dgm:prSet presAssocID="{3BC313FC-0F4F-4013-85A9-D2C4CF8F1D53}" presName="horz2" presStyleCnt="0"/>
      <dgm:spPr/>
    </dgm:pt>
    <dgm:pt modelId="{306B5A3E-C1E6-4CC2-ABAE-C5E204F06E19}" type="pres">
      <dgm:prSet presAssocID="{3BC313FC-0F4F-4013-85A9-D2C4CF8F1D53}" presName="horzSpace2" presStyleCnt="0"/>
      <dgm:spPr/>
    </dgm:pt>
    <dgm:pt modelId="{BDB6D8D2-1FF6-48B8-A214-920211C431C1}" type="pres">
      <dgm:prSet presAssocID="{3BC313FC-0F4F-4013-85A9-D2C4CF8F1D53}" presName="tx2" presStyleLbl="revTx" presStyleIdx="1" presStyleCnt="4"/>
      <dgm:spPr/>
    </dgm:pt>
    <dgm:pt modelId="{FBD893F2-5CF1-4A65-B4AD-59D603BB58E7}" type="pres">
      <dgm:prSet presAssocID="{3BC313FC-0F4F-4013-85A9-D2C4CF8F1D53}" presName="vert2" presStyleCnt="0"/>
      <dgm:spPr/>
    </dgm:pt>
    <dgm:pt modelId="{ADF36687-C96F-4C7D-AAB8-C7BDF88D8C5A}" type="pres">
      <dgm:prSet presAssocID="{3BC313FC-0F4F-4013-85A9-D2C4CF8F1D53}" presName="thinLine2b" presStyleLbl="callout" presStyleIdx="0" presStyleCnt="3"/>
      <dgm:spPr/>
    </dgm:pt>
    <dgm:pt modelId="{CCB0A34D-BA54-4198-BC18-DCE6D8F9E1D5}" type="pres">
      <dgm:prSet presAssocID="{3BC313FC-0F4F-4013-85A9-D2C4CF8F1D53}" presName="vertSpace2b" presStyleCnt="0"/>
      <dgm:spPr/>
    </dgm:pt>
    <dgm:pt modelId="{D0E10904-6A30-4EBF-ABF2-C2F1D4FD1B33}" type="pres">
      <dgm:prSet presAssocID="{AA2E5C62-DF77-4A0D-89AE-EFED225CFE3C}" presName="horz2" presStyleCnt="0"/>
      <dgm:spPr/>
    </dgm:pt>
    <dgm:pt modelId="{6A273AE0-D477-4DFA-8778-FD8FD4DE63E5}" type="pres">
      <dgm:prSet presAssocID="{AA2E5C62-DF77-4A0D-89AE-EFED225CFE3C}" presName="horzSpace2" presStyleCnt="0"/>
      <dgm:spPr/>
    </dgm:pt>
    <dgm:pt modelId="{A8798A46-2C41-4DBF-B596-E1514343DAA7}" type="pres">
      <dgm:prSet presAssocID="{AA2E5C62-DF77-4A0D-89AE-EFED225CFE3C}" presName="tx2" presStyleLbl="revTx" presStyleIdx="2" presStyleCnt="4"/>
      <dgm:spPr/>
    </dgm:pt>
    <dgm:pt modelId="{5FB3E1D9-99D5-415B-8EA6-6A34930978BE}" type="pres">
      <dgm:prSet presAssocID="{AA2E5C62-DF77-4A0D-89AE-EFED225CFE3C}" presName="vert2" presStyleCnt="0"/>
      <dgm:spPr/>
    </dgm:pt>
    <dgm:pt modelId="{6F8AB5B7-8CAC-4DCF-BD9B-D6D504B36E35}" type="pres">
      <dgm:prSet presAssocID="{AA2E5C62-DF77-4A0D-89AE-EFED225CFE3C}" presName="thinLine2b" presStyleLbl="callout" presStyleIdx="1" presStyleCnt="3"/>
      <dgm:spPr/>
    </dgm:pt>
    <dgm:pt modelId="{9F6A83E9-E4B6-4BDF-9222-41DB6C6ADA8A}" type="pres">
      <dgm:prSet presAssocID="{AA2E5C62-DF77-4A0D-89AE-EFED225CFE3C}" presName="vertSpace2b" presStyleCnt="0"/>
      <dgm:spPr/>
    </dgm:pt>
    <dgm:pt modelId="{3481A73F-86B7-44AD-9C8C-95BA10CD3C0C}" type="pres">
      <dgm:prSet presAssocID="{A7E7D9E7-5ACE-43D4-B873-D2472B3E8FF3}" presName="horz2" presStyleCnt="0"/>
      <dgm:spPr/>
    </dgm:pt>
    <dgm:pt modelId="{75FFEC80-D650-4066-9038-E7B923189A0F}" type="pres">
      <dgm:prSet presAssocID="{A7E7D9E7-5ACE-43D4-B873-D2472B3E8FF3}" presName="horzSpace2" presStyleCnt="0"/>
      <dgm:spPr/>
    </dgm:pt>
    <dgm:pt modelId="{EBD386BE-E050-47B2-977B-DA205DD7D8E1}" type="pres">
      <dgm:prSet presAssocID="{A7E7D9E7-5ACE-43D4-B873-D2472B3E8FF3}" presName="tx2" presStyleLbl="revTx" presStyleIdx="3" presStyleCnt="4"/>
      <dgm:spPr/>
    </dgm:pt>
    <dgm:pt modelId="{846BF21E-46E4-4FCC-BE9D-B0FC623610CB}" type="pres">
      <dgm:prSet presAssocID="{A7E7D9E7-5ACE-43D4-B873-D2472B3E8FF3}" presName="vert2" presStyleCnt="0"/>
      <dgm:spPr/>
    </dgm:pt>
    <dgm:pt modelId="{949AD9F3-328C-4E58-B1F3-714BBFC15C89}" type="pres">
      <dgm:prSet presAssocID="{A7E7D9E7-5ACE-43D4-B873-D2472B3E8FF3}" presName="thinLine2b" presStyleLbl="callout" presStyleIdx="2" presStyleCnt="3"/>
      <dgm:spPr/>
    </dgm:pt>
    <dgm:pt modelId="{47E16AE7-4E71-4608-99B1-3FACB8D9A602}" type="pres">
      <dgm:prSet presAssocID="{A7E7D9E7-5ACE-43D4-B873-D2472B3E8FF3}" presName="vertSpace2b" presStyleCnt="0"/>
      <dgm:spPr/>
    </dgm:pt>
  </dgm:ptLst>
  <dgm:cxnLst>
    <dgm:cxn modelId="{6D5F063F-9775-49C5-9058-B0263B0620BB}" srcId="{3468454E-EE93-4A2F-A70C-B59E0019AAF4}" destId="{3BC313FC-0F4F-4013-85A9-D2C4CF8F1D53}" srcOrd="0" destOrd="0" parTransId="{E9A0C6C4-4E55-4315-BFC1-B54B863B0ABD}" sibTransId="{C884FD95-9E3A-4040-B04C-75B271C4B221}"/>
    <dgm:cxn modelId="{D837614C-E138-45B7-90BF-3416766B4A0B}" type="presOf" srcId="{A7E7D9E7-5ACE-43D4-B873-D2472B3E8FF3}" destId="{EBD386BE-E050-47B2-977B-DA205DD7D8E1}" srcOrd="0" destOrd="0" presId="urn:microsoft.com/office/officeart/2008/layout/LinedList"/>
    <dgm:cxn modelId="{48097450-791E-4E42-BE7B-0C902794E9E1}" srcId="{3468454E-EE93-4A2F-A70C-B59E0019AAF4}" destId="{A7E7D9E7-5ACE-43D4-B873-D2472B3E8FF3}" srcOrd="2" destOrd="0" parTransId="{DBBEDA44-9CBC-4450-BEF0-58E5EECCB3D7}" sibTransId="{BD94E542-C5D6-4F61-B11B-BB77EC3CDB45}"/>
    <dgm:cxn modelId="{91F9AF96-3A49-441E-977C-3B604A1E684B}" srcId="{3468454E-EE93-4A2F-A70C-B59E0019AAF4}" destId="{AA2E5C62-DF77-4A0D-89AE-EFED225CFE3C}" srcOrd="1" destOrd="0" parTransId="{C2E725FA-00EF-4EC1-8B2C-2F864F67D379}" sibTransId="{92775E52-61F0-4316-A5C3-23ABF7F55ADA}"/>
    <dgm:cxn modelId="{82E744A5-DB5C-49E7-8AA9-0891CD39C38E}" type="presOf" srcId="{24893DAD-A58D-46D1-8449-78F070BFB230}" destId="{7AA9BF3A-B800-4091-B2C4-1522D543DBBD}" srcOrd="0" destOrd="0" presId="urn:microsoft.com/office/officeart/2008/layout/LinedList"/>
    <dgm:cxn modelId="{BD5CDEC2-4B7B-4DAF-BD48-0EE600DC5AD8}" srcId="{24893DAD-A58D-46D1-8449-78F070BFB230}" destId="{3468454E-EE93-4A2F-A70C-B59E0019AAF4}" srcOrd="0" destOrd="0" parTransId="{A10C4A72-4EA3-40DA-BD96-9B89802DA703}" sibTransId="{30F5BC8E-A38C-471B-91B0-04CB6C66CB9E}"/>
    <dgm:cxn modelId="{B8F9EDCB-096A-47D6-84FE-3CECA1AF9B25}" type="presOf" srcId="{3468454E-EE93-4A2F-A70C-B59E0019AAF4}" destId="{CEEBA6E9-8EE1-48E0-945F-E4C91540C3DF}" srcOrd="0" destOrd="0" presId="urn:microsoft.com/office/officeart/2008/layout/LinedList"/>
    <dgm:cxn modelId="{FFE4B4D9-FC9F-48F8-8D92-0B0716BCC03C}" type="presOf" srcId="{3BC313FC-0F4F-4013-85A9-D2C4CF8F1D53}" destId="{BDB6D8D2-1FF6-48B8-A214-920211C431C1}" srcOrd="0" destOrd="0" presId="urn:microsoft.com/office/officeart/2008/layout/LinedList"/>
    <dgm:cxn modelId="{4A49B8E2-5F59-462E-8269-C3C9BF6ACB18}" type="presOf" srcId="{AA2E5C62-DF77-4A0D-89AE-EFED225CFE3C}" destId="{A8798A46-2C41-4DBF-B596-E1514343DAA7}" srcOrd="0" destOrd="0" presId="urn:microsoft.com/office/officeart/2008/layout/LinedList"/>
    <dgm:cxn modelId="{CA5BF396-74EC-45FF-8057-7C38AEE60744}" type="presParOf" srcId="{7AA9BF3A-B800-4091-B2C4-1522D543DBBD}" destId="{9DBFBAD2-C704-416C-B8FA-ADADC821C5FE}" srcOrd="0" destOrd="0" presId="urn:microsoft.com/office/officeart/2008/layout/LinedList"/>
    <dgm:cxn modelId="{C381E0CA-1611-430B-A8A0-AE3587F9FD88}" type="presParOf" srcId="{7AA9BF3A-B800-4091-B2C4-1522D543DBBD}" destId="{F3DCBD3B-ACFB-40D5-A2CD-3A88A9C18D6C}" srcOrd="1" destOrd="0" presId="urn:microsoft.com/office/officeart/2008/layout/LinedList"/>
    <dgm:cxn modelId="{56436BC8-3882-43E7-AA04-3CE01E6FED7E}" type="presParOf" srcId="{F3DCBD3B-ACFB-40D5-A2CD-3A88A9C18D6C}" destId="{CEEBA6E9-8EE1-48E0-945F-E4C91540C3DF}" srcOrd="0" destOrd="0" presId="urn:microsoft.com/office/officeart/2008/layout/LinedList"/>
    <dgm:cxn modelId="{DEBD76FF-FBBA-49C5-BD03-5C3C4A4C3DFB}" type="presParOf" srcId="{F3DCBD3B-ACFB-40D5-A2CD-3A88A9C18D6C}" destId="{96798213-0C8F-4E7A-ACF2-A83458E98BDC}" srcOrd="1" destOrd="0" presId="urn:microsoft.com/office/officeart/2008/layout/LinedList"/>
    <dgm:cxn modelId="{63C6E910-CCC6-4AE2-B012-3CABD9731506}" type="presParOf" srcId="{96798213-0C8F-4E7A-ACF2-A83458E98BDC}" destId="{DC58EE66-C7BA-46A2-87E6-2CB392FF6A8B}" srcOrd="0" destOrd="0" presId="urn:microsoft.com/office/officeart/2008/layout/LinedList"/>
    <dgm:cxn modelId="{2AB6C4BF-52AE-42F6-8976-0E76F3C381C4}" type="presParOf" srcId="{96798213-0C8F-4E7A-ACF2-A83458E98BDC}" destId="{2C748F73-F3B0-417A-8D5A-FC7D9A908A45}" srcOrd="1" destOrd="0" presId="urn:microsoft.com/office/officeart/2008/layout/LinedList"/>
    <dgm:cxn modelId="{54E22745-CCD5-4E8D-8445-12A9E5DB7940}" type="presParOf" srcId="{2C748F73-F3B0-417A-8D5A-FC7D9A908A45}" destId="{306B5A3E-C1E6-4CC2-ABAE-C5E204F06E19}" srcOrd="0" destOrd="0" presId="urn:microsoft.com/office/officeart/2008/layout/LinedList"/>
    <dgm:cxn modelId="{ECCDAEEB-3E9F-4B07-8830-446227DCCED8}" type="presParOf" srcId="{2C748F73-F3B0-417A-8D5A-FC7D9A908A45}" destId="{BDB6D8D2-1FF6-48B8-A214-920211C431C1}" srcOrd="1" destOrd="0" presId="urn:microsoft.com/office/officeart/2008/layout/LinedList"/>
    <dgm:cxn modelId="{5644A6E2-7F54-41B2-B13A-38F7B9FADC8F}" type="presParOf" srcId="{2C748F73-F3B0-417A-8D5A-FC7D9A908A45}" destId="{FBD893F2-5CF1-4A65-B4AD-59D603BB58E7}" srcOrd="2" destOrd="0" presId="urn:microsoft.com/office/officeart/2008/layout/LinedList"/>
    <dgm:cxn modelId="{B4E95F9C-2CD4-47AF-BFC2-95F1D1312CDC}" type="presParOf" srcId="{96798213-0C8F-4E7A-ACF2-A83458E98BDC}" destId="{ADF36687-C96F-4C7D-AAB8-C7BDF88D8C5A}" srcOrd="2" destOrd="0" presId="urn:microsoft.com/office/officeart/2008/layout/LinedList"/>
    <dgm:cxn modelId="{F28B8B4A-E168-49B6-AF83-2BFCFD3B0F96}" type="presParOf" srcId="{96798213-0C8F-4E7A-ACF2-A83458E98BDC}" destId="{CCB0A34D-BA54-4198-BC18-DCE6D8F9E1D5}" srcOrd="3" destOrd="0" presId="urn:microsoft.com/office/officeart/2008/layout/LinedList"/>
    <dgm:cxn modelId="{C99760AF-04AD-4A01-90E8-DF2AC2143CB8}" type="presParOf" srcId="{96798213-0C8F-4E7A-ACF2-A83458E98BDC}" destId="{D0E10904-6A30-4EBF-ABF2-C2F1D4FD1B33}" srcOrd="4" destOrd="0" presId="urn:microsoft.com/office/officeart/2008/layout/LinedList"/>
    <dgm:cxn modelId="{0C4C47F5-2770-453F-94F0-B44E62B05F6B}" type="presParOf" srcId="{D0E10904-6A30-4EBF-ABF2-C2F1D4FD1B33}" destId="{6A273AE0-D477-4DFA-8778-FD8FD4DE63E5}" srcOrd="0" destOrd="0" presId="urn:microsoft.com/office/officeart/2008/layout/LinedList"/>
    <dgm:cxn modelId="{28DEBF97-16D8-4864-BE80-5D7ACB921BD6}" type="presParOf" srcId="{D0E10904-6A30-4EBF-ABF2-C2F1D4FD1B33}" destId="{A8798A46-2C41-4DBF-B596-E1514343DAA7}" srcOrd="1" destOrd="0" presId="urn:microsoft.com/office/officeart/2008/layout/LinedList"/>
    <dgm:cxn modelId="{DC7589F1-C49C-491D-B549-15AAAFD660AE}" type="presParOf" srcId="{D0E10904-6A30-4EBF-ABF2-C2F1D4FD1B33}" destId="{5FB3E1D9-99D5-415B-8EA6-6A34930978BE}" srcOrd="2" destOrd="0" presId="urn:microsoft.com/office/officeart/2008/layout/LinedList"/>
    <dgm:cxn modelId="{4F374317-B4EA-4F03-B747-EA62FCF18320}" type="presParOf" srcId="{96798213-0C8F-4E7A-ACF2-A83458E98BDC}" destId="{6F8AB5B7-8CAC-4DCF-BD9B-D6D504B36E35}" srcOrd="5" destOrd="0" presId="urn:microsoft.com/office/officeart/2008/layout/LinedList"/>
    <dgm:cxn modelId="{C640D7FD-5AD0-4212-9FE4-303424EF0FAE}" type="presParOf" srcId="{96798213-0C8F-4E7A-ACF2-A83458E98BDC}" destId="{9F6A83E9-E4B6-4BDF-9222-41DB6C6ADA8A}" srcOrd="6" destOrd="0" presId="urn:microsoft.com/office/officeart/2008/layout/LinedList"/>
    <dgm:cxn modelId="{5EE8EC50-A732-4466-9D3B-EEA9BE80FE1F}" type="presParOf" srcId="{96798213-0C8F-4E7A-ACF2-A83458E98BDC}" destId="{3481A73F-86B7-44AD-9C8C-95BA10CD3C0C}" srcOrd="7" destOrd="0" presId="urn:microsoft.com/office/officeart/2008/layout/LinedList"/>
    <dgm:cxn modelId="{1B68D555-232E-4B77-A1B5-DF673F258430}" type="presParOf" srcId="{3481A73F-86B7-44AD-9C8C-95BA10CD3C0C}" destId="{75FFEC80-D650-4066-9038-E7B923189A0F}" srcOrd="0" destOrd="0" presId="urn:microsoft.com/office/officeart/2008/layout/LinedList"/>
    <dgm:cxn modelId="{9A3FBFDD-CAC3-4C0C-A7C3-700A4C0C5C42}" type="presParOf" srcId="{3481A73F-86B7-44AD-9C8C-95BA10CD3C0C}" destId="{EBD386BE-E050-47B2-977B-DA205DD7D8E1}" srcOrd="1" destOrd="0" presId="urn:microsoft.com/office/officeart/2008/layout/LinedList"/>
    <dgm:cxn modelId="{B1EFE483-49B9-4F2A-9684-0EFB48EC5BB1}" type="presParOf" srcId="{3481A73F-86B7-44AD-9C8C-95BA10CD3C0C}" destId="{846BF21E-46E4-4FCC-BE9D-B0FC623610CB}" srcOrd="2" destOrd="0" presId="urn:microsoft.com/office/officeart/2008/layout/LinedList"/>
    <dgm:cxn modelId="{8EBB66EE-3C46-4F80-8AC9-4F15D1D1FD8C}" type="presParOf" srcId="{96798213-0C8F-4E7A-ACF2-A83458E98BDC}" destId="{949AD9F3-328C-4E58-B1F3-714BBFC15C89}" srcOrd="8" destOrd="0" presId="urn:microsoft.com/office/officeart/2008/layout/LinedList"/>
    <dgm:cxn modelId="{2CC7FDCE-2ACD-46D2-8D37-0F0E5F060D1C}" type="presParOf" srcId="{96798213-0C8F-4E7A-ACF2-A83458E98BDC}" destId="{47E16AE7-4E71-4608-99B1-3FACB8D9A60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93DAD-A58D-46D1-8449-78F070BFB230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3468454E-EE93-4A2F-A70C-B59E0019AAF4}">
      <dgm:prSet phldrT="[Text]"/>
      <dgm:spPr/>
      <dgm:t>
        <a:bodyPr/>
        <a:lstStyle/>
        <a:p>
          <a:r>
            <a:rPr lang="en-GB" b="1" i="0" dirty="0"/>
            <a:t>Scaling Quantum Computing:</a:t>
          </a:r>
          <a:endParaRPr lang="en-GB" b="0" dirty="0"/>
        </a:p>
      </dgm:t>
    </dgm:pt>
    <dgm:pt modelId="{A10C4A72-4EA3-40DA-BD96-9B89802DA703}" type="parTrans" cxnId="{BD5CDEC2-4B7B-4DAF-BD48-0EE600DC5AD8}">
      <dgm:prSet/>
      <dgm:spPr/>
      <dgm:t>
        <a:bodyPr/>
        <a:lstStyle/>
        <a:p>
          <a:endParaRPr lang="en-GB"/>
        </a:p>
      </dgm:t>
    </dgm:pt>
    <dgm:pt modelId="{30F5BC8E-A38C-471B-91B0-04CB6C66CB9E}" type="sibTrans" cxnId="{BD5CDEC2-4B7B-4DAF-BD48-0EE600DC5AD8}">
      <dgm:prSet/>
      <dgm:spPr/>
      <dgm:t>
        <a:bodyPr/>
        <a:lstStyle/>
        <a:p>
          <a:endParaRPr lang="en-GB"/>
        </a:p>
      </dgm:t>
    </dgm:pt>
    <dgm:pt modelId="{3BC313FC-0F4F-4013-85A9-D2C4CF8F1D53}">
      <dgm:prSet phldrT="[Text]"/>
      <dgm:spPr/>
      <dgm:t>
        <a:bodyPr/>
        <a:lstStyle/>
        <a:p>
          <a:r>
            <a:rPr lang="en-GB" b="0" i="0" dirty="0"/>
            <a:t>Explore quantum computing scalability for complex industrial chemical processes.</a:t>
          </a:r>
          <a:endParaRPr lang="en-GB" dirty="0"/>
        </a:p>
      </dgm:t>
    </dgm:pt>
    <dgm:pt modelId="{E9A0C6C4-4E55-4315-BFC1-B54B863B0ABD}" type="parTrans" cxnId="{6D5F063F-9775-49C5-9058-B0263B0620BB}">
      <dgm:prSet/>
      <dgm:spPr/>
      <dgm:t>
        <a:bodyPr/>
        <a:lstStyle/>
        <a:p>
          <a:endParaRPr lang="en-GB"/>
        </a:p>
      </dgm:t>
    </dgm:pt>
    <dgm:pt modelId="{C884FD95-9E3A-4040-B04C-75B271C4B221}" type="sibTrans" cxnId="{6D5F063F-9775-49C5-9058-B0263B0620BB}">
      <dgm:prSet/>
      <dgm:spPr/>
      <dgm:t>
        <a:bodyPr/>
        <a:lstStyle/>
        <a:p>
          <a:endParaRPr lang="en-GB"/>
        </a:p>
      </dgm:t>
    </dgm:pt>
    <dgm:pt modelId="{ADA3C7F1-14FF-4760-8CD9-91B171FC4E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Investigate performance with a growing number of process variables.</a:t>
          </a:r>
        </a:p>
      </dgm:t>
    </dgm:pt>
    <dgm:pt modelId="{4DD2FBDE-293C-48D1-B224-684438314264}" type="parTrans" cxnId="{BF953963-E724-4D8B-B1C7-0F8509F94449}">
      <dgm:prSet/>
      <dgm:spPr/>
      <dgm:t>
        <a:bodyPr/>
        <a:lstStyle/>
        <a:p>
          <a:endParaRPr lang="en-GB"/>
        </a:p>
      </dgm:t>
    </dgm:pt>
    <dgm:pt modelId="{1E5FF41F-A69D-41BD-B8EF-42A03B4338E0}" type="sibTrans" cxnId="{BF953963-E724-4D8B-B1C7-0F8509F94449}">
      <dgm:prSet/>
      <dgm:spPr/>
      <dgm:t>
        <a:bodyPr/>
        <a:lstStyle/>
        <a:p>
          <a:endParaRPr lang="en-GB"/>
        </a:p>
      </dgm:t>
    </dgm:pt>
    <dgm:pt modelId="{AF6014D6-94B3-4BF1-8BBE-1B58CABB1F4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Assess quantum computing's potential compared to classical techniques as systems become larger and more complex.</a:t>
          </a:r>
        </a:p>
      </dgm:t>
    </dgm:pt>
    <dgm:pt modelId="{3270000B-59BA-41C7-B057-F12E7401E702}" type="parTrans" cxnId="{5ED3D003-1CCF-419F-9428-50020D5A6B8E}">
      <dgm:prSet/>
      <dgm:spPr/>
      <dgm:t>
        <a:bodyPr/>
        <a:lstStyle/>
        <a:p>
          <a:endParaRPr lang="en-GB"/>
        </a:p>
      </dgm:t>
    </dgm:pt>
    <dgm:pt modelId="{3D139074-21E7-4208-BE6B-804D352B69FF}" type="sibTrans" cxnId="{5ED3D003-1CCF-419F-9428-50020D5A6B8E}">
      <dgm:prSet/>
      <dgm:spPr/>
      <dgm:t>
        <a:bodyPr/>
        <a:lstStyle/>
        <a:p>
          <a:endParaRPr lang="en-GB"/>
        </a:p>
      </dgm:t>
    </dgm:pt>
    <dgm:pt modelId="{796E6B04-D071-43BD-9D32-476E0623C141}">
      <dgm:prSet/>
      <dgm:spPr/>
      <dgm:t>
        <a:bodyPr/>
        <a:lstStyle/>
        <a:p>
          <a:r>
            <a:rPr lang="en-GB" b="1" i="0" dirty="0"/>
            <a:t>Improving Quantum Generative Training:</a:t>
          </a:r>
          <a:endParaRPr lang="en-US" b="0" i="0" dirty="0"/>
        </a:p>
      </dgm:t>
    </dgm:pt>
    <dgm:pt modelId="{9DF40EDB-630C-468F-A25A-083D4D3F1924}" type="parTrans" cxnId="{E1A986C9-BDF6-4342-B7B0-3408CEED7677}">
      <dgm:prSet/>
      <dgm:spPr/>
      <dgm:t>
        <a:bodyPr/>
        <a:lstStyle/>
        <a:p>
          <a:endParaRPr lang="en-GB"/>
        </a:p>
      </dgm:t>
    </dgm:pt>
    <dgm:pt modelId="{076B9132-DC67-477F-AC16-CBE9254BE588}" type="sibTrans" cxnId="{E1A986C9-BDF6-4342-B7B0-3408CEED7677}">
      <dgm:prSet/>
      <dgm:spPr/>
      <dgm:t>
        <a:bodyPr/>
        <a:lstStyle/>
        <a:p>
          <a:endParaRPr lang="en-GB"/>
        </a:p>
      </dgm:t>
    </dgm:pt>
    <dgm:pt modelId="{C67C465E-EEEB-467F-BF6B-65CE7B2170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/>
            <a:t>Enhance quantum generative training techniques.</a:t>
          </a:r>
          <a:endParaRPr lang="en-US" b="0" i="0" dirty="0"/>
        </a:p>
      </dgm:t>
    </dgm:pt>
    <dgm:pt modelId="{AEC980FF-90F4-406E-AE6D-88D59D80CBE8}" type="parTrans" cxnId="{1E1579C3-8469-419C-9E39-CC4F6B76F2B6}">
      <dgm:prSet/>
      <dgm:spPr/>
      <dgm:t>
        <a:bodyPr/>
        <a:lstStyle/>
        <a:p>
          <a:endParaRPr lang="en-GB"/>
        </a:p>
      </dgm:t>
    </dgm:pt>
    <dgm:pt modelId="{B708E36D-418F-459D-80CB-3B0B80AC599D}" type="sibTrans" cxnId="{1E1579C3-8469-419C-9E39-CC4F6B76F2B6}">
      <dgm:prSet/>
      <dgm:spPr/>
      <dgm:t>
        <a:bodyPr/>
        <a:lstStyle/>
        <a:p>
          <a:endParaRPr lang="en-GB"/>
        </a:p>
      </dgm:t>
    </dgm:pt>
    <dgm:pt modelId="{499AA2E6-C28F-4E65-9342-9E157AD2CC3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Explore different quantum algorithms for improved sampling abilities.</a:t>
          </a:r>
        </a:p>
      </dgm:t>
    </dgm:pt>
    <dgm:pt modelId="{7F27608E-AD42-4E73-82EF-D9FF7502A897}" type="parTrans" cxnId="{C7B589B1-FD43-4166-BACE-F04ACA12F4E0}">
      <dgm:prSet/>
      <dgm:spPr/>
      <dgm:t>
        <a:bodyPr/>
        <a:lstStyle/>
        <a:p>
          <a:endParaRPr lang="en-GB"/>
        </a:p>
      </dgm:t>
    </dgm:pt>
    <dgm:pt modelId="{147B92AD-7EDA-42CD-822A-68287CDE87C8}" type="sibTrans" cxnId="{C7B589B1-FD43-4166-BACE-F04ACA12F4E0}">
      <dgm:prSet/>
      <dgm:spPr/>
      <dgm:t>
        <a:bodyPr/>
        <a:lstStyle/>
        <a:p>
          <a:endParaRPr lang="en-GB"/>
        </a:p>
      </dgm:t>
    </dgm:pt>
    <dgm:pt modelId="{D3BACCB7-5E52-4E75-8D8D-11BE9D9DCF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Aim for faster convergence and superior deep learning model performance.</a:t>
          </a:r>
        </a:p>
      </dgm:t>
    </dgm:pt>
    <dgm:pt modelId="{BEFC945A-64ED-4A73-B494-683BD0314F20}" type="parTrans" cxnId="{2131F549-8A80-444E-997A-F98F09B3E1B9}">
      <dgm:prSet/>
      <dgm:spPr/>
      <dgm:t>
        <a:bodyPr/>
        <a:lstStyle/>
        <a:p>
          <a:endParaRPr lang="en-GB"/>
        </a:p>
      </dgm:t>
    </dgm:pt>
    <dgm:pt modelId="{9A2A9E08-0D2F-4AA5-9823-4F0F3195069C}" type="sibTrans" cxnId="{2131F549-8A80-444E-997A-F98F09B3E1B9}">
      <dgm:prSet/>
      <dgm:spPr/>
      <dgm:t>
        <a:bodyPr/>
        <a:lstStyle/>
        <a:p>
          <a:endParaRPr lang="en-GB"/>
        </a:p>
      </dgm:t>
    </dgm:pt>
    <dgm:pt modelId="{A1E5E523-B628-48AA-8E25-C94CF129DEA4}" type="pres">
      <dgm:prSet presAssocID="{24893DAD-A58D-46D1-8449-78F070BFB230}" presName="linear" presStyleCnt="0">
        <dgm:presLayoutVars>
          <dgm:dir/>
          <dgm:animLvl val="lvl"/>
          <dgm:resizeHandles val="exact"/>
        </dgm:presLayoutVars>
      </dgm:prSet>
      <dgm:spPr/>
    </dgm:pt>
    <dgm:pt modelId="{DC72A39A-FA54-4946-9FFB-4990F75BF8C9}" type="pres">
      <dgm:prSet presAssocID="{3468454E-EE93-4A2F-A70C-B59E0019AAF4}" presName="parentLin" presStyleCnt="0"/>
      <dgm:spPr/>
    </dgm:pt>
    <dgm:pt modelId="{C9BF19D6-7CF4-41FF-B899-B82752DC581C}" type="pres">
      <dgm:prSet presAssocID="{3468454E-EE93-4A2F-A70C-B59E0019AAF4}" presName="parentLeftMargin" presStyleLbl="node1" presStyleIdx="0" presStyleCnt="2"/>
      <dgm:spPr/>
    </dgm:pt>
    <dgm:pt modelId="{1B6E7FCF-51E0-4527-A9B8-266ED07D8D60}" type="pres">
      <dgm:prSet presAssocID="{3468454E-EE93-4A2F-A70C-B59E0019AA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642CB7-29AF-4A1A-BC77-BAB23484C81B}" type="pres">
      <dgm:prSet presAssocID="{3468454E-EE93-4A2F-A70C-B59E0019AAF4}" presName="negativeSpace" presStyleCnt="0"/>
      <dgm:spPr/>
    </dgm:pt>
    <dgm:pt modelId="{8A7904DA-32C9-479D-929D-D6D2D649062E}" type="pres">
      <dgm:prSet presAssocID="{3468454E-EE93-4A2F-A70C-B59E0019AAF4}" presName="childText" presStyleLbl="conFgAcc1" presStyleIdx="0" presStyleCnt="2">
        <dgm:presLayoutVars>
          <dgm:bulletEnabled val="1"/>
        </dgm:presLayoutVars>
      </dgm:prSet>
      <dgm:spPr/>
    </dgm:pt>
    <dgm:pt modelId="{1C539E6A-C5C6-4A6B-9A5D-F01B77B240DC}" type="pres">
      <dgm:prSet presAssocID="{30F5BC8E-A38C-471B-91B0-04CB6C66CB9E}" presName="spaceBetweenRectangles" presStyleCnt="0"/>
      <dgm:spPr/>
    </dgm:pt>
    <dgm:pt modelId="{43FC73C8-0A0C-4687-ACB6-95243C1B5979}" type="pres">
      <dgm:prSet presAssocID="{796E6B04-D071-43BD-9D32-476E0623C141}" presName="parentLin" presStyleCnt="0"/>
      <dgm:spPr/>
    </dgm:pt>
    <dgm:pt modelId="{8EDAF301-FC09-41CD-95CC-7B003ED3A098}" type="pres">
      <dgm:prSet presAssocID="{796E6B04-D071-43BD-9D32-476E0623C141}" presName="parentLeftMargin" presStyleLbl="node1" presStyleIdx="0" presStyleCnt="2"/>
      <dgm:spPr/>
    </dgm:pt>
    <dgm:pt modelId="{8849C845-21D4-4EE0-8042-453DF0FBF0FC}" type="pres">
      <dgm:prSet presAssocID="{796E6B04-D071-43BD-9D32-476E0623C14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D8F910-C5EA-49A8-93BD-F90D56225AE3}" type="pres">
      <dgm:prSet presAssocID="{796E6B04-D071-43BD-9D32-476E0623C141}" presName="negativeSpace" presStyleCnt="0"/>
      <dgm:spPr/>
    </dgm:pt>
    <dgm:pt modelId="{8A153ED6-FC14-4453-8AE6-A863EE3F5F74}" type="pres">
      <dgm:prSet presAssocID="{796E6B04-D071-43BD-9D32-476E0623C14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D3D003-1CCF-419F-9428-50020D5A6B8E}" srcId="{3468454E-EE93-4A2F-A70C-B59E0019AAF4}" destId="{AF6014D6-94B3-4BF1-8BBE-1B58CABB1F45}" srcOrd="2" destOrd="0" parTransId="{3270000B-59BA-41C7-B057-F12E7401E702}" sibTransId="{3D139074-21E7-4208-BE6B-804D352B69FF}"/>
    <dgm:cxn modelId="{5E968B15-6536-471F-B342-97240B8EF306}" type="presOf" srcId="{ADA3C7F1-14FF-4760-8CD9-91B171FC4ED7}" destId="{8A7904DA-32C9-479D-929D-D6D2D649062E}" srcOrd="0" destOrd="1" presId="urn:microsoft.com/office/officeart/2005/8/layout/list1"/>
    <dgm:cxn modelId="{8D2CF21D-3504-4FC3-8547-58A85ED85A8D}" type="presOf" srcId="{D3BACCB7-5E52-4E75-8D8D-11BE9D9DCF8C}" destId="{8A153ED6-FC14-4453-8AE6-A863EE3F5F74}" srcOrd="0" destOrd="2" presId="urn:microsoft.com/office/officeart/2005/8/layout/list1"/>
    <dgm:cxn modelId="{6D5F063F-9775-49C5-9058-B0263B0620BB}" srcId="{3468454E-EE93-4A2F-A70C-B59E0019AAF4}" destId="{3BC313FC-0F4F-4013-85A9-D2C4CF8F1D53}" srcOrd="0" destOrd="0" parTransId="{E9A0C6C4-4E55-4315-BFC1-B54B863B0ABD}" sibTransId="{C884FD95-9E3A-4040-B04C-75B271C4B221}"/>
    <dgm:cxn modelId="{BF953963-E724-4D8B-B1C7-0F8509F94449}" srcId="{3468454E-EE93-4A2F-A70C-B59E0019AAF4}" destId="{ADA3C7F1-14FF-4760-8CD9-91B171FC4ED7}" srcOrd="1" destOrd="0" parTransId="{4DD2FBDE-293C-48D1-B224-684438314264}" sibTransId="{1E5FF41F-A69D-41BD-B8EF-42A03B4338E0}"/>
    <dgm:cxn modelId="{3B6CE946-CBA4-4581-8E83-90B60B583B75}" type="presOf" srcId="{3468454E-EE93-4A2F-A70C-B59E0019AAF4}" destId="{1B6E7FCF-51E0-4527-A9B8-266ED07D8D60}" srcOrd="1" destOrd="0" presId="urn:microsoft.com/office/officeart/2005/8/layout/list1"/>
    <dgm:cxn modelId="{2131F549-8A80-444E-997A-F98F09B3E1B9}" srcId="{796E6B04-D071-43BD-9D32-476E0623C141}" destId="{D3BACCB7-5E52-4E75-8D8D-11BE9D9DCF8C}" srcOrd="2" destOrd="0" parTransId="{BEFC945A-64ED-4A73-B494-683BD0314F20}" sibTransId="{9A2A9E08-0D2F-4AA5-9823-4F0F3195069C}"/>
    <dgm:cxn modelId="{A3ADEB70-5CC3-4D0E-8C0B-0445D45B1E71}" type="presOf" srcId="{24893DAD-A58D-46D1-8449-78F070BFB230}" destId="{A1E5E523-B628-48AA-8E25-C94CF129DEA4}" srcOrd="0" destOrd="0" presId="urn:microsoft.com/office/officeart/2005/8/layout/list1"/>
    <dgm:cxn modelId="{0489FC78-6554-4117-BEA8-8B59E4D55EE3}" type="presOf" srcId="{796E6B04-D071-43BD-9D32-476E0623C141}" destId="{8EDAF301-FC09-41CD-95CC-7B003ED3A098}" srcOrd="0" destOrd="0" presId="urn:microsoft.com/office/officeart/2005/8/layout/list1"/>
    <dgm:cxn modelId="{93A9DD8F-3479-437A-83B7-A6880E72DE49}" type="presOf" srcId="{AF6014D6-94B3-4BF1-8BBE-1B58CABB1F45}" destId="{8A7904DA-32C9-479D-929D-D6D2D649062E}" srcOrd="0" destOrd="2" presId="urn:microsoft.com/office/officeart/2005/8/layout/list1"/>
    <dgm:cxn modelId="{13D046A5-1245-48E1-A85E-046C83C45E2A}" type="presOf" srcId="{499AA2E6-C28F-4E65-9342-9E157AD2CC39}" destId="{8A153ED6-FC14-4453-8AE6-A863EE3F5F74}" srcOrd="0" destOrd="1" presId="urn:microsoft.com/office/officeart/2005/8/layout/list1"/>
    <dgm:cxn modelId="{C7B589B1-FD43-4166-BACE-F04ACA12F4E0}" srcId="{796E6B04-D071-43BD-9D32-476E0623C141}" destId="{499AA2E6-C28F-4E65-9342-9E157AD2CC39}" srcOrd="1" destOrd="0" parTransId="{7F27608E-AD42-4E73-82EF-D9FF7502A897}" sibTransId="{147B92AD-7EDA-42CD-822A-68287CDE87C8}"/>
    <dgm:cxn modelId="{BD5CDEC2-4B7B-4DAF-BD48-0EE600DC5AD8}" srcId="{24893DAD-A58D-46D1-8449-78F070BFB230}" destId="{3468454E-EE93-4A2F-A70C-B59E0019AAF4}" srcOrd="0" destOrd="0" parTransId="{A10C4A72-4EA3-40DA-BD96-9B89802DA703}" sibTransId="{30F5BC8E-A38C-471B-91B0-04CB6C66CB9E}"/>
    <dgm:cxn modelId="{1E1579C3-8469-419C-9E39-CC4F6B76F2B6}" srcId="{796E6B04-D071-43BD-9D32-476E0623C141}" destId="{C67C465E-EEEB-467F-BF6B-65CE7B217046}" srcOrd="0" destOrd="0" parTransId="{AEC980FF-90F4-406E-AE6D-88D59D80CBE8}" sibTransId="{B708E36D-418F-459D-80CB-3B0B80AC599D}"/>
    <dgm:cxn modelId="{E1A986C9-BDF6-4342-B7B0-3408CEED7677}" srcId="{24893DAD-A58D-46D1-8449-78F070BFB230}" destId="{796E6B04-D071-43BD-9D32-476E0623C141}" srcOrd="1" destOrd="0" parTransId="{9DF40EDB-630C-468F-A25A-083D4D3F1924}" sibTransId="{076B9132-DC67-477F-AC16-CBE9254BE588}"/>
    <dgm:cxn modelId="{E154BCDA-9101-4939-8FF2-7FAA99C0AF10}" type="presOf" srcId="{C67C465E-EEEB-467F-BF6B-65CE7B217046}" destId="{8A153ED6-FC14-4453-8AE6-A863EE3F5F74}" srcOrd="0" destOrd="0" presId="urn:microsoft.com/office/officeart/2005/8/layout/list1"/>
    <dgm:cxn modelId="{E0DEF5EA-23B0-4D91-8781-6199163B68BA}" type="presOf" srcId="{796E6B04-D071-43BD-9D32-476E0623C141}" destId="{8849C845-21D4-4EE0-8042-453DF0FBF0FC}" srcOrd="1" destOrd="0" presId="urn:microsoft.com/office/officeart/2005/8/layout/list1"/>
    <dgm:cxn modelId="{660E5AF3-B366-410D-828F-65AECDA8A1A7}" type="presOf" srcId="{3468454E-EE93-4A2F-A70C-B59E0019AAF4}" destId="{C9BF19D6-7CF4-41FF-B899-B82752DC581C}" srcOrd="0" destOrd="0" presId="urn:microsoft.com/office/officeart/2005/8/layout/list1"/>
    <dgm:cxn modelId="{5DE5DCF5-A0DF-4340-A8BD-DC4E6E94DBCD}" type="presOf" srcId="{3BC313FC-0F4F-4013-85A9-D2C4CF8F1D53}" destId="{8A7904DA-32C9-479D-929D-D6D2D649062E}" srcOrd="0" destOrd="0" presId="urn:microsoft.com/office/officeart/2005/8/layout/list1"/>
    <dgm:cxn modelId="{6FBE283B-D0FD-4394-A574-01D969ADFC9D}" type="presParOf" srcId="{A1E5E523-B628-48AA-8E25-C94CF129DEA4}" destId="{DC72A39A-FA54-4946-9FFB-4990F75BF8C9}" srcOrd="0" destOrd="0" presId="urn:microsoft.com/office/officeart/2005/8/layout/list1"/>
    <dgm:cxn modelId="{22ED9B13-BC64-49AF-9E7D-08B254B0709A}" type="presParOf" srcId="{DC72A39A-FA54-4946-9FFB-4990F75BF8C9}" destId="{C9BF19D6-7CF4-41FF-B899-B82752DC581C}" srcOrd="0" destOrd="0" presId="urn:microsoft.com/office/officeart/2005/8/layout/list1"/>
    <dgm:cxn modelId="{02152135-2432-4B88-B615-26197BEA30B7}" type="presParOf" srcId="{DC72A39A-FA54-4946-9FFB-4990F75BF8C9}" destId="{1B6E7FCF-51E0-4527-A9B8-266ED07D8D60}" srcOrd="1" destOrd="0" presId="urn:microsoft.com/office/officeart/2005/8/layout/list1"/>
    <dgm:cxn modelId="{A725CE44-A639-45D7-844A-A2DD849B0C7A}" type="presParOf" srcId="{A1E5E523-B628-48AA-8E25-C94CF129DEA4}" destId="{D0642CB7-29AF-4A1A-BC77-BAB23484C81B}" srcOrd="1" destOrd="0" presId="urn:microsoft.com/office/officeart/2005/8/layout/list1"/>
    <dgm:cxn modelId="{2340BDA5-279D-4243-BD88-484E7AF2F92A}" type="presParOf" srcId="{A1E5E523-B628-48AA-8E25-C94CF129DEA4}" destId="{8A7904DA-32C9-479D-929D-D6D2D649062E}" srcOrd="2" destOrd="0" presId="urn:microsoft.com/office/officeart/2005/8/layout/list1"/>
    <dgm:cxn modelId="{9884E29C-7DC6-4BDC-B87F-9020977670E6}" type="presParOf" srcId="{A1E5E523-B628-48AA-8E25-C94CF129DEA4}" destId="{1C539E6A-C5C6-4A6B-9A5D-F01B77B240DC}" srcOrd="3" destOrd="0" presId="urn:microsoft.com/office/officeart/2005/8/layout/list1"/>
    <dgm:cxn modelId="{A136278F-0F0D-478B-A70D-40930D99428F}" type="presParOf" srcId="{A1E5E523-B628-48AA-8E25-C94CF129DEA4}" destId="{43FC73C8-0A0C-4687-ACB6-95243C1B5979}" srcOrd="4" destOrd="0" presId="urn:microsoft.com/office/officeart/2005/8/layout/list1"/>
    <dgm:cxn modelId="{94E15781-5B77-449C-B07C-F56B9B4FF966}" type="presParOf" srcId="{43FC73C8-0A0C-4687-ACB6-95243C1B5979}" destId="{8EDAF301-FC09-41CD-95CC-7B003ED3A098}" srcOrd="0" destOrd="0" presId="urn:microsoft.com/office/officeart/2005/8/layout/list1"/>
    <dgm:cxn modelId="{981E0E7A-FCEA-4347-9499-25FBAF53EC41}" type="presParOf" srcId="{43FC73C8-0A0C-4687-ACB6-95243C1B5979}" destId="{8849C845-21D4-4EE0-8042-453DF0FBF0FC}" srcOrd="1" destOrd="0" presId="urn:microsoft.com/office/officeart/2005/8/layout/list1"/>
    <dgm:cxn modelId="{59C99D05-49BA-485A-A34D-73353C41C47F}" type="presParOf" srcId="{A1E5E523-B628-48AA-8E25-C94CF129DEA4}" destId="{70D8F910-C5EA-49A8-93BD-F90D56225AE3}" srcOrd="5" destOrd="0" presId="urn:microsoft.com/office/officeart/2005/8/layout/list1"/>
    <dgm:cxn modelId="{BC17D22F-7937-42BC-AE35-0BE067644025}" type="presParOf" srcId="{A1E5E523-B628-48AA-8E25-C94CF129DEA4}" destId="{8A153ED6-FC14-4453-8AE6-A863EE3F5F7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3F3D5-6DFD-4026-B48C-FF996B26AAE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BD17B80-E67C-43BA-86F7-1FFE642D1EA4}">
      <dgm:prSet phldrT="[Text]" custT="1"/>
      <dgm:spPr/>
      <dgm:t>
        <a:bodyPr/>
        <a:lstStyle/>
        <a:p>
          <a:r>
            <a:rPr lang="en-US" sz="3200" dirty="0"/>
            <a:t>Objective</a:t>
          </a:r>
          <a:endParaRPr lang="en-GB" sz="3200" dirty="0"/>
        </a:p>
      </dgm:t>
    </dgm:pt>
    <dgm:pt modelId="{B0238E44-78BF-484E-BBAF-65F1F561E0E4}" type="parTrans" cxnId="{4EF4F1B9-9D99-45D9-AAD9-085C3F111636}">
      <dgm:prSet/>
      <dgm:spPr/>
      <dgm:t>
        <a:bodyPr/>
        <a:lstStyle/>
        <a:p>
          <a:endParaRPr lang="en-GB"/>
        </a:p>
      </dgm:t>
    </dgm:pt>
    <dgm:pt modelId="{BD29EE50-94F3-43E7-A761-E829E4BE4751}" type="sibTrans" cxnId="{4EF4F1B9-9D99-45D9-AAD9-085C3F111636}">
      <dgm:prSet/>
      <dgm:spPr/>
      <dgm:t>
        <a:bodyPr/>
        <a:lstStyle/>
        <a:p>
          <a:endParaRPr lang="en-GB"/>
        </a:p>
      </dgm:t>
    </dgm:pt>
    <dgm:pt modelId="{E0273DB6-7CEC-40EC-BB9B-BB132BDC1323}">
      <dgm:prSet phldrT="[Text]" custT="1"/>
      <dgm:spPr/>
      <dgm:t>
        <a:bodyPr/>
        <a:lstStyle/>
        <a:p>
          <a:r>
            <a:rPr lang="en-US" sz="2000" b="0" i="0" dirty="0"/>
            <a:t>To propose a </a:t>
          </a:r>
          <a:r>
            <a:rPr lang="en-US" sz="2000" b="0" i="0" dirty="0">
              <a:solidFill>
                <a:schemeClr val="accent1">
                  <a:lumMod val="60000"/>
                  <a:lumOff val="40000"/>
                </a:schemeClr>
              </a:solidFill>
            </a:rPr>
            <a:t>quantum computing-based</a:t>
          </a:r>
          <a:r>
            <a:rPr lang="en-US" sz="2000" b="0" i="0" dirty="0"/>
            <a:t> fault diagnosis model for complex industrial chemical process systems.</a:t>
          </a:r>
          <a:endParaRPr lang="en-GB" sz="2000" dirty="0">
            <a:latin typeface="+mn-lt"/>
          </a:endParaRPr>
        </a:p>
      </dgm:t>
    </dgm:pt>
    <dgm:pt modelId="{9D2F3206-51D3-4DDA-BD77-266840890E29}" type="parTrans" cxnId="{B2913013-A32E-4D0C-8963-65D65BC1B2B6}">
      <dgm:prSet/>
      <dgm:spPr/>
      <dgm:t>
        <a:bodyPr/>
        <a:lstStyle/>
        <a:p>
          <a:endParaRPr lang="en-GB"/>
        </a:p>
      </dgm:t>
    </dgm:pt>
    <dgm:pt modelId="{F8F64901-7BD8-4F6A-9ABC-23655899F0C5}" type="sibTrans" cxnId="{B2913013-A32E-4D0C-8963-65D65BC1B2B6}">
      <dgm:prSet/>
      <dgm:spPr/>
      <dgm:t>
        <a:bodyPr/>
        <a:lstStyle/>
        <a:p>
          <a:endParaRPr lang="en-GB"/>
        </a:p>
      </dgm:t>
    </dgm:pt>
    <dgm:pt modelId="{90DB879F-839D-4D0B-861C-813D17D618D9}">
      <dgm:prSet phldrT="[Text]" custT="1"/>
      <dgm:spPr/>
      <dgm:t>
        <a:bodyPr/>
        <a:lstStyle/>
        <a:p>
          <a:r>
            <a:rPr lang="en-US" sz="2000" b="0" i="0" dirty="0"/>
            <a:t>Demonstrate the applicability of the proposed model through two case studies on a </a:t>
          </a:r>
          <a:r>
            <a:rPr lang="en-US" sz="2000" b="0" i="0" dirty="0">
              <a:solidFill>
                <a:schemeClr val="accent1">
                  <a:lumMod val="60000"/>
                  <a:lumOff val="40000"/>
                </a:schemeClr>
              </a:solidFill>
            </a:rPr>
            <a:t>CSTR and TE process</a:t>
          </a:r>
          <a:r>
            <a:rPr lang="en-US" sz="2000" b="0" i="0" dirty="0">
              <a:solidFill>
                <a:schemeClr val="tx1"/>
              </a:solidFill>
            </a:rPr>
            <a:t>.</a:t>
          </a:r>
          <a:endParaRPr lang="en-GB" sz="2000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351628FB-19A9-4BEB-B05C-63A3D2D44C2B}" type="parTrans" cxnId="{D6EB5054-DDCF-470F-A8AA-0478F963E068}">
      <dgm:prSet/>
      <dgm:spPr/>
      <dgm:t>
        <a:bodyPr/>
        <a:lstStyle/>
        <a:p>
          <a:endParaRPr lang="en-GB"/>
        </a:p>
      </dgm:t>
    </dgm:pt>
    <dgm:pt modelId="{DF7A4014-BF35-49F2-95B0-D69D4C63554B}" type="sibTrans" cxnId="{D6EB5054-DDCF-470F-A8AA-0478F963E068}">
      <dgm:prSet/>
      <dgm:spPr/>
      <dgm:t>
        <a:bodyPr/>
        <a:lstStyle/>
        <a:p>
          <a:endParaRPr lang="en-GB"/>
        </a:p>
      </dgm:t>
    </dgm:pt>
    <dgm:pt modelId="{87BAF3C2-AD45-4ED2-86D1-48189453C759}">
      <dgm:prSet phldrT="[Text]" custT="1"/>
      <dgm:spPr/>
      <dgm:t>
        <a:bodyPr/>
        <a:lstStyle/>
        <a:p>
          <a:r>
            <a:rPr lang="en-US" sz="2000" dirty="0">
              <a:solidFill>
                <a:schemeClr val="accent1">
                  <a:lumMod val="60000"/>
                  <a:lumOff val="40000"/>
                </a:schemeClr>
              </a:solidFill>
            </a:rPr>
            <a:t>Optimizes the training part </a:t>
          </a:r>
          <a:r>
            <a:rPr lang="en-US" sz="2000" dirty="0"/>
            <a:t>with the help of quantum computing as compared to traditional data driven approach.</a:t>
          </a:r>
          <a:endParaRPr lang="en-GB" sz="2000" dirty="0"/>
        </a:p>
      </dgm:t>
    </dgm:pt>
    <dgm:pt modelId="{45C0B570-4DA6-46E6-88E8-9D2C39E5B493}" type="parTrans" cxnId="{E90A60D7-716C-49B4-9469-3A02723E00BB}">
      <dgm:prSet/>
      <dgm:spPr/>
      <dgm:t>
        <a:bodyPr/>
        <a:lstStyle/>
        <a:p>
          <a:endParaRPr lang="en-GB"/>
        </a:p>
      </dgm:t>
    </dgm:pt>
    <dgm:pt modelId="{E5E50498-7D92-454E-85E2-6707D78B3013}" type="sibTrans" cxnId="{E90A60D7-716C-49B4-9469-3A02723E00BB}">
      <dgm:prSet/>
      <dgm:spPr/>
      <dgm:t>
        <a:bodyPr/>
        <a:lstStyle/>
        <a:p>
          <a:endParaRPr lang="en-GB"/>
        </a:p>
      </dgm:t>
    </dgm:pt>
    <dgm:pt modelId="{9CE0E4CE-2E8D-46B9-A3D3-3C415290D6A1}" type="pres">
      <dgm:prSet presAssocID="{AC73F3D5-6DFD-4026-B48C-FF996B26AAE1}" presName="vert0" presStyleCnt="0">
        <dgm:presLayoutVars>
          <dgm:dir/>
          <dgm:animOne val="branch"/>
          <dgm:animLvl val="lvl"/>
        </dgm:presLayoutVars>
      </dgm:prSet>
      <dgm:spPr/>
    </dgm:pt>
    <dgm:pt modelId="{D31E4DEC-1D14-4A23-ACD9-CDED1517AE34}" type="pres">
      <dgm:prSet presAssocID="{8BD17B80-E67C-43BA-86F7-1FFE642D1EA4}" presName="thickLine" presStyleLbl="alignNode1" presStyleIdx="0" presStyleCnt="1"/>
      <dgm:spPr/>
    </dgm:pt>
    <dgm:pt modelId="{37AFC93C-FFEB-4E07-84F7-C1839CBEFA0F}" type="pres">
      <dgm:prSet presAssocID="{8BD17B80-E67C-43BA-86F7-1FFE642D1EA4}" presName="horz1" presStyleCnt="0"/>
      <dgm:spPr/>
    </dgm:pt>
    <dgm:pt modelId="{44B67F5A-2D89-4553-8D55-B6AE20FFFC6E}" type="pres">
      <dgm:prSet presAssocID="{8BD17B80-E67C-43BA-86F7-1FFE642D1EA4}" presName="tx1" presStyleLbl="revTx" presStyleIdx="0" presStyleCnt="4" custScaleX="189446"/>
      <dgm:spPr/>
    </dgm:pt>
    <dgm:pt modelId="{4317902A-5B5A-42A8-8C4B-BF864BC7C97E}" type="pres">
      <dgm:prSet presAssocID="{8BD17B80-E67C-43BA-86F7-1FFE642D1EA4}" presName="vert1" presStyleCnt="0"/>
      <dgm:spPr/>
    </dgm:pt>
    <dgm:pt modelId="{B2A72185-CC23-405A-8888-8FFDD2C86037}" type="pres">
      <dgm:prSet presAssocID="{E0273DB6-7CEC-40EC-BB9B-BB132BDC1323}" presName="vertSpace2a" presStyleCnt="0"/>
      <dgm:spPr/>
    </dgm:pt>
    <dgm:pt modelId="{1E679499-ED82-48DC-A25B-B7BF0751562A}" type="pres">
      <dgm:prSet presAssocID="{E0273DB6-7CEC-40EC-BB9B-BB132BDC1323}" presName="horz2" presStyleCnt="0"/>
      <dgm:spPr/>
    </dgm:pt>
    <dgm:pt modelId="{1A967FBD-DC0E-415C-A265-24D8F474809C}" type="pres">
      <dgm:prSet presAssocID="{E0273DB6-7CEC-40EC-BB9B-BB132BDC1323}" presName="horzSpace2" presStyleCnt="0"/>
      <dgm:spPr/>
    </dgm:pt>
    <dgm:pt modelId="{F0A66104-942F-4BCC-8BB3-8A26F99EB337}" type="pres">
      <dgm:prSet presAssocID="{E0273DB6-7CEC-40EC-BB9B-BB132BDC1323}" presName="tx2" presStyleLbl="revTx" presStyleIdx="1" presStyleCnt="4"/>
      <dgm:spPr/>
    </dgm:pt>
    <dgm:pt modelId="{1014A335-AF72-4341-9505-97CF1EF0AB0B}" type="pres">
      <dgm:prSet presAssocID="{E0273DB6-7CEC-40EC-BB9B-BB132BDC1323}" presName="vert2" presStyleCnt="0"/>
      <dgm:spPr/>
    </dgm:pt>
    <dgm:pt modelId="{AE9DB11F-AE79-43D7-BC99-29E50A11B6F7}" type="pres">
      <dgm:prSet presAssocID="{E0273DB6-7CEC-40EC-BB9B-BB132BDC1323}" presName="thinLine2b" presStyleLbl="callout" presStyleIdx="0" presStyleCnt="3"/>
      <dgm:spPr/>
    </dgm:pt>
    <dgm:pt modelId="{FA08A2C4-90FD-477B-AC1A-60CECA817EA4}" type="pres">
      <dgm:prSet presAssocID="{E0273DB6-7CEC-40EC-BB9B-BB132BDC1323}" presName="vertSpace2b" presStyleCnt="0"/>
      <dgm:spPr/>
    </dgm:pt>
    <dgm:pt modelId="{518CB3CC-772D-4058-81AC-DBA8BEBA18A0}" type="pres">
      <dgm:prSet presAssocID="{90DB879F-839D-4D0B-861C-813D17D618D9}" presName="horz2" presStyleCnt="0"/>
      <dgm:spPr/>
    </dgm:pt>
    <dgm:pt modelId="{4BCE935B-2084-46D0-A1F1-6798D4475417}" type="pres">
      <dgm:prSet presAssocID="{90DB879F-839D-4D0B-861C-813D17D618D9}" presName="horzSpace2" presStyleCnt="0"/>
      <dgm:spPr/>
    </dgm:pt>
    <dgm:pt modelId="{FDB1161A-1369-482C-9E3B-524FD792D212}" type="pres">
      <dgm:prSet presAssocID="{90DB879F-839D-4D0B-861C-813D17D618D9}" presName="tx2" presStyleLbl="revTx" presStyleIdx="2" presStyleCnt="4"/>
      <dgm:spPr/>
    </dgm:pt>
    <dgm:pt modelId="{7A04420F-A1EA-4033-9C46-5DC25F1D633D}" type="pres">
      <dgm:prSet presAssocID="{90DB879F-839D-4D0B-861C-813D17D618D9}" presName="vert2" presStyleCnt="0"/>
      <dgm:spPr/>
    </dgm:pt>
    <dgm:pt modelId="{891EBDB4-E7EE-4393-8884-F70075D0712E}" type="pres">
      <dgm:prSet presAssocID="{90DB879F-839D-4D0B-861C-813D17D618D9}" presName="thinLine2b" presStyleLbl="callout" presStyleIdx="1" presStyleCnt="3"/>
      <dgm:spPr/>
    </dgm:pt>
    <dgm:pt modelId="{775168BA-8EBB-46FD-AE76-A8A478636CE2}" type="pres">
      <dgm:prSet presAssocID="{90DB879F-839D-4D0B-861C-813D17D618D9}" presName="vertSpace2b" presStyleCnt="0"/>
      <dgm:spPr/>
    </dgm:pt>
    <dgm:pt modelId="{10BE011F-9165-4659-94D3-D78B47EC0517}" type="pres">
      <dgm:prSet presAssocID="{87BAF3C2-AD45-4ED2-86D1-48189453C759}" presName="horz2" presStyleCnt="0"/>
      <dgm:spPr/>
    </dgm:pt>
    <dgm:pt modelId="{62670AFE-8648-4F65-9207-8244EEA42924}" type="pres">
      <dgm:prSet presAssocID="{87BAF3C2-AD45-4ED2-86D1-48189453C759}" presName="horzSpace2" presStyleCnt="0"/>
      <dgm:spPr/>
    </dgm:pt>
    <dgm:pt modelId="{0EAE703B-861F-4EE7-A12D-76A4250A5623}" type="pres">
      <dgm:prSet presAssocID="{87BAF3C2-AD45-4ED2-86D1-48189453C759}" presName="tx2" presStyleLbl="revTx" presStyleIdx="3" presStyleCnt="4"/>
      <dgm:spPr/>
    </dgm:pt>
    <dgm:pt modelId="{4DDA3B2C-1ED6-4362-9A1D-BD8D4013A4B3}" type="pres">
      <dgm:prSet presAssocID="{87BAF3C2-AD45-4ED2-86D1-48189453C759}" presName="vert2" presStyleCnt="0"/>
      <dgm:spPr/>
    </dgm:pt>
    <dgm:pt modelId="{72562908-35C4-40EE-BA29-AFC17A8DE676}" type="pres">
      <dgm:prSet presAssocID="{87BAF3C2-AD45-4ED2-86D1-48189453C759}" presName="thinLine2b" presStyleLbl="callout" presStyleIdx="2" presStyleCnt="3"/>
      <dgm:spPr/>
    </dgm:pt>
    <dgm:pt modelId="{3D0D6CC9-BE8C-4B8A-A93E-D1826E020F1A}" type="pres">
      <dgm:prSet presAssocID="{87BAF3C2-AD45-4ED2-86D1-48189453C759}" presName="vertSpace2b" presStyleCnt="0"/>
      <dgm:spPr/>
    </dgm:pt>
  </dgm:ptLst>
  <dgm:cxnLst>
    <dgm:cxn modelId="{B2913013-A32E-4D0C-8963-65D65BC1B2B6}" srcId="{8BD17B80-E67C-43BA-86F7-1FFE642D1EA4}" destId="{E0273DB6-7CEC-40EC-BB9B-BB132BDC1323}" srcOrd="0" destOrd="0" parTransId="{9D2F3206-51D3-4DDA-BD77-266840890E29}" sibTransId="{F8F64901-7BD8-4F6A-9ABC-23655899F0C5}"/>
    <dgm:cxn modelId="{1CF1AF66-E433-41AD-B78C-D29991C112B5}" type="presOf" srcId="{87BAF3C2-AD45-4ED2-86D1-48189453C759}" destId="{0EAE703B-861F-4EE7-A12D-76A4250A5623}" srcOrd="0" destOrd="0" presId="urn:microsoft.com/office/officeart/2008/layout/LinedList"/>
    <dgm:cxn modelId="{D6EB5054-DDCF-470F-A8AA-0478F963E068}" srcId="{8BD17B80-E67C-43BA-86F7-1FFE642D1EA4}" destId="{90DB879F-839D-4D0B-861C-813D17D618D9}" srcOrd="1" destOrd="0" parTransId="{351628FB-19A9-4BEB-B05C-63A3D2D44C2B}" sibTransId="{DF7A4014-BF35-49F2-95B0-D69D4C63554B}"/>
    <dgm:cxn modelId="{9671C4B3-D7D1-4CA1-987C-BE0B4C19A314}" type="presOf" srcId="{AC73F3D5-6DFD-4026-B48C-FF996B26AAE1}" destId="{9CE0E4CE-2E8D-46B9-A3D3-3C415290D6A1}" srcOrd="0" destOrd="0" presId="urn:microsoft.com/office/officeart/2008/layout/LinedList"/>
    <dgm:cxn modelId="{4EF4F1B9-9D99-45D9-AAD9-085C3F111636}" srcId="{AC73F3D5-6DFD-4026-B48C-FF996B26AAE1}" destId="{8BD17B80-E67C-43BA-86F7-1FFE642D1EA4}" srcOrd="0" destOrd="0" parTransId="{B0238E44-78BF-484E-BBAF-65F1F561E0E4}" sibTransId="{BD29EE50-94F3-43E7-A761-E829E4BE4751}"/>
    <dgm:cxn modelId="{01DAA4C4-01B7-49C8-B9AB-3DE85A114E5B}" type="presOf" srcId="{E0273DB6-7CEC-40EC-BB9B-BB132BDC1323}" destId="{F0A66104-942F-4BCC-8BB3-8A26F99EB337}" srcOrd="0" destOrd="0" presId="urn:microsoft.com/office/officeart/2008/layout/LinedList"/>
    <dgm:cxn modelId="{9BEFAEC6-3298-4DC5-AFFD-4EFDFCEEBD82}" type="presOf" srcId="{8BD17B80-E67C-43BA-86F7-1FFE642D1EA4}" destId="{44B67F5A-2D89-4553-8D55-B6AE20FFFC6E}" srcOrd="0" destOrd="0" presId="urn:microsoft.com/office/officeart/2008/layout/LinedList"/>
    <dgm:cxn modelId="{E90A60D7-716C-49B4-9469-3A02723E00BB}" srcId="{8BD17B80-E67C-43BA-86F7-1FFE642D1EA4}" destId="{87BAF3C2-AD45-4ED2-86D1-48189453C759}" srcOrd="2" destOrd="0" parTransId="{45C0B570-4DA6-46E6-88E8-9D2C39E5B493}" sibTransId="{E5E50498-7D92-454E-85E2-6707D78B3013}"/>
    <dgm:cxn modelId="{4EC025FE-7732-48BC-A94B-B6A063E1EC22}" type="presOf" srcId="{90DB879F-839D-4D0B-861C-813D17D618D9}" destId="{FDB1161A-1369-482C-9E3B-524FD792D212}" srcOrd="0" destOrd="0" presId="urn:microsoft.com/office/officeart/2008/layout/LinedList"/>
    <dgm:cxn modelId="{8E3F7640-D3A7-4722-98BD-D9459AECBDEB}" type="presParOf" srcId="{9CE0E4CE-2E8D-46B9-A3D3-3C415290D6A1}" destId="{D31E4DEC-1D14-4A23-ACD9-CDED1517AE34}" srcOrd="0" destOrd="0" presId="urn:microsoft.com/office/officeart/2008/layout/LinedList"/>
    <dgm:cxn modelId="{C337DBF6-7F83-428F-8C4F-7AD7BDA639C4}" type="presParOf" srcId="{9CE0E4CE-2E8D-46B9-A3D3-3C415290D6A1}" destId="{37AFC93C-FFEB-4E07-84F7-C1839CBEFA0F}" srcOrd="1" destOrd="0" presId="urn:microsoft.com/office/officeart/2008/layout/LinedList"/>
    <dgm:cxn modelId="{1FC74EAB-E47A-4519-AE44-C8EFAA823FEA}" type="presParOf" srcId="{37AFC93C-FFEB-4E07-84F7-C1839CBEFA0F}" destId="{44B67F5A-2D89-4553-8D55-B6AE20FFFC6E}" srcOrd="0" destOrd="0" presId="urn:microsoft.com/office/officeart/2008/layout/LinedList"/>
    <dgm:cxn modelId="{CDBE31AF-9D4B-4165-B650-9AF2940FE4D4}" type="presParOf" srcId="{37AFC93C-FFEB-4E07-84F7-C1839CBEFA0F}" destId="{4317902A-5B5A-42A8-8C4B-BF864BC7C97E}" srcOrd="1" destOrd="0" presId="urn:microsoft.com/office/officeart/2008/layout/LinedList"/>
    <dgm:cxn modelId="{10D83550-2111-42F3-9C93-A280AD9514C3}" type="presParOf" srcId="{4317902A-5B5A-42A8-8C4B-BF864BC7C97E}" destId="{B2A72185-CC23-405A-8888-8FFDD2C86037}" srcOrd="0" destOrd="0" presId="urn:microsoft.com/office/officeart/2008/layout/LinedList"/>
    <dgm:cxn modelId="{CF69F0E8-A63F-41D2-A1DA-FD8D4E509B4B}" type="presParOf" srcId="{4317902A-5B5A-42A8-8C4B-BF864BC7C97E}" destId="{1E679499-ED82-48DC-A25B-B7BF0751562A}" srcOrd="1" destOrd="0" presId="urn:microsoft.com/office/officeart/2008/layout/LinedList"/>
    <dgm:cxn modelId="{48AD66E7-FD1D-4BA6-9506-03B903F34CA8}" type="presParOf" srcId="{1E679499-ED82-48DC-A25B-B7BF0751562A}" destId="{1A967FBD-DC0E-415C-A265-24D8F474809C}" srcOrd="0" destOrd="0" presId="urn:microsoft.com/office/officeart/2008/layout/LinedList"/>
    <dgm:cxn modelId="{7E63D3B1-69FB-4AAD-B360-68F23F9BD668}" type="presParOf" srcId="{1E679499-ED82-48DC-A25B-B7BF0751562A}" destId="{F0A66104-942F-4BCC-8BB3-8A26F99EB337}" srcOrd="1" destOrd="0" presId="urn:microsoft.com/office/officeart/2008/layout/LinedList"/>
    <dgm:cxn modelId="{9C5139D4-5BA1-407B-8D2F-06FF60697884}" type="presParOf" srcId="{1E679499-ED82-48DC-A25B-B7BF0751562A}" destId="{1014A335-AF72-4341-9505-97CF1EF0AB0B}" srcOrd="2" destOrd="0" presId="urn:microsoft.com/office/officeart/2008/layout/LinedList"/>
    <dgm:cxn modelId="{288CA8BF-DF49-41CC-BE61-6FB1F56139F7}" type="presParOf" srcId="{4317902A-5B5A-42A8-8C4B-BF864BC7C97E}" destId="{AE9DB11F-AE79-43D7-BC99-29E50A11B6F7}" srcOrd="2" destOrd="0" presId="urn:microsoft.com/office/officeart/2008/layout/LinedList"/>
    <dgm:cxn modelId="{C51D3F2C-B74B-4EDC-B266-BA827EC3320C}" type="presParOf" srcId="{4317902A-5B5A-42A8-8C4B-BF864BC7C97E}" destId="{FA08A2C4-90FD-477B-AC1A-60CECA817EA4}" srcOrd="3" destOrd="0" presId="urn:microsoft.com/office/officeart/2008/layout/LinedList"/>
    <dgm:cxn modelId="{D7F05456-882E-4780-AEE5-A788AB205A8D}" type="presParOf" srcId="{4317902A-5B5A-42A8-8C4B-BF864BC7C97E}" destId="{518CB3CC-772D-4058-81AC-DBA8BEBA18A0}" srcOrd="4" destOrd="0" presId="urn:microsoft.com/office/officeart/2008/layout/LinedList"/>
    <dgm:cxn modelId="{42022397-2C51-4DB8-A302-0B118E7CC696}" type="presParOf" srcId="{518CB3CC-772D-4058-81AC-DBA8BEBA18A0}" destId="{4BCE935B-2084-46D0-A1F1-6798D4475417}" srcOrd="0" destOrd="0" presId="urn:microsoft.com/office/officeart/2008/layout/LinedList"/>
    <dgm:cxn modelId="{4618069E-9065-45C2-A14D-DE6A9FB55891}" type="presParOf" srcId="{518CB3CC-772D-4058-81AC-DBA8BEBA18A0}" destId="{FDB1161A-1369-482C-9E3B-524FD792D212}" srcOrd="1" destOrd="0" presId="urn:microsoft.com/office/officeart/2008/layout/LinedList"/>
    <dgm:cxn modelId="{0A4C85BA-6F2B-4A2A-BBCD-4F85ABC52A25}" type="presParOf" srcId="{518CB3CC-772D-4058-81AC-DBA8BEBA18A0}" destId="{7A04420F-A1EA-4033-9C46-5DC25F1D633D}" srcOrd="2" destOrd="0" presId="urn:microsoft.com/office/officeart/2008/layout/LinedList"/>
    <dgm:cxn modelId="{30C64F9A-138D-42DC-94B3-81EBEDBE399D}" type="presParOf" srcId="{4317902A-5B5A-42A8-8C4B-BF864BC7C97E}" destId="{891EBDB4-E7EE-4393-8884-F70075D0712E}" srcOrd="5" destOrd="0" presId="urn:microsoft.com/office/officeart/2008/layout/LinedList"/>
    <dgm:cxn modelId="{9AA56CEC-1B82-4872-ABCB-06871E4530C9}" type="presParOf" srcId="{4317902A-5B5A-42A8-8C4B-BF864BC7C97E}" destId="{775168BA-8EBB-46FD-AE76-A8A478636CE2}" srcOrd="6" destOrd="0" presId="urn:microsoft.com/office/officeart/2008/layout/LinedList"/>
    <dgm:cxn modelId="{85C4337D-AB78-4884-8BC7-1EE331AEB3C2}" type="presParOf" srcId="{4317902A-5B5A-42A8-8C4B-BF864BC7C97E}" destId="{10BE011F-9165-4659-94D3-D78B47EC0517}" srcOrd="7" destOrd="0" presId="urn:microsoft.com/office/officeart/2008/layout/LinedList"/>
    <dgm:cxn modelId="{873DEA38-E998-478D-8814-17F9BDC27842}" type="presParOf" srcId="{10BE011F-9165-4659-94D3-D78B47EC0517}" destId="{62670AFE-8648-4F65-9207-8244EEA42924}" srcOrd="0" destOrd="0" presId="urn:microsoft.com/office/officeart/2008/layout/LinedList"/>
    <dgm:cxn modelId="{D46EF153-EA61-480F-AE19-3128E5B9D478}" type="presParOf" srcId="{10BE011F-9165-4659-94D3-D78B47EC0517}" destId="{0EAE703B-861F-4EE7-A12D-76A4250A5623}" srcOrd="1" destOrd="0" presId="urn:microsoft.com/office/officeart/2008/layout/LinedList"/>
    <dgm:cxn modelId="{535C930D-0F2A-4140-A0CF-70407CF3CD2D}" type="presParOf" srcId="{10BE011F-9165-4659-94D3-D78B47EC0517}" destId="{4DDA3B2C-1ED6-4362-9A1D-BD8D4013A4B3}" srcOrd="2" destOrd="0" presId="urn:microsoft.com/office/officeart/2008/layout/LinedList"/>
    <dgm:cxn modelId="{2ABB54EB-578F-459A-A741-0EEC27637A14}" type="presParOf" srcId="{4317902A-5B5A-42A8-8C4B-BF864BC7C97E}" destId="{72562908-35C4-40EE-BA29-AFC17A8DE676}" srcOrd="8" destOrd="0" presId="urn:microsoft.com/office/officeart/2008/layout/LinedList"/>
    <dgm:cxn modelId="{829F0DEE-A9ED-40C0-9C7A-BA529C148CDD}" type="presParOf" srcId="{4317902A-5B5A-42A8-8C4B-BF864BC7C97E}" destId="{3D0D6CC9-BE8C-4B8A-A93E-D1826E020F1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A984A2-55A3-4D77-9766-40ACA0E573A1}" type="doc">
      <dgm:prSet loTypeId="urn:microsoft.com/office/officeart/2008/layout/VerticalAccent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F9849537-E7F9-4A90-BAC8-0A4D4736F656}">
      <dgm:prSet phldrT="[Text]"/>
      <dgm:spPr/>
      <dgm:t>
        <a:bodyPr/>
        <a:lstStyle/>
        <a:p>
          <a:r>
            <a:rPr lang="en-US" dirty="0"/>
            <a:t>Applicability of QC based techniques</a:t>
          </a:r>
        </a:p>
      </dgm:t>
    </dgm:pt>
    <dgm:pt modelId="{CE623393-08DF-47C1-9C28-D36156D8EFEF}" type="parTrans" cxnId="{7EB9B0E6-A821-48A6-AAB8-351672DC0E8F}">
      <dgm:prSet/>
      <dgm:spPr/>
      <dgm:t>
        <a:bodyPr/>
        <a:lstStyle/>
        <a:p>
          <a:endParaRPr lang="en-IN"/>
        </a:p>
      </dgm:t>
    </dgm:pt>
    <dgm:pt modelId="{DD9D0F9D-628C-4A71-B184-227F1F2C06A2}" type="sibTrans" cxnId="{7EB9B0E6-A821-48A6-AAB8-351672DC0E8F}">
      <dgm:prSet/>
      <dgm:spPr/>
      <dgm:t>
        <a:bodyPr/>
        <a:lstStyle/>
        <a:p>
          <a:endParaRPr lang="en-IN"/>
        </a:p>
      </dgm:t>
    </dgm:pt>
    <dgm:pt modelId="{03CB7A1A-64C9-4955-AB2A-E9035B23F21E}">
      <dgm:prSet phldrT="[Text]"/>
      <dgm:spPr/>
      <dgm:t>
        <a:bodyPr/>
        <a:lstStyle/>
        <a:p>
          <a:r>
            <a:rPr lang="en-US" dirty="0"/>
            <a:t>The applicability of QC-based techniques is limited due to the commercially available quantum computers have low number of quantum bits, limited connectivity and lack of quantum memory.</a:t>
          </a:r>
          <a:endParaRPr lang="en-IN" dirty="0"/>
        </a:p>
      </dgm:t>
    </dgm:pt>
    <dgm:pt modelId="{230FF966-698E-4123-975E-D2AC0E8B1AFB}" type="parTrans" cxnId="{7FF38510-3384-4787-B1B1-23F23AED3324}">
      <dgm:prSet/>
      <dgm:spPr/>
      <dgm:t>
        <a:bodyPr/>
        <a:lstStyle/>
        <a:p>
          <a:endParaRPr lang="en-IN"/>
        </a:p>
      </dgm:t>
    </dgm:pt>
    <dgm:pt modelId="{DCCD2688-A73E-4ED4-9C3C-ACB320B18C4F}" type="sibTrans" cxnId="{7FF38510-3384-4787-B1B1-23F23AED3324}">
      <dgm:prSet/>
      <dgm:spPr/>
      <dgm:t>
        <a:bodyPr/>
        <a:lstStyle/>
        <a:p>
          <a:endParaRPr lang="en-IN"/>
        </a:p>
      </dgm:t>
    </dgm:pt>
    <dgm:pt modelId="{ED53AA5F-E684-4303-A625-C54E90BFFBA3}">
      <dgm:prSet phldrT="[Text]"/>
      <dgm:spPr/>
      <dgm:t>
        <a:bodyPr/>
        <a:lstStyle/>
        <a:p>
          <a:r>
            <a:rPr lang="en-US" dirty="0"/>
            <a:t>PCA Limitations</a:t>
          </a:r>
          <a:endParaRPr lang="en-IN" dirty="0"/>
        </a:p>
      </dgm:t>
    </dgm:pt>
    <dgm:pt modelId="{8B6B8148-2F80-48D7-B718-FC5B00316CDA}" type="parTrans" cxnId="{1FA96571-289E-4FFA-8526-9EB4D3CDE2F4}">
      <dgm:prSet/>
      <dgm:spPr/>
      <dgm:t>
        <a:bodyPr/>
        <a:lstStyle/>
        <a:p>
          <a:endParaRPr lang="en-IN"/>
        </a:p>
      </dgm:t>
    </dgm:pt>
    <dgm:pt modelId="{2DAD36A2-A7CD-4437-8B60-6D0170DD9EB5}" type="sibTrans" cxnId="{1FA96571-289E-4FFA-8526-9EB4D3CDE2F4}">
      <dgm:prSet/>
      <dgm:spPr/>
      <dgm:t>
        <a:bodyPr/>
        <a:lstStyle/>
        <a:p>
          <a:endParaRPr lang="en-IN"/>
        </a:p>
      </dgm:t>
    </dgm:pt>
    <dgm:pt modelId="{AC7F4010-FF98-4BBC-9639-3FC2BFF9790D}">
      <dgm:prSet phldrT="[Text]"/>
      <dgm:spPr/>
      <dgm:t>
        <a:bodyPr/>
        <a:lstStyle/>
        <a:p>
          <a:r>
            <a:rPr lang="en-US" dirty="0"/>
            <a:t>PCA-based methods do not take into account the temporal correlations between process data and information between classes when determining the lower dimensional representations.</a:t>
          </a:r>
          <a:endParaRPr lang="en-IN" dirty="0"/>
        </a:p>
      </dgm:t>
    </dgm:pt>
    <dgm:pt modelId="{45A2A9D3-6CD2-4881-9BDC-423816FFDFFB}" type="parTrans" cxnId="{D67ED6C1-9122-448A-ACEF-95867E0DD8B7}">
      <dgm:prSet/>
      <dgm:spPr/>
      <dgm:t>
        <a:bodyPr/>
        <a:lstStyle/>
        <a:p>
          <a:endParaRPr lang="en-IN"/>
        </a:p>
      </dgm:t>
    </dgm:pt>
    <dgm:pt modelId="{33AF1179-4D22-4BFB-9611-8DCD43FA39B4}" type="sibTrans" cxnId="{D67ED6C1-9122-448A-ACEF-95867E0DD8B7}">
      <dgm:prSet/>
      <dgm:spPr/>
      <dgm:t>
        <a:bodyPr/>
        <a:lstStyle/>
        <a:p>
          <a:endParaRPr lang="en-IN"/>
        </a:p>
      </dgm:t>
    </dgm:pt>
    <dgm:pt modelId="{78C25875-EA57-4B79-AA3D-17524A696CC4}">
      <dgm:prSet phldrT="[Text]"/>
      <dgm:spPr/>
      <dgm:t>
        <a:bodyPr/>
        <a:lstStyle/>
        <a:p>
          <a:r>
            <a:rPr lang="en-US" dirty="0"/>
            <a:t>Linear Methods</a:t>
          </a:r>
          <a:endParaRPr lang="en-IN" dirty="0"/>
        </a:p>
      </dgm:t>
    </dgm:pt>
    <dgm:pt modelId="{0DC0BAD7-5505-45B8-BA6F-E61D2D9BA7E4}" type="parTrans" cxnId="{0158CB8F-F5CC-4A94-A086-524A13AC00E6}">
      <dgm:prSet/>
      <dgm:spPr/>
      <dgm:t>
        <a:bodyPr/>
        <a:lstStyle/>
        <a:p>
          <a:endParaRPr lang="en-IN"/>
        </a:p>
      </dgm:t>
    </dgm:pt>
    <dgm:pt modelId="{5720506E-A185-450C-B3B3-40E822BEFBE5}" type="sibTrans" cxnId="{0158CB8F-F5CC-4A94-A086-524A13AC00E6}">
      <dgm:prSet/>
      <dgm:spPr/>
      <dgm:t>
        <a:bodyPr/>
        <a:lstStyle/>
        <a:p>
          <a:endParaRPr lang="en-IN"/>
        </a:p>
      </dgm:t>
    </dgm:pt>
    <dgm:pt modelId="{EE76EF39-2ACF-4ABB-92BE-CB1688AC8768}">
      <dgm:prSet phldrT="[Text]"/>
      <dgm:spPr/>
      <dgm:t>
        <a:bodyPr/>
        <a:lstStyle/>
        <a:p>
          <a:r>
            <a:rPr lang="en-US" dirty="0"/>
            <a:t>Most of the analytical approaches are limited to linear and some specific nonlinear models, hence need for complex methods for detection system.</a:t>
          </a:r>
        </a:p>
      </dgm:t>
    </dgm:pt>
    <dgm:pt modelId="{5A59A44F-6BB9-498A-84B0-398370692BFE}" type="parTrans" cxnId="{53190369-1265-4EAB-948A-AE50F82A92B8}">
      <dgm:prSet/>
      <dgm:spPr/>
      <dgm:t>
        <a:bodyPr/>
        <a:lstStyle/>
        <a:p>
          <a:endParaRPr lang="en-IN"/>
        </a:p>
      </dgm:t>
    </dgm:pt>
    <dgm:pt modelId="{ABCFBF8A-2CE1-4D0F-A1D6-AA11DC0BCA56}" type="sibTrans" cxnId="{53190369-1265-4EAB-948A-AE50F82A92B8}">
      <dgm:prSet/>
      <dgm:spPr/>
      <dgm:t>
        <a:bodyPr/>
        <a:lstStyle/>
        <a:p>
          <a:endParaRPr lang="en-IN"/>
        </a:p>
      </dgm:t>
    </dgm:pt>
    <dgm:pt modelId="{FC0365F1-DD12-4ECA-8EB5-1D2802E918E1}" type="pres">
      <dgm:prSet presAssocID="{98A984A2-55A3-4D77-9766-40ACA0E573A1}" presName="Name0" presStyleCnt="0">
        <dgm:presLayoutVars>
          <dgm:chMax/>
          <dgm:chPref/>
          <dgm:dir/>
        </dgm:presLayoutVars>
      </dgm:prSet>
      <dgm:spPr/>
    </dgm:pt>
    <dgm:pt modelId="{09E314A1-20F8-428E-83E0-E083C58DE01F}" type="pres">
      <dgm:prSet presAssocID="{F9849537-E7F9-4A90-BAC8-0A4D4736F656}" presName="parenttextcomposite" presStyleCnt="0"/>
      <dgm:spPr/>
    </dgm:pt>
    <dgm:pt modelId="{F776C6A9-9724-42DF-8D81-2524E4C41FD6}" type="pres">
      <dgm:prSet presAssocID="{F9849537-E7F9-4A90-BAC8-0A4D4736F656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F73E694-7D6C-4B5A-967B-3E6EAE49028D}" type="pres">
      <dgm:prSet presAssocID="{F9849537-E7F9-4A90-BAC8-0A4D4736F656}" presName="composite" presStyleCnt="0"/>
      <dgm:spPr/>
    </dgm:pt>
    <dgm:pt modelId="{E8D6887B-3A8C-4537-BC7F-31B602BB9485}" type="pres">
      <dgm:prSet presAssocID="{F9849537-E7F9-4A90-BAC8-0A4D4736F656}" presName="chevron1" presStyleLbl="alignNode1" presStyleIdx="0" presStyleCnt="21"/>
      <dgm:spPr/>
    </dgm:pt>
    <dgm:pt modelId="{5AD7706E-E5E6-4789-9100-CA7B4090A00D}" type="pres">
      <dgm:prSet presAssocID="{F9849537-E7F9-4A90-BAC8-0A4D4736F656}" presName="chevron2" presStyleLbl="alignNode1" presStyleIdx="1" presStyleCnt="21"/>
      <dgm:spPr/>
    </dgm:pt>
    <dgm:pt modelId="{1BB8FA20-71A2-4238-A5EB-5FBBA56F73BD}" type="pres">
      <dgm:prSet presAssocID="{F9849537-E7F9-4A90-BAC8-0A4D4736F656}" presName="chevron3" presStyleLbl="alignNode1" presStyleIdx="2" presStyleCnt="21"/>
      <dgm:spPr/>
    </dgm:pt>
    <dgm:pt modelId="{A6D0465C-7579-4D57-A6AC-17B9B9A351CC}" type="pres">
      <dgm:prSet presAssocID="{F9849537-E7F9-4A90-BAC8-0A4D4736F656}" presName="chevron4" presStyleLbl="alignNode1" presStyleIdx="3" presStyleCnt="21"/>
      <dgm:spPr/>
    </dgm:pt>
    <dgm:pt modelId="{80B23405-8DC0-40D4-A651-4C2C0EDFA930}" type="pres">
      <dgm:prSet presAssocID="{F9849537-E7F9-4A90-BAC8-0A4D4736F656}" presName="chevron5" presStyleLbl="alignNode1" presStyleIdx="4" presStyleCnt="21"/>
      <dgm:spPr/>
    </dgm:pt>
    <dgm:pt modelId="{BFC27529-22C2-49C3-AFDF-73B48BDD13E9}" type="pres">
      <dgm:prSet presAssocID="{F9849537-E7F9-4A90-BAC8-0A4D4736F656}" presName="chevron6" presStyleLbl="alignNode1" presStyleIdx="5" presStyleCnt="21"/>
      <dgm:spPr/>
    </dgm:pt>
    <dgm:pt modelId="{E1F16CD9-E6C1-4ABF-8E08-826747A0B313}" type="pres">
      <dgm:prSet presAssocID="{F9849537-E7F9-4A90-BAC8-0A4D4736F656}" presName="chevron7" presStyleLbl="alignNode1" presStyleIdx="6" presStyleCnt="21"/>
      <dgm:spPr/>
    </dgm:pt>
    <dgm:pt modelId="{B197ABD5-6EDC-4065-B0FE-3553CCFFA231}" type="pres">
      <dgm:prSet presAssocID="{F9849537-E7F9-4A90-BAC8-0A4D4736F656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6F3DFC0E-D7DE-4515-9675-8D7F3FC99764}" type="pres">
      <dgm:prSet presAssocID="{DD9D0F9D-628C-4A71-B184-227F1F2C06A2}" presName="sibTrans" presStyleCnt="0"/>
      <dgm:spPr/>
    </dgm:pt>
    <dgm:pt modelId="{DCAC0969-CBF9-424C-83EF-5E89EECE7C46}" type="pres">
      <dgm:prSet presAssocID="{ED53AA5F-E684-4303-A625-C54E90BFFBA3}" presName="parenttextcomposite" presStyleCnt="0"/>
      <dgm:spPr/>
    </dgm:pt>
    <dgm:pt modelId="{CE443143-B0B9-4EDF-9259-3837862D4BB6}" type="pres">
      <dgm:prSet presAssocID="{ED53AA5F-E684-4303-A625-C54E90BFFBA3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94D56483-36DE-4906-BF1F-8A72B17189B7}" type="pres">
      <dgm:prSet presAssocID="{ED53AA5F-E684-4303-A625-C54E90BFFBA3}" presName="composite" presStyleCnt="0"/>
      <dgm:spPr/>
    </dgm:pt>
    <dgm:pt modelId="{CA7208C5-C181-42EC-B88D-8A6204B87C8B}" type="pres">
      <dgm:prSet presAssocID="{ED53AA5F-E684-4303-A625-C54E90BFFBA3}" presName="chevron1" presStyleLbl="alignNode1" presStyleIdx="7" presStyleCnt="21"/>
      <dgm:spPr/>
    </dgm:pt>
    <dgm:pt modelId="{6891E935-AC0F-40C0-B599-6B0DAB982CCB}" type="pres">
      <dgm:prSet presAssocID="{ED53AA5F-E684-4303-A625-C54E90BFFBA3}" presName="chevron2" presStyleLbl="alignNode1" presStyleIdx="8" presStyleCnt="21"/>
      <dgm:spPr/>
    </dgm:pt>
    <dgm:pt modelId="{2B57D850-9E52-4D48-93C4-BDAD783F2B9D}" type="pres">
      <dgm:prSet presAssocID="{ED53AA5F-E684-4303-A625-C54E90BFFBA3}" presName="chevron3" presStyleLbl="alignNode1" presStyleIdx="9" presStyleCnt="21"/>
      <dgm:spPr/>
    </dgm:pt>
    <dgm:pt modelId="{343486A7-529B-4D28-8AC8-65C26F2D9026}" type="pres">
      <dgm:prSet presAssocID="{ED53AA5F-E684-4303-A625-C54E90BFFBA3}" presName="chevron4" presStyleLbl="alignNode1" presStyleIdx="10" presStyleCnt="21"/>
      <dgm:spPr/>
    </dgm:pt>
    <dgm:pt modelId="{F27BC390-7E1A-44D2-8D84-0269DC54F24A}" type="pres">
      <dgm:prSet presAssocID="{ED53AA5F-E684-4303-A625-C54E90BFFBA3}" presName="chevron5" presStyleLbl="alignNode1" presStyleIdx="11" presStyleCnt="21"/>
      <dgm:spPr/>
    </dgm:pt>
    <dgm:pt modelId="{A97FCE86-8720-4FD4-A8F8-2B05C51017CF}" type="pres">
      <dgm:prSet presAssocID="{ED53AA5F-E684-4303-A625-C54E90BFFBA3}" presName="chevron6" presStyleLbl="alignNode1" presStyleIdx="12" presStyleCnt="21"/>
      <dgm:spPr/>
    </dgm:pt>
    <dgm:pt modelId="{3259D7C2-D87A-4787-83DD-828C37074D28}" type="pres">
      <dgm:prSet presAssocID="{ED53AA5F-E684-4303-A625-C54E90BFFBA3}" presName="chevron7" presStyleLbl="alignNode1" presStyleIdx="13" presStyleCnt="21"/>
      <dgm:spPr/>
    </dgm:pt>
    <dgm:pt modelId="{07C5FC9A-4DFB-4568-89E4-5F2601C43079}" type="pres">
      <dgm:prSet presAssocID="{ED53AA5F-E684-4303-A625-C54E90BFFBA3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572E6941-A3F1-4A86-8CFA-6DB67FA1EFCD}" type="pres">
      <dgm:prSet presAssocID="{2DAD36A2-A7CD-4437-8B60-6D0170DD9EB5}" presName="sibTrans" presStyleCnt="0"/>
      <dgm:spPr/>
    </dgm:pt>
    <dgm:pt modelId="{1946109A-56D3-43DC-9073-7D10206DEEF0}" type="pres">
      <dgm:prSet presAssocID="{78C25875-EA57-4B79-AA3D-17524A696CC4}" presName="parenttextcomposite" presStyleCnt="0"/>
      <dgm:spPr/>
    </dgm:pt>
    <dgm:pt modelId="{18ADBE66-677E-46F7-BD35-976B522B251D}" type="pres">
      <dgm:prSet presAssocID="{78C25875-EA57-4B79-AA3D-17524A696CC4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6D8476C6-4AEE-40F1-92E4-72825733E449}" type="pres">
      <dgm:prSet presAssocID="{78C25875-EA57-4B79-AA3D-17524A696CC4}" presName="composite" presStyleCnt="0"/>
      <dgm:spPr/>
    </dgm:pt>
    <dgm:pt modelId="{64804290-6DC3-420D-9608-6A4C26BF8933}" type="pres">
      <dgm:prSet presAssocID="{78C25875-EA57-4B79-AA3D-17524A696CC4}" presName="chevron1" presStyleLbl="alignNode1" presStyleIdx="14" presStyleCnt="21"/>
      <dgm:spPr/>
    </dgm:pt>
    <dgm:pt modelId="{B382AA7F-FA39-43EB-8687-535B2B20B415}" type="pres">
      <dgm:prSet presAssocID="{78C25875-EA57-4B79-AA3D-17524A696CC4}" presName="chevron2" presStyleLbl="alignNode1" presStyleIdx="15" presStyleCnt="21"/>
      <dgm:spPr/>
    </dgm:pt>
    <dgm:pt modelId="{37AEF133-5014-40F7-8CEA-58C3EF0BEA6A}" type="pres">
      <dgm:prSet presAssocID="{78C25875-EA57-4B79-AA3D-17524A696CC4}" presName="chevron3" presStyleLbl="alignNode1" presStyleIdx="16" presStyleCnt="21"/>
      <dgm:spPr/>
    </dgm:pt>
    <dgm:pt modelId="{AD7ADB4A-F199-402F-901A-2719195F5BF6}" type="pres">
      <dgm:prSet presAssocID="{78C25875-EA57-4B79-AA3D-17524A696CC4}" presName="chevron4" presStyleLbl="alignNode1" presStyleIdx="17" presStyleCnt="21"/>
      <dgm:spPr/>
    </dgm:pt>
    <dgm:pt modelId="{1CFE169C-E0C7-4E43-A7FE-3009DD5B48D0}" type="pres">
      <dgm:prSet presAssocID="{78C25875-EA57-4B79-AA3D-17524A696CC4}" presName="chevron5" presStyleLbl="alignNode1" presStyleIdx="18" presStyleCnt="21"/>
      <dgm:spPr/>
    </dgm:pt>
    <dgm:pt modelId="{07B1265B-E465-497C-8C69-16A1BA173667}" type="pres">
      <dgm:prSet presAssocID="{78C25875-EA57-4B79-AA3D-17524A696CC4}" presName="chevron6" presStyleLbl="alignNode1" presStyleIdx="19" presStyleCnt="21"/>
      <dgm:spPr/>
    </dgm:pt>
    <dgm:pt modelId="{97B40F21-05C9-435F-B5FE-A616D35B3BCC}" type="pres">
      <dgm:prSet presAssocID="{78C25875-EA57-4B79-AA3D-17524A696CC4}" presName="chevron7" presStyleLbl="alignNode1" presStyleIdx="20" presStyleCnt="21"/>
      <dgm:spPr/>
    </dgm:pt>
    <dgm:pt modelId="{642C47DC-80B9-483D-89E1-DF8B473C3571}" type="pres">
      <dgm:prSet presAssocID="{78C25875-EA57-4B79-AA3D-17524A696CC4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7FF38510-3384-4787-B1B1-23F23AED3324}" srcId="{F9849537-E7F9-4A90-BAC8-0A4D4736F656}" destId="{03CB7A1A-64C9-4955-AB2A-E9035B23F21E}" srcOrd="0" destOrd="0" parTransId="{230FF966-698E-4123-975E-D2AC0E8B1AFB}" sibTransId="{DCCD2688-A73E-4ED4-9C3C-ACB320B18C4F}"/>
    <dgm:cxn modelId="{BEE56411-83B0-4AB9-8306-5F7B29BBD191}" type="presOf" srcId="{F9849537-E7F9-4A90-BAC8-0A4D4736F656}" destId="{F776C6A9-9724-42DF-8D81-2524E4C41FD6}" srcOrd="0" destOrd="0" presId="urn:microsoft.com/office/officeart/2008/layout/VerticalAccentList"/>
    <dgm:cxn modelId="{1ACD1217-111F-4905-A7C9-5EFD7BA44F4F}" type="presOf" srcId="{98A984A2-55A3-4D77-9766-40ACA0E573A1}" destId="{FC0365F1-DD12-4ECA-8EB5-1D2802E918E1}" srcOrd="0" destOrd="0" presId="urn:microsoft.com/office/officeart/2008/layout/VerticalAccentList"/>
    <dgm:cxn modelId="{E3D32718-EC3C-4DF6-ADCE-F597B22A1CC0}" type="presOf" srcId="{03CB7A1A-64C9-4955-AB2A-E9035B23F21E}" destId="{B197ABD5-6EDC-4065-B0FE-3553CCFFA231}" srcOrd="0" destOrd="0" presId="urn:microsoft.com/office/officeart/2008/layout/VerticalAccentList"/>
    <dgm:cxn modelId="{62F16F37-911F-4FB0-88C4-7984EA584302}" type="presOf" srcId="{AC7F4010-FF98-4BBC-9639-3FC2BFF9790D}" destId="{07C5FC9A-4DFB-4568-89E4-5F2601C43079}" srcOrd="0" destOrd="0" presId="urn:microsoft.com/office/officeart/2008/layout/VerticalAccentList"/>
    <dgm:cxn modelId="{53190369-1265-4EAB-948A-AE50F82A92B8}" srcId="{78C25875-EA57-4B79-AA3D-17524A696CC4}" destId="{EE76EF39-2ACF-4ABB-92BE-CB1688AC8768}" srcOrd="0" destOrd="0" parTransId="{5A59A44F-6BB9-498A-84B0-398370692BFE}" sibTransId="{ABCFBF8A-2CE1-4D0F-A1D6-AA11DC0BCA56}"/>
    <dgm:cxn modelId="{1FA96571-289E-4FFA-8526-9EB4D3CDE2F4}" srcId="{98A984A2-55A3-4D77-9766-40ACA0E573A1}" destId="{ED53AA5F-E684-4303-A625-C54E90BFFBA3}" srcOrd="1" destOrd="0" parTransId="{8B6B8148-2F80-48D7-B718-FC5B00316CDA}" sibTransId="{2DAD36A2-A7CD-4437-8B60-6D0170DD9EB5}"/>
    <dgm:cxn modelId="{ED62F87A-DE19-454A-A3B3-A6F52083433B}" type="presOf" srcId="{ED53AA5F-E684-4303-A625-C54E90BFFBA3}" destId="{CE443143-B0B9-4EDF-9259-3837862D4BB6}" srcOrd="0" destOrd="0" presId="urn:microsoft.com/office/officeart/2008/layout/VerticalAccentList"/>
    <dgm:cxn modelId="{0158CB8F-F5CC-4A94-A086-524A13AC00E6}" srcId="{98A984A2-55A3-4D77-9766-40ACA0E573A1}" destId="{78C25875-EA57-4B79-AA3D-17524A696CC4}" srcOrd="2" destOrd="0" parTransId="{0DC0BAD7-5505-45B8-BA6F-E61D2D9BA7E4}" sibTransId="{5720506E-A185-450C-B3B3-40E822BEFBE5}"/>
    <dgm:cxn modelId="{9C26C194-28D6-4F9C-863B-42EE65CF47E4}" type="presOf" srcId="{78C25875-EA57-4B79-AA3D-17524A696CC4}" destId="{18ADBE66-677E-46F7-BD35-976B522B251D}" srcOrd="0" destOrd="0" presId="urn:microsoft.com/office/officeart/2008/layout/VerticalAccentList"/>
    <dgm:cxn modelId="{D67ED6C1-9122-448A-ACEF-95867E0DD8B7}" srcId="{ED53AA5F-E684-4303-A625-C54E90BFFBA3}" destId="{AC7F4010-FF98-4BBC-9639-3FC2BFF9790D}" srcOrd="0" destOrd="0" parTransId="{45A2A9D3-6CD2-4881-9BDC-423816FFDFFB}" sibTransId="{33AF1179-4D22-4BFB-9611-8DCD43FA39B4}"/>
    <dgm:cxn modelId="{7EB9B0E6-A821-48A6-AAB8-351672DC0E8F}" srcId="{98A984A2-55A3-4D77-9766-40ACA0E573A1}" destId="{F9849537-E7F9-4A90-BAC8-0A4D4736F656}" srcOrd="0" destOrd="0" parTransId="{CE623393-08DF-47C1-9C28-D36156D8EFEF}" sibTransId="{DD9D0F9D-628C-4A71-B184-227F1F2C06A2}"/>
    <dgm:cxn modelId="{791CC6F0-2FBF-44CF-BA0C-C1D5CFF04FB7}" type="presOf" srcId="{EE76EF39-2ACF-4ABB-92BE-CB1688AC8768}" destId="{642C47DC-80B9-483D-89E1-DF8B473C3571}" srcOrd="0" destOrd="0" presId="urn:microsoft.com/office/officeart/2008/layout/VerticalAccentList"/>
    <dgm:cxn modelId="{F67B0661-0455-49E8-A36B-6AC4EC480FFF}" type="presParOf" srcId="{FC0365F1-DD12-4ECA-8EB5-1D2802E918E1}" destId="{09E314A1-20F8-428E-83E0-E083C58DE01F}" srcOrd="0" destOrd="0" presId="urn:microsoft.com/office/officeart/2008/layout/VerticalAccentList"/>
    <dgm:cxn modelId="{9F4E2171-A026-49BC-9A66-283AEB0BBF20}" type="presParOf" srcId="{09E314A1-20F8-428E-83E0-E083C58DE01F}" destId="{F776C6A9-9724-42DF-8D81-2524E4C41FD6}" srcOrd="0" destOrd="0" presId="urn:microsoft.com/office/officeart/2008/layout/VerticalAccentList"/>
    <dgm:cxn modelId="{67A35D96-78E6-4557-9970-35CF8C330B09}" type="presParOf" srcId="{FC0365F1-DD12-4ECA-8EB5-1D2802E918E1}" destId="{3F73E694-7D6C-4B5A-967B-3E6EAE49028D}" srcOrd="1" destOrd="0" presId="urn:microsoft.com/office/officeart/2008/layout/VerticalAccentList"/>
    <dgm:cxn modelId="{872FFB5E-87F3-4699-8137-49918E9C7DC4}" type="presParOf" srcId="{3F73E694-7D6C-4B5A-967B-3E6EAE49028D}" destId="{E8D6887B-3A8C-4537-BC7F-31B602BB9485}" srcOrd="0" destOrd="0" presId="urn:microsoft.com/office/officeart/2008/layout/VerticalAccentList"/>
    <dgm:cxn modelId="{9A6F47DD-06D9-46D3-BCEF-224C4EF1CCDE}" type="presParOf" srcId="{3F73E694-7D6C-4B5A-967B-3E6EAE49028D}" destId="{5AD7706E-E5E6-4789-9100-CA7B4090A00D}" srcOrd="1" destOrd="0" presId="urn:microsoft.com/office/officeart/2008/layout/VerticalAccentList"/>
    <dgm:cxn modelId="{0333C799-437B-4BAB-9CC1-DFEE5270D92C}" type="presParOf" srcId="{3F73E694-7D6C-4B5A-967B-3E6EAE49028D}" destId="{1BB8FA20-71A2-4238-A5EB-5FBBA56F73BD}" srcOrd="2" destOrd="0" presId="urn:microsoft.com/office/officeart/2008/layout/VerticalAccentList"/>
    <dgm:cxn modelId="{DB4526FE-9CA8-4313-AE6B-A0F41E648484}" type="presParOf" srcId="{3F73E694-7D6C-4B5A-967B-3E6EAE49028D}" destId="{A6D0465C-7579-4D57-A6AC-17B9B9A351CC}" srcOrd="3" destOrd="0" presId="urn:microsoft.com/office/officeart/2008/layout/VerticalAccentList"/>
    <dgm:cxn modelId="{EBF55787-D8FF-42A2-A016-69E6BEB5C9BA}" type="presParOf" srcId="{3F73E694-7D6C-4B5A-967B-3E6EAE49028D}" destId="{80B23405-8DC0-40D4-A651-4C2C0EDFA930}" srcOrd="4" destOrd="0" presId="urn:microsoft.com/office/officeart/2008/layout/VerticalAccentList"/>
    <dgm:cxn modelId="{311AC185-12BC-4B52-84DC-B04BEEE59B69}" type="presParOf" srcId="{3F73E694-7D6C-4B5A-967B-3E6EAE49028D}" destId="{BFC27529-22C2-49C3-AFDF-73B48BDD13E9}" srcOrd="5" destOrd="0" presId="urn:microsoft.com/office/officeart/2008/layout/VerticalAccentList"/>
    <dgm:cxn modelId="{E028BA73-4F02-44BF-9DD9-600778C6D451}" type="presParOf" srcId="{3F73E694-7D6C-4B5A-967B-3E6EAE49028D}" destId="{E1F16CD9-E6C1-4ABF-8E08-826747A0B313}" srcOrd="6" destOrd="0" presId="urn:microsoft.com/office/officeart/2008/layout/VerticalAccentList"/>
    <dgm:cxn modelId="{77125049-BC3C-48C0-A32A-A4C4A6C68BCA}" type="presParOf" srcId="{3F73E694-7D6C-4B5A-967B-3E6EAE49028D}" destId="{B197ABD5-6EDC-4065-B0FE-3553CCFFA231}" srcOrd="7" destOrd="0" presId="urn:microsoft.com/office/officeart/2008/layout/VerticalAccentList"/>
    <dgm:cxn modelId="{7D72AC5A-BE72-4BF2-AEEB-49C00CB0AD67}" type="presParOf" srcId="{FC0365F1-DD12-4ECA-8EB5-1D2802E918E1}" destId="{6F3DFC0E-D7DE-4515-9675-8D7F3FC99764}" srcOrd="2" destOrd="0" presId="urn:microsoft.com/office/officeart/2008/layout/VerticalAccentList"/>
    <dgm:cxn modelId="{831E9337-AB6D-439A-A6CD-E6D282043242}" type="presParOf" srcId="{FC0365F1-DD12-4ECA-8EB5-1D2802E918E1}" destId="{DCAC0969-CBF9-424C-83EF-5E89EECE7C46}" srcOrd="3" destOrd="0" presId="urn:microsoft.com/office/officeart/2008/layout/VerticalAccentList"/>
    <dgm:cxn modelId="{04C419AB-511F-462A-B4BE-5D9CDEF5B695}" type="presParOf" srcId="{DCAC0969-CBF9-424C-83EF-5E89EECE7C46}" destId="{CE443143-B0B9-4EDF-9259-3837862D4BB6}" srcOrd="0" destOrd="0" presId="urn:microsoft.com/office/officeart/2008/layout/VerticalAccentList"/>
    <dgm:cxn modelId="{D2183762-E495-474A-BBFD-E2B71A1C5E7D}" type="presParOf" srcId="{FC0365F1-DD12-4ECA-8EB5-1D2802E918E1}" destId="{94D56483-36DE-4906-BF1F-8A72B17189B7}" srcOrd="4" destOrd="0" presId="urn:microsoft.com/office/officeart/2008/layout/VerticalAccentList"/>
    <dgm:cxn modelId="{0E12A795-5210-44BB-8616-C5352F5A942D}" type="presParOf" srcId="{94D56483-36DE-4906-BF1F-8A72B17189B7}" destId="{CA7208C5-C181-42EC-B88D-8A6204B87C8B}" srcOrd="0" destOrd="0" presId="urn:microsoft.com/office/officeart/2008/layout/VerticalAccentList"/>
    <dgm:cxn modelId="{4F9F4480-626A-46E4-ABCA-A5542E033604}" type="presParOf" srcId="{94D56483-36DE-4906-BF1F-8A72B17189B7}" destId="{6891E935-AC0F-40C0-B599-6B0DAB982CCB}" srcOrd="1" destOrd="0" presId="urn:microsoft.com/office/officeart/2008/layout/VerticalAccentList"/>
    <dgm:cxn modelId="{F1BD26FC-86F0-447B-B3B3-3EA361F5A312}" type="presParOf" srcId="{94D56483-36DE-4906-BF1F-8A72B17189B7}" destId="{2B57D850-9E52-4D48-93C4-BDAD783F2B9D}" srcOrd="2" destOrd="0" presId="urn:microsoft.com/office/officeart/2008/layout/VerticalAccentList"/>
    <dgm:cxn modelId="{3D9A4A56-93D9-4EF4-9CF9-96D1351E1813}" type="presParOf" srcId="{94D56483-36DE-4906-BF1F-8A72B17189B7}" destId="{343486A7-529B-4D28-8AC8-65C26F2D9026}" srcOrd="3" destOrd="0" presId="urn:microsoft.com/office/officeart/2008/layout/VerticalAccentList"/>
    <dgm:cxn modelId="{558982BE-8AD5-456A-AB59-D975015DA573}" type="presParOf" srcId="{94D56483-36DE-4906-BF1F-8A72B17189B7}" destId="{F27BC390-7E1A-44D2-8D84-0269DC54F24A}" srcOrd="4" destOrd="0" presId="urn:microsoft.com/office/officeart/2008/layout/VerticalAccentList"/>
    <dgm:cxn modelId="{C7D546E9-D6A7-4A92-A6AC-845C6C44404F}" type="presParOf" srcId="{94D56483-36DE-4906-BF1F-8A72B17189B7}" destId="{A97FCE86-8720-4FD4-A8F8-2B05C51017CF}" srcOrd="5" destOrd="0" presId="urn:microsoft.com/office/officeart/2008/layout/VerticalAccentList"/>
    <dgm:cxn modelId="{FA7E5D0F-EE66-4B5F-99CC-3FE191A88E3F}" type="presParOf" srcId="{94D56483-36DE-4906-BF1F-8A72B17189B7}" destId="{3259D7C2-D87A-4787-83DD-828C37074D28}" srcOrd="6" destOrd="0" presId="urn:microsoft.com/office/officeart/2008/layout/VerticalAccentList"/>
    <dgm:cxn modelId="{9D399A20-4287-405D-8426-A44426A4A1EC}" type="presParOf" srcId="{94D56483-36DE-4906-BF1F-8A72B17189B7}" destId="{07C5FC9A-4DFB-4568-89E4-5F2601C43079}" srcOrd="7" destOrd="0" presId="urn:microsoft.com/office/officeart/2008/layout/VerticalAccentList"/>
    <dgm:cxn modelId="{D85A9370-5514-45C4-A04C-77168473A3A0}" type="presParOf" srcId="{FC0365F1-DD12-4ECA-8EB5-1D2802E918E1}" destId="{572E6941-A3F1-4A86-8CFA-6DB67FA1EFCD}" srcOrd="5" destOrd="0" presId="urn:microsoft.com/office/officeart/2008/layout/VerticalAccentList"/>
    <dgm:cxn modelId="{088C4604-9B20-4E67-B312-CF66B7EDB776}" type="presParOf" srcId="{FC0365F1-DD12-4ECA-8EB5-1D2802E918E1}" destId="{1946109A-56D3-43DC-9073-7D10206DEEF0}" srcOrd="6" destOrd="0" presId="urn:microsoft.com/office/officeart/2008/layout/VerticalAccentList"/>
    <dgm:cxn modelId="{78CDF869-7E6E-441B-BE69-EB09718CC722}" type="presParOf" srcId="{1946109A-56D3-43DC-9073-7D10206DEEF0}" destId="{18ADBE66-677E-46F7-BD35-976B522B251D}" srcOrd="0" destOrd="0" presId="urn:microsoft.com/office/officeart/2008/layout/VerticalAccentList"/>
    <dgm:cxn modelId="{25153466-B251-4B19-9FA8-34A1983E3FB0}" type="presParOf" srcId="{FC0365F1-DD12-4ECA-8EB5-1D2802E918E1}" destId="{6D8476C6-4AEE-40F1-92E4-72825733E449}" srcOrd="7" destOrd="0" presId="urn:microsoft.com/office/officeart/2008/layout/VerticalAccentList"/>
    <dgm:cxn modelId="{1BDFEC38-7EA5-4CB8-B5F5-8D07EDAB13D9}" type="presParOf" srcId="{6D8476C6-4AEE-40F1-92E4-72825733E449}" destId="{64804290-6DC3-420D-9608-6A4C26BF8933}" srcOrd="0" destOrd="0" presId="urn:microsoft.com/office/officeart/2008/layout/VerticalAccentList"/>
    <dgm:cxn modelId="{CA5D0DF4-BDA2-4239-AEE4-11CF9539522D}" type="presParOf" srcId="{6D8476C6-4AEE-40F1-92E4-72825733E449}" destId="{B382AA7F-FA39-43EB-8687-535B2B20B415}" srcOrd="1" destOrd="0" presId="urn:microsoft.com/office/officeart/2008/layout/VerticalAccentList"/>
    <dgm:cxn modelId="{FD741546-FE5F-4F13-A7C9-A0197664C0D9}" type="presParOf" srcId="{6D8476C6-4AEE-40F1-92E4-72825733E449}" destId="{37AEF133-5014-40F7-8CEA-58C3EF0BEA6A}" srcOrd="2" destOrd="0" presId="urn:microsoft.com/office/officeart/2008/layout/VerticalAccentList"/>
    <dgm:cxn modelId="{EB262987-B046-40CF-968D-E395D92FCD9F}" type="presParOf" srcId="{6D8476C6-4AEE-40F1-92E4-72825733E449}" destId="{AD7ADB4A-F199-402F-901A-2719195F5BF6}" srcOrd="3" destOrd="0" presId="urn:microsoft.com/office/officeart/2008/layout/VerticalAccentList"/>
    <dgm:cxn modelId="{0CE12881-BC15-46D5-820E-9B5C6535B05C}" type="presParOf" srcId="{6D8476C6-4AEE-40F1-92E4-72825733E449}" destId="{1CFE169C-E0C7-4E43-A7FE-3009DD5B48D0}" srcOrd="4" destOrd="0" presId="urn:microsoft.com/office/officeart/2008/layout/VerticalAccentList"/>
    <dgm:cxn modelId="{4F7E4CC6-50EF-4171-A511-6EFD89B3FAE5}" type="presParOf" srcId="{6D8476C6-4AEE-40F1-92E4-72825733E449}" destId="{07B1265B-E465-497C-8C69-16A1BA173667}" srcOrd="5" destOrd="0" presId="urn:microsoft.com/office/officeart/2008/layout/VerticalAccentList"/>
    <dgm:cxn modelId="{E573B4F2-6E56-476B-B23F-FD2ADBBF49E2}" type="presParOf" srcId="{6D8476C6-4AEE-40F1-92E4-72825733E449}" destId="{97B40F21-05C9-435F-B5FE-A616D35B3BCC}" srcOrd="6" destOrd="0" presId="urn:microsoft.com/office/officeart/2008/layout/VerticalAccentList"/>
    <dgm:cxn modelId="{ACC2A5AB-8D64-4312-8872-4A4CAEBFD6F9}" type="presParOf" srcId="{6D8476C6-4AEE-40F1-92E4-72825733E449}" destId="{642C47DC-80B9-483D-89E1-DF8B473C3571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A984A2-55A3-4D77-9766-40ACA0E573A1}" type="doc">
      <dgm:prSet loTypeId="urn:microsoft.com/office/officeart/2008/layout/VerticalAccent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F9849537-E7F9-4A90-BAC8-0A4D4736F656}">
      <dgm:prSet phldrT="[Text]"/>
      <dgm:spPr/>
      <dgm:t>
        <a:bodyPr/>
        <a:lstStyle/>
        <a:p>
          <a:r>
            <a:rPr lang="en-US"/>
            <a:t>Applicability of QC based techniques</a:t>
          </a:r>
          <a:endParaRPr lang="en-US" dirty="0"/>
        </a:p>
      </dgm:t>
    </dgm:pt>
    <dgm:pt modelId="{CE623393-08DF-47C1-9C28-D36156D8EFEF}" type="parTrans" cxnId="{7EB9B0E6-A821-48A6-AAB8-351672DC0E8F}">
      <dgm:prSet/>
      <dgm:spPr/>
      <dgm:t>
        <a:bodyPr/>
        <a:lstStyle/>
        <a:p>
          <a:endParaRPr lang="en-IN"/>
        </a:p>
      </dgm:t>
    </dgm:pt>
    <dgm:pt modelId="{DD9D0F9D-628C-4A71-B184-227F1F2C06A2}" type="sibTrans" cxnId="{7EB9B0E6-A821-48A6-AAB8-351672DC0E8F}">
      <dgm:prSet/>
      <dgm:spPr/>
      <dgm:t>
        <a:bodyPr/>
        <a:lstStyle/>
        <a:p>
          <a:endParaRPr lang="en-IN"/>
        </a:p>
      </dgm:t>
    </dgm:pt>
    <dgm:pt modelId="{B0739702-85CE-4CA1-A9B7-05127AC57F85}">
      <dgm:prSet phldrT="[Text]" custT="1"/>
      <dgm:spPr/>
      <dgm:t>
        <a:bodyPr/>
        <a:lstStyle/>
        <a:p>
          <a:r>
            <a:rPr lang="en-US" sz="1200" b="0" i="0" dirty="0"/>
            <a:t>Overcomes current quantum hardware limitations by proposing a hybrid approach that leverages both classical and quantum resources effectively.</a:t>
          </a:r>
          <a:endParaRPr lang="en-IN" sz="1200" dirty="0"/>
        </a:p>
      </dgm:t>
    </dgm:pt>
    <dgm:pt modelId="{20CB4A4C-AB46-463C-BD39-B95A21E87935}" type="parTrans" cxnId="{77DE06CE-8D50-4971-A102-A0342A9C1B4D}">
      <dgm:prSet/>
      <dgm:spPr/>
      <dgm:t>
        <a:bodyPr/>
        <a:lstStyle/>
        <a:p>
          <a:endParaRPr lang="en-GB"/>
        </a:p>
      </dgm:t>
    </dgm:pt>
    <dgm:pt modelId="{EA0E5B2C-BB60-4B40-B151-AC8C3233E1C7}" type="sibTrans" cxnId="{77DE06CE-8D50-4971-A102-A0342A9C1B4D}">
      <dgm:prSet/>
      <dgm:spPr/>
      <dgm:t>
        <a:bodyPr/>
        <a:lstStyle/>
        <a:p>
          <a:endParaRPr lang="en-GB"/>
        </a:p>
      </dgm:t>
    </dgm:pt>
    <dgm:pt modelId="{B59895F5-406A-4B2A-A451-1F8986D7BA7B}">
      <dgm:prSet phldrT="[Text]"/>
      <dgm:spPr/>
      <dgm:t>
        <a:bodyPr/>
        <a:lstStyle/>
        <a:p>
          <a:r>
            <a:rPr lang="en-US" dirty="0"/>
            <a:t>PCA Limitations</a:t>
          </a:r>
          <a:endParaRPr lang="en-IN" dirty="0"/>
        </a:p>
      </dgm:t>
    </dgm:pt>
    <dgm:pt modelId="{44585F08-445C-4650-9F1F-501B4D322750}" type="parTrans" cxnId="{8B403ECC-F13C-4AA0-9C34-8BB6C3F25784}">
      <dgm:prSet/>
      <dgm:spPr/>
      <dgm:t>
        <a:bodyPr/>
        <a:lstStyle/>
        <a:p>
          <a:endParaRPr lang="en-GB"/>
        </a:p>
      </dgm:t>
    </dgm:pt>
    <dgm:pt modelId="{10267B49-A95D-42BB-9FEC-708303B798B4}" type="sibTrans" cxnId="{8B403ECC-F13C-4AA0-9C34-8BB6C3F25784}">
      <dgm:prSet/>
      <dgm:spPr/>
      <dgm:t>
        <a:bodyPr/>
        <a:lstStyle/>
        <a:p>
          <a:endParaRPr lang="en-GB"/>
        </a:p>
      </dgm:t>
    </dgm:pt>
    <dgm:pt modelId="{A168A3E4-CF0B-4CF3-8177-DCBEF546D71D}">
      <dgm:prSet phldrT="[Text]" custT="1"/>
      <dgm:spPr/>
      <dgm:t>
        <a:bodyPr/>
        <a:lstStyle/>
        <a:p>
          <a:r>
            <a:rPr lang="en-US" sz="1200" b="0" i="0" dirty="0"/>
            <a:t>The use of deep learning allows the model to capture temporal dependencies and class-specific information, improving the accuracy of fault detection.</a:t>
          </a:r>
          <a:endParaRPr lang="en-IN" sz="1200" dirty="0"/>
        </a:p>
      </dgm:t>
    </dgm:pt>
    <dgm:pt modelId="{D4529BC5-7A42-4F98-A076-50C8F0C9BA56}" type="parTrans" cxnId="{CBF69FF7-D4E2-4D71-9080-6745F1113F7E}">
      <dgm:prSet/>
      <dgm:spPr/>
      <dgm:t>
        <a:bodyPr/>
        <a:lstStyle/>
        <a:p>
          <a:endParaRPr lang="en-GB"/>
        </a:p>
      </dgm:t>
    </dgm:pt>
    <dgm:pt modelId="{E7804A2A-C8D8-4A9E-9AA6-9A7FC5D12B85}" type="sibTrans" cxnId="{CBF69FF7-D4E2-4D71-9080-6745F1113F7E}">
      <dgm:prSet/>
      <dgm:spPr/>
      <dgm:t>
        <a:bodyPr/>
        <a:lstStyle/>
        <a:p>
          <a:endParaRPr lang="en-GB"/>
        </a:p>
      </dgm:t>
    </dgm:pt>
    <dgm:pt modelId="{8CF8D72F-FA5F-4C24-BFE3-92E68414028E}">
      <dgm:prSet phldrT="[Text]"/>
      <dgm:spPr/>
      <dgm:t>
        <a:bodyPr/>
        <a:lstStyle/>
        <a:p>
          <a:r>
            <a:rPr lang="en-US" dirty="0"/>
            <a:t>Linear Methods</a:t>
          </a:r>
          <a:endParaRPr lang="en-IN" dirty="0"/>
        </a:p>
      </dgm:t>
    </dgm:pt>
    <dgm:pt modelId="{4844572F-E343-40D8-8837-15D18A7FC686}" type="parTrans" cxnId="{D3A1D249-F3B0-4836-A0C4-2343DC0C1893}">
      <dgm:prSet/>
      <dgm:spPr/>
      <dgm:t>
        <a:bodyPr/>
        <a:lstStyle/>
        <a:p>
          <a:endParaRPr lang="en-GB"/>
        </a:p>
      </dgm:t>
    </dgm:pt>
    <dgm:pt modelId="{0055F29A-E09D-4C50-90ED-08503C9A7D09}" type="sibTrans" cxnId="{D3A1D249-F3B0-4836-A0C4-2343DC0C1893}">
      <dgm:prSet/>
      <dgm:spPr/>
      <dgm:t>
        <a:bodyPr/>
        <a:lstStyle/>
        <a:p>
          <a:endParaRPr lang="en-GB"/>
        </a:p>
      </dgm:t>
    </dgm:pt>
    <dgm:pt modelId="{FE8F8803-7E84-4CAD-B9BB-DDA777E1AAB3}">
      <dgm:prSet phldrT="[Text]" custT="1"/>
      <dgm:spPr/>
      <dgm:t>
        <a:bodyPr/>
        <a:lstStyle/>
        <a:p>
          <a:r>
            <a:rPr lang="en-US" sz="1200" b="0" i="0" dirty="0"/>
            <a:t>The paper leverages deep learning, which is well-suited for handling complex, nonlinear relationships within the data.</a:t>
          </a:r>
          <a:endParaRPr lang="en-US" sz="1200" dirty="0"/>
        </a:p>
      </dgm:t>
    </dgm:pt>
    <dgm:pt modelId="{9A2F0D06-EAF9-4822-8DA3-453EA1D64CE1}" type="parTrans" cxnId="{58B7BA72-B360-4A3A-9AD4-1D4059BF0B9F}">
      <dgm:prSet/>
      <dgm:spPr/>
      <dgm:t>
        <a:bodyPr/>
        <a:lstStyle/>
        <a:p>
          <a:endParaRPr lang="en-GB"/>
        </a:p>
      </dgm:t>
    </dgm:pt>
    <dgm:pt modelId="{321934FA-D588-42F5-AA6B-262F7B792475}" type="sibTrans" cxnId="{58B7BA72-B360-4A3A-9AD4-1D4059BF0B9F}">
      <dgm:prSet/>
      <dgm:spPr/>
      <dgm:t>
        <a:bodyPr/>
        <a:lstStyle/>
        <a:p>
          <a:endParaRPr lang="en-GB"/>
        </a:p>
      </dgm:t>
    </dgm:pt>
    <dgm:pt modelId="{FC0365F1-DD12-4ECA-8EB5-1D2802E918E1}" type="pres">
      <dgm:prSet presAssocID="{98A984A2-55A3-4D77-9766-40ACA0E573A1}" presName="Name0" presStyleCnt="0">
        <dgm:presLayoutVars>
          <dgm:chMax/>
          <dgm:chPref/>
          <dgm:dir/>
        </dgm:presLayoutVars>
      </dgm:prSet>
      <dgm:spPr/>
    </dgm:pt>
    <dgm:pt modelId="{09E314A1-20F8-428E-83E0-E083C58DE01F}" type="pres">
      <dgm:prSet presAssocID="{F9849537-E7F9-4A90-BAC8-0A4D4736F656}" presName="parenttextcomposite" presStyleCnt="0"/>
      <dgm:spPr/>
    </dgm:pt>
    <dgm:pt modelId="{F776C6A9-9724-42DF-8D81-2524E4C41FD6}" type="pres">
      <dgm:prSet presAssocID="{F9849537-E7F9-4A90-BAC8-0A4D4736F656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F73E694-7D6C-4B5A-967B-3E6EAE49028D}" type="pres">
      <dgm:prSet presAssocID="{F9849537-E7F9-4A90-BAC8-0A4D4736F656}" presName="composite" presStyleCnt="0"/>
      <dgm:spPr/>
    </dgm:pt>
    <dgm:pt modelId="{E8D6887B-3A8C-4537-BC7F-31B602BB9485}" type="pres">
      <dgm:prSet presAssocID="{F9849537-E7F9-4A90-BAC8-0A4D4736F656}" presName="chevron1" presStyleLbl="alignNode1" presStyleIdx="0" presStyleCnt="21"/>
      <dgm:spPr/>
    </dgm:pt>
    <dgm:pt modelId="{5AD7706E-E5E6-4789-9100-CA7B4090A00D}" type="pres">
      <dgm:prSet presAssocID="{F9849537-E7F9-4A90-BAC8-0A4D4736F656}" presName="chevron2" presStyleLbl="alignNode1" presStyleIdx="1" presStyleCnt="21"/>
      <dgm:spPr/>
    </dgm:pt>
    <dgm:pt modelId="{1BB8FA20-71A2-4238-A5EB-5FBBA56F73BD}" type="pres">
      <dgm:prSet presAssocID="{F9849537-E7F9-4A90-BAC8-0A4D4736F656}" presName="chevron3" presStyleLbl="alignNode1" presStyleIdx="2" presStyleCnt="21"/>
      <dgm:spPr/>
    </dgm:pt>
    <dgm:pt modelId="{A6D0465C-7579-4D57-A6AC-17B9B9A351CC}" type="pres">
      <dgm:prSet presAssocID="{F9849537-E7F9-4A90-BAC8-0A4D4736F656}" presName="chevron4" presStyleLbl="alignNode1" presStyleIdx="3" presStyleCnt="21"/>
      <dgm:spPr/>
    </dgm:pt>
    <dgm:pt modelId="{80B23405-8DC0-40D4-A651-4C2C0EDFA930}" type="pres">
      <dgm:prSet presAssocID="{F9849537-E7F9-4A90-BAC8-0A4D4736F656}" presName="chevron5" presStyleLbl="alignNode1" presStyleIdx="4" presStyleCnt="21"/>
      <dgm:spPr/>
    </dgm:pt>
    <dgm:pt modelId="{BFC27529-22C2-49C3-AFDF-73B48BDD13E9}" type="pres">
      <dgm:prSet presAssocID="{F9849537-E7F9-4A90-BAC8-0A4D4736F656}" presName="chevron6" presStyleLbl="alignNode1" presStyleIdx="5" presStyleCnt="21"/>
      <dgm:spPr/>
    </dgm:pt>
    <dgm:pt modelId="{E1F16CD9-E6C1-4ABF-8E08-826747A0B313}" type="pres">
      <dgm:prSet presAssocID="{F9849537-E7F9-4A90-BAC8-0A4D4736F656}" presName="chevron7" presStyleLbl="alignNode1" presStyleIdx="6" presStyleCnt="21"/>
      <dgm:spPr/>
    </dgm:pt>
    <dgm:pt modelId="{B197ABD5-6EDC-4065-B0FE-3553CCFFA231}" type="pres">
      <dgm:prSet presAssocID="{F9849537-E7F9-4A90-BAC8-0A4D4736F656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6F3DFC0E-D7DE-4515-9675-8D7F3FC99764}" type="pres">
      <dgm:prSet presAssocID="{DD9D0F9D-628C-4A71-B184-227F1F2C06A2}" presName="sibTrans" presStyleCnt="0"/>
      <dgm:spPr/>
    </dgm:pt>
    <dgm:pt modelId="{F6D859E0-02A5-412F-9B60-375ACAFCDB4E}" type="pres">
      <dgm:prSet presAssocID="{B59895F5-406A-4B2A-A451-1F8986D7BA7B}" presName="parenttextcomposite" presStyleCnt="0"/>
      <dgm:spPr/>
    </dgm:pt>
    <dgm:pt modelId="{B61CE5D7-08FE-4877-A7C9-0747B3A5031C}" type="pres">
      <dgm:prSet presAssocID="{B59895F5-406A-4B2A-A451-1F8986D7BA7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3DDDAB75-8CAD-4988-930E-03C857DA2E7F}" type="pres">
      <dgm:prSet presAssocID="{B59895F5-406A-4B2A-A451-1F8986D7BA7B}" presName="composite" presStyleCnt="0"/>
      <dgm:spPr/>
    </dgm:pt>
    <dgm:pt modelId="{4DE0DB8F-1639-44C5-81C7-08134EF87C7A}" type="pres">
      <dgm:prSet presAssocID="{B59895F5-406A-4B2A-A451-1F8986D7BA7B}" presName="chevron1" presStyleLbl="alignNode1" presStyleIdx="7" presStyleCnt="21"/>
      <dgm:spPr/>
    </dgm:pt>
    <dgm:pt modelId="{D9CCB6A6-1032-4EE5-B7BD-EB1BD207D498}" type="pres">
      <dgm:prSet presAssocID="{B59895F5-406A-4B2A-A451-1F8986D7BA7B}" presName="chevron2" presStyleLbl="alignNode1" presStyleIdx="8" presStyleCnt="21"/>
      <dgm:spPr/>
    </dgm:pt>
    <dgm:pt modelId="{5F5714AB-5F72-4978-BFB5-72ED1ABC3A05}" type="pres">
      <dgm:prSet presAssocID="{B59895F5-406A-4B2A-A451-1F8986D7BA7B}" presName="chevron3" presStyleLbl="alignNode1" presStyleIdx="9" presStyleCnt="21"/>
      <dgm:spPr/>
    </dgm:pt>
    <dgm:pt modelId="{899316BB-E41F-4319-B5E5-538F9D659948}" type="pres">
      <dgm:prSet presAssocID="{B59895F5-406A-4B2A-A451-1F8986D7BA7B}" presName="chevron4" presStyleLbl="alignNode1" presStyleIdx="10" presStyleCnt="21"/>
      <dgm:spPr/>
    </dgm:pt>
    <dgm:pt modelId="{082B0561-781B-4D2A-BCC2-73684693D596}" type="pres">
      <dgm:prSet presAssocID="{B59895F5-406A-4B2A-A451-1F8986D7BA7B}" presName="chevron5" presStyleLbl="alignNode1" presStyleIdx="11" presStyleCnt="21"/>
      <dgm:spPr/>
    </dgm:pt>
    <dgm:pt modelId="{DF12F9B4-A452-471C-87F9-3E3E1445FF31}" type="pres">
      <dgm:prSet presAssocID="{B59895F5-406A-4B2A-A451-1F8986D7BA7B}" presName="chevron6" presStyleLbl="alignNode1" presStyleIdx="12" presStyleCnt="21"/>
      <dgm:spPr/>
    </dgm:pt>
    <dgm:pt modelId="{70488CC2-6F96-4F1C-B743-72B1B896B672}" type="pres">
      <dgm:prSet presAssocID="{B59895F5-406A-4B2A-A451-1F8986D7BA7B}" presName="chevron7" presStyleLbl="alignNode1" presStyleIdx="13" presStyleCnt="21"/>
      <dgm:spPr/>
    </dgm:pt>
    <dgm:pt modelId="{DFE8E5EC-4160-475D-9753-B989828E92B3}" type="pres">
      <dgm:prSet presAssocID="{B59895F5-406A-4B2A-A451-1F8986D7BA7B}" presName="childtext" presStyleLbl="solidFgAcc1" presStyleIdx="1" presStyleCnt="3" custLinFactNeighborX="-163" custLinFactNeighborY="1704">
        <dgm:presLayoutVars>
          <dgm:chMax/>
          <dgm:chPref val="0"/>
          <dgm:bulletEnabled val="1"/>
        </dgm:presLayoutVars>
      </dgm:prSet>
      <dgm:spPr/>
    </dgm:pt>
    <dgm:pt modelId="{8D5F3555-9CF0-4BDC-9554-74558794AFD5}" type="pres">
      <dgm:prSet presAssocID="{10267B49-A95D-42BB-9FEC-708303B798B4}" presName="sibTrans" presStyleCnt="0"/>
      <dgm:spPr/>
    </dgm:pt>
    <dgm:pt modelId="{FC0A6931-53F9-4830-81C7-61AFF74B2370}" type="pres">
      <dgm:prSet presAssocID="{8CF8D72F-FA5F-4C24-BFE3-92E68414028E}" presName="parenttextcomposite" presStyleCnt="0"/>
      <dgm:spPr/>
    </dgm:pt>
    <dgm:pt modelId="{2CF4F53F-7A54-415E-8EA9-D1F74EBD5A65}" type="pres">
      <dgm:prSet presAssocID="{8CF8D72F-FA5F-4C24-BFE3-92E68414028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8E837E94-BFFB-49E8-9ADB-7F0C0E27A200}" type="pres">
      <dgm:prSet presAssocID="{8CF8D72F-FA5F-4C24-BFE3-92E68414028E}" presName="composite" presStyleCnt="0"/>
      <dgm:spPr/>
    </dgm:pt>
    <dgm:pt modelId="{77AFFF99-093B-444E-BFAA-8A7C5CF2EB5D}" type="pres">
      <dgm:prSet presAssocID="{8CF8D72F-FA5F-4C24-BFE3-92E68414028E}" presName="chevron1" presStyleLbl="alignNode1" presStyleIdx="14" presStyleCnt="21"/>
      <dgm:spPr/>
    </dgm:pt>
    <dgm:pt modelId="{BDA66B4D-C7D3-4BAE-AF76-6A3AFF35AE24}" type="pres">
      <dgm:prSet presAssocID="{8CF8D72F-FA5F-4C24-BFE3-92E68414028E}" presName="chevron2" presStyleLbl="alignNode1" presStyleIdx="15" presStyleCnt="21"/>
      <dgm:spPr/>
    </dgm:pt>
    <dgm:pt modelId="{650B81B8-4BC2-49D2-A14C-BCA505BEF4C8}" type="pres">
      <dgm:prSet presAssocID="{8CF8D72F-FA5F-4C24-BFE3-92E68414028E}" presName="chevron3" presStyleLbl="alignNode1" presStyleIdx="16" presStyleCnt="21"/>
      <dgm:spPr/>
    </dgm:pt>
    <dgm:pt modelId="{7D0A8DC1-9404-4BD7-AC12-E5E0FF686BDB}" type="pres">
      <dgm:prSet presAssocID="{8CF8D72F-FA5F-4C24-BFE3-92E68414028E}" presName="chevron4" presStyleLbl="alignNode1" presStyleIdx="17" presStyleCnt="21"/>
      <dgm:spPr/>
    </dgm:pt>
    <dgm:pt modelId="{D65C4A22-1DD3-4B41-A300-AAF71A11F300}" type="pres">
      <dgm:prSet presAssocID="{8CF8D72F-FA5F-4C24-BFE3-92E68414028E}" presName="chevron5" presStyleLbl="alignNode1" presStyleIdx="18" presStyleCnt="21"/>
      <dgm:spPr/>
    </dgm:pt>
    <dgm:pt modelId="{7B8B8E60-68B0-4FA8-B1D4-A5FE5DB97B07}" type="pres">
      <dgm:prSet presAssocID="{8CF8D72F-FA5F-4C24-BFE3-92E68414028E}" presName="chevron6" presStyleLbl="alignNode1" presStyleIdx="19" presStyleCnt="21"/>
      <dgm:spPr/>
    </dgm:pt>
    <dgm:pt modelId="{FDD130F5-E587-4700-AAEE-6D1C56B61B5A}" type="pres">
      <dgm:prSet presAssocID="{8CF8D72F-FA5F-4C24-BFE3-92E68414028E}" presName="chevron7" presStyleLbl="alignNode1" presStyleIdx="20" presStyleCnt="21"/>
      <dgm:spPr/>
    </dgm:pt>
    <dgm:pt modelId="{398B0D9D-37A3-4CBB-A924-C638CBB483AB}" type="pres">
      <dgm:prSet presAssocID="{8CF8D72F-FA5F-4C24-BFE3-92E68414028E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BEE56411-83B0-4AB9-8306-5F7B29BBD191}" type="presOf" srcId="{F9849537-E7F9-4A90-BAC8-0A4D4736F656}" destId="{F776C6A9-9724-42DF-8D81-2524E4C41FD6}" srcOrd="0" destOrd="0" presId="urn:microsoft.com/office/officeart/2008/layout/VerticalAccentList"/>
    <dgm:cxn modelId="{1ACD1217-111F-4905-A7C9-5EFD7BA44F4F}" type="presOf" srcId="{98A984A2-55A3-4D77-9766-40ACA0E573A1}" destId="{FC0365F1-DD12-4ECA-8EB5-1D2802E918E1}" srcOrd="0" destOrd="0" presId="urn:microsoft.com/office/officeart/2008/layout/VerticalAccentList"/>
    <dgm:cxn modelId="{0CD17E20-AB63-4357-8AF4-36AFEC958AFE}" type="presOf" srcId="{A168A3E4-CF0B-4CF3-8177-DCBEF546D71D}" destId="{DFE8E5EC-4160-475D-9753-B989828E92B3}" srcOrd="0" destOrd="0" presId="urn:microsoft.com/office/officeart/2008/layout/VerticalAccentList"/>
    <dgm:cxn modelId="{C8B4113B-7814-43D7-B85D-87865D79CA42}" type="presOf" srcId="{FE8F8803-7E84-4CAD-B9BB-DDA777E1AAB3}" destId="{398B0D9D-37A3-4CBB-A924-C638CBB483AB}" srcOrd="0" destOrd="0" presId="urn:microsoft.com/office/officeart/2008/layout/VerticalAccentList"/>
    <dgm:cxn modelId="{F43E4061-7A77-4D4B-A0C5-9763D16568EB}" type="presOf" srcId="{B59895F5-406A-4B2A-A451-1F8986D7BA7B}" destId="{B61CE5D7-08FE-4877-A7C9-0747B3A5031C}" srcOrd="0" destOrd="0" presId="urn:microsoft.com/office/officeart/2008/layout/VerticalAccentList"/>
    <dgm:cxn modelId="{D3A1D249-F3B0-4836-A0C4-2343DC0C1893}" srcId="{98A984A2-55A3-4D77-9766-40ACA0E573A1}" destId="{8CF8D72F-FA5F-4C24-BFE3-92E68414028E}" srcOrd="2" destOrd="0" parTransId="{4844572F-E343-40D8-8837-15D18A7FC686}" sibTransId="{0055F29A-E09D-4C50-90ED-08503C9A7D09}"/>
    <dgm:cxn modelId="{B0DFD051-926F-4DD1-BE9B-F93BDE5C5FA5}" type="presOf" srcId="{8CF8D72F-FA5F-4C24-BFE3-92E68414028E}" destId="{2CF4F53F-7A54-415E-8EA9-D1F74EBD5A65}" srcOrd="0" destOrd="0" presId="urn:microsoft.com/office/officeart/2008/layout/VerticalAccentList"/>
    <dgm:cxn modelId="{58B7BA72-B360-4A3A-9AD4-1D4059BF0B9F}" srcId="{8CF8D72F-FA5F-4C24-BFE3-92E68414028E}" destId="{FE8F8803-7E84-4CAD-B9BB-DDA777E1AAB3}" srcOrd="0" destOrd="0" parTransId="{9A2F0D06-EAF9-4822-8DA3-453EA1D64CE1}" sibTransId="{321934FA-D588-42F5-AA6B-262F7B792475}"/>
    <dgm:cxn modelId="{8B403ECC-F13C-4AA0-9C34-8BB6C3F25784}" srcId="{98A984A2-55A3-4D77-9766-40ACA0E573A1}" destId="{B59895F5-406A-4B2A-A451-1F8986D7BA7B}" srcOrd="1" destOrd="0" parTransId="{44585F08-445C-4650-9F1F-501B4D322750}" sibTransId="{10267B49-A95D-42BB-9FEC-708303B798B4}"/>
    <dgm:cxn modelId="{77DE06CE-8D50-4971-A102-A0342A9C1B4D}" srcId="{F9849537-E7F9-4A90-BAC8-0A4D4736F656}" destId="{B0739702-85CE-4CA1-A9B7-05127AC57F85}" srcOrd="0" destOrd="0" parTransId="{20CB4A4C-AB46-463C-BD39-B95A21E87935}" sibTransId="{EA0E5B2C-BB60-4B40-B151-AC8C3233E1C7}"/>
    <dgm:cxn modelId="{7EB9B0E6-A821-48A6-AAB8-351672DC0E8F}" srcId="{98A984A2-55A3-4D77-9766-40ACA0E573A1}" destId="{F9849537-E7F9-4A90-BAC8-0A4D4736F656}" srcOrd="0" destOrd="0" parTransId="{CE623393-08DF-47C1-9C28-D36156D8EFEF}" sibTransId="{DD9D0F9D-628C-4A71-B184-227F1F2C06A2}"/>
    <dgm:cxn modelId="{D900A4EF-194F-449C-8FD9-872B93875CF8}" type="presOf" srcId="{B0739702-85CE-4CA1-A9B7-05127AC57F85}" destId="{B197ABD5-6EDC-4065-B0FE-3553CCFFA231}" srcOrd="0" destOrd="0" presId="urn:microsoft.com/office/officeart/2008/layout/VerticalAccentList"/>
    <dgm:cxn modelId="{CBF69FF7-D4E2-4D71-9080-6745F1113F7E}" srcId="{B59895F5-406A-4B2A-A451-1F8986D7BA7B}" destId="{A168A3E4-CF0B-4CF3-8177-DCBEF546D71D}" srcOrd="0" destOrd="0" parTransId="{D4529BC5-7A42-4F98-A076-50C8F0C9BA56}" sibTransId="{E7804A2A-C8D8-4A9E-9AA6-9A7FC5D12B85}"/>
    <dgm:cxn modelId="{F67B0661-0455-49E8-A36B-6AC4EC480FFF}" type="presParOf" srcId="{FC0365F1-DD12-4ECA-8EB5-1D2802E918E1}" destId="{09E314A1-20F8-428E-83E0-E083C58DE01F}" srcOrd="0" destOrd="0" presId="urn:microsoft.com/office/officeart/2008/layout/VerticalAccentList"/>
    <dgm:cxn modelId="{9F4E2171-A026-49BC-9A66-283AEB0BBF20}" type="presParOf" srcId="{09E314A1-20F8-428E-83E0-E083C58DE01F}" destId="{F776C6A9-9724-42DF-8D81-2524E4C41FD6}" srcOrd="0" destOrd="0" presId="urn:microsoft.com/office/officeart/2008/layout/VerticalAccentList"/>
    <dgm:cxn modelId="{67A35D96-78E6-4557-9970-35CF8C330B09}" type="presParOf" srcId="{FC0365F1-DD12-4ECA-8EB5-1D2802E918E1}" destId="{3F73E694-7D6C-4B5A-967B-3E6EAE49028D}" srcOrd="1" destOrd="0" presId="urn:microsoft.com/office/officeart/2008/layout/VerticalAccentList"/>
    <dgm:cxn modelId="{872FFB5E-87F3-4699-8137-49918E9C7DC4}" type="presParOf" srcId="{3F73E694-7D6C-4B5A-967B-3E6EAE49028D}" destId="{E8D6887B-3A8C-4537-BC7F-31B602BB9485}" srcOrd="0" destOrd="0" presId="urn:microsoft.com/office/officeart/2008/layout/VerticalAccentList"/>
    <dgm:cxn modelId="{9A6F47DD-06D9-46D3-BCEF-224C4EF1CCDE}" type="presParOf" srcId="{3F73E694-7D6C-4B5A-967B-3E6EAE49028D}" destId="{5AD7706E-E5E6-4789-9100-CA7B4090A00D}" srcOrd="1" destOrd="0" presId="urn:microsoft.com/office/officeart/2008/layout/VerticalAccentList"/>
    <dgm:cxn modelId="{0333C799-437B-4BAB-9CC1-DFEE5270D92C}" type="presParOf" srcId="{3F73E694-7D6C-4B5A-967B-3E6EAE49028D}" destId="{1BB8FA20-71A2-4238-A5EB-5FBBA56F73BD}" srcOrd="2" destOrd="0" presId="urn:microsoft.com/office/officeart/2008/layout/VerticalAccentList"/>
    <dgm:cxn modelId="{DB4526FE-9CA8-4313-AE6B-A0F41E648484}" type="presParOf" srcId="{3F73E694-7D6C-4B5A-967B-3E6EAE49028D}" destId="{A6D0465C-7579-4D57-A6AC-17B9B9A351CC}" srcOrd="3" destOrd="0" presId="urn:microsoft.com/office/officeart/2008/layout/VerticalAccentList"/>
    <dgm:cxn modelId="{EBF55787-D8FF-42A2-A016-69E6BEB5C9BA}" type="presParOf" srcId="{3F73E694-7D6C-4B5A-967B-3E6EAE49028D}" destId="{80B23405-8DC0-40D4-A651-4C2C0EDFA930}" srcOrd="4" destOrd="0" presId="urn:microsoft.com/office/officeart/2008/layout/VerticalAccentList"/>
    <dgm:cxn modelId="{311AC185-12BC-4B52-84DC-B04BEEE59B69}" type="presParOf" srcId="{3F73E694-7D6C-4B5A-967B-3E6EAE49028D}" destId="{BFC27529-22C2-49C3-AFDF-73B48BDD13E9}" srcOrd="5" destOrd="0" presId="urn:microsoft.com/office/officeart/2008/layout/VerticalAccentList"/>
    <dgm:cxn modelId="{E028BA73-4F02-44BF-9DD9-600778C6D451}" type="presParOf" srcId="{3F73E694-7D6C-4B5A-967B-3E6EAE49028D}" destId="{E1F16CD9-E6C1-4ABF-8E08-826747A0B313}" srcOrd="6" destOrd="0" presId="urn:microsoft.com/office/officeart/2008/layout/VerticalAccentList"/>
    <dgm:cxn modelId="{77125049-BC3C-48C0-A32A-A4C4A6C68BCA}" type="presParOf" srcId="{3F73E694-7D6C-4B5A-967B-3E6EAE49028D}" destId="{B197ABD5-6EDC-4065-B0FE-3553CCFFA231}" srcOrd="7" destOrd="0" presId="urn:microsoft.com/office/officeart/2008/layout/VerticalAccentList"/>
    <dgm:cxn modelId="{7D72AC5A-BE72-4BF2-AEEB-49C00CB0AD67}" type="presParOf" srcId="{FC0365F1-DD12-4ECA-8EB5-1D2802E918E1}" destId="{6F3DFC0E-D7DE-4515-9675-8D7F3FC99764}" srcOrd="2" destOrd="0" presId="urn:microsoft.com/office/officeart/2008/layout/VerticalAccentList"/>
    <dgm:cxn modelId="{906FFF01-CAB1-4BA7-A049-9D95491598A8}" type="presParOf" srcId="{FC0365F1-DD12-4ECA-8EB5-1D2802E918E1}" destId="{F6D859E0-02A5-412F-9B60-375ACAFCDB4E}" srcOrd="3" destOrd="0" presId="urn:microsoft.com/office/officeart/2008/layout/VerticalAccentList"/>
    <dgm:cxn modelId="{2789F026-D0AF-4850-B27A-01F7D7A8C1C9}" type="presParOf" srcId="{F6D859E0-02A5-412F-9B60-375ACAFCDB4E}" destId="{B61CE5D7-08FE-4877-A7C9-0747B3A5031C}" srcOrd="0" destOrd="0" presId="urn:microsoft.com/office/officeart/2008/layout/VerticalAccentList"/>
    <dgm:cxn modelId="{D7160C98-F628-41DB-8775-8C426BF690D1}" type="presParOf" srcId="{FC0365F1-DD12-4ECA-8EB5-1D2802E918E1}" destId="{3DDDAB75-8CAD-4988-930E-03C857DA2E7F}" srcOrd="4" destOrd="0" presId="urn:microsoft.com/office/officeart/2008/layout/VerticalAccentList"/>
    <dgm:cxn modelId="{28FE99F7-F057-4EC6-B745-B08EBFDF3FAE}" type="presParOf" srcId="{3DDDAB75-8CAD-4988-930E-03C857DA2E7F}" destId="{4DE0DB8F-1639-44C5-81C7-08134EF87C7A}" srcOrd="0" destOrd="0" presId="urn:microsoft.com/office/officeart/2008/layout/VerticalAccentList"/>
    <dgm:cxn modelId="{EC754718-1652-4D1E-A64B-D89F6003526B}" type="presParOf" srcId="{3DDDAB75-8CAD-4988-930E-03C857DA2E7F}" destId="{D9CCB6A6-1032-4EE5-B7BD-EB1BD207D498}" srcOrd="1" destOrd="0" presId="urn:microsoft.com/office/officeart/2008/layout/VerticalAccentList"/>
    <dgm:cxn modelId="{3D17E9A2-8610-4A34-A6C2-A5992171A9FE}" type="presParOf" srcId="{3DDDAB75-8CAD-4988-930E-03C857DA2E7F}" destId="{5F5714AB-5F72-4978-BFB5-72ED1ABC3A05}" srcOrd="2" destOrd="0" presId="urn:microsoft.com/office/officeart/2008/layout/VerticalAccentList"/>
    <dgm:cxn modelId="{7CBB62A7-5942-4352-A551-F3F9B2ED166E}" type="presParOf" srcId="{3DDDAB75-8CAD-4988-930E-03C857DA2E7F}" destId="{899316BB-E41F-4319-B5E5-538F9D659948}" srcOrd="3" destOrd="0" presId="urn:microsoft.com/office/officeart/2008/layout/VerticalAccentList"/>
    <dgm:cxn modelId="{744805CB-F2B1-484F-BAD3-FEBF3B005FDB}" type="presParOf" srcId="{3DDDAB75-8CAD-4988-930E-03C857DA2E7F}" destId="{082B0561-781B-4D2A-BCC2-73684693D596}" srcOrd="4" destOrd="0" presId="urn:microsoft.com/office/officeart/2008/layout/VerticalAccentList"/>
    <dgm:cxn modelId="{6D6BFAC6-2BFA-4B9C-81AA-1A99432FFC20}" type="presParOf" srcId="{3DDDAB75-8CAD-4988-930E-03C857DA2E7F}" destId="{DF12F9B4-A452-471C-87F9-3E3E1445FF31}" srcOrd="5" destOrd="0" presId="urn:microsoft.com/office/officeart/2008/layout/VerticalAccentList"/>
    <dgm:cxn modelId="{B7A4A39D-2001-4CB5-9F38-C22061EA89AA}" type="presParOf" srcId="{3DDDAB75-8CAD-4988-930E-03C857DA2E7F}" destId="{70488CC2-6F96-4F1C-B743-72B1B896B672}" srcOrd="6" destOrd="0" presId="urn:microsoft.com/office/officeart/2008/layout/VerticalAccentList"/>
    <dgm:cxn modelId="{08C9D7EE-6017-4408-83B9-116991543B46}" type="presParOf" srcId="{3DDDAB75-8CAD-4988-930E-03C857DA2E7F}" destId="{DFE8E5EC-4160-475D-9753-B989828E92B3}" srcOrd="7" destOrd="0" presId="urn:microsoft.com/office/officeart/2008/layout/VerticalAccentList"/>
    <dgm:cxn modelId="{2E0B3FCC-9202-4BAE-8D1B-5B9BF03A509D}" type="presParOf" srcId="{FC0365F1-DD12-4ECA-8EB5-1D2802E918E1}" destId="{8D5F3555-9CF0-4BDC-9554-74558794AFD5}" srcOrd="5" destOrd="0" presId="urn:microsoft.com/office/officeart/2008/layout/VerticalAccentList"/>
    <dgm:cxn modelId="{E90745B3-8E64-4311-BEEC-EF06F1709C8A}" type="presParOf" srcId="{FC0365F1-DD12-4ECA-8EB5-1D2802E918E1}" destId="{FC0A6931-53F9-4830-81C7-61AFF74B2370}" srcOrd="6" destOrd="0" presId="urn:microsoft.com/office/officeart/2008/layout/VerticalAccentList"/>
    <dgm:cxn modelId="{D17A49E0-06D3-4F07-86B6-17003664DBFD}" type="presParOf" srcId="{FC0A6931-53F9-4830-81C7-61AFF74B2370}" destId="{2CF4F53F-7A54-415E-8EA9-D1F74EBD5A65}" srcOrd="0" destOrd="0" presId="urn:microsoft.com/office/officeart/2008/layout/VerticalAccentList"/>
    <dgm:cxn modelId="{36D718DB-AF4D-40F2-A1A3-6EE316D86857}" type="presParOf" srcId="{FC0365F1-DD12-4ECA-8EB5-1D2802E918E1}" destId="{8E837E94-BFFB-49E8-9ADB-7F0C0E27A200}" srcOrd="7" destOrd="0" presId="urn:microsoft.com/office/officeart/2008/layout/VerticalAccentList"/>
    <dgm:cxn modelId="{478614E5-66E1-4B7E-A575-F405408BE6B9}" type="presParOf" srcId="{8E837E94-BFFB-49E8-9ADB-7F0C0E27A200}" destId="{77AFFF99-093B-444E-BFAA-8A7C5CF2EB5D}" srcOrd="0" destOrd="0" presId="urn:microsoft.com/office/officeart/2008/layout/VerticalAccentList"/>
    <dgm:cxn modelId="{B15AF356-231B-4407-9DA4-9860E4B0A14B}" type="presParOf" srcId="{8E837E94-BFFB-49E8-9ADB-7F0C0E27A200}" destId="{BDA66B4D-C7D3-4BAE-AF76-6A3AFF35AE24}" srcOrd="1" destOrd="0" presId="urn:microsoft.com/office/officeart/2008/layout/VerticalAccentList"/>
    <dgm:cxn modelId="{95EDF5BB-778A-4672-A905-F98EC81B4631}" type="presParOf" srcId="{8E837E94-BFFB-49E8-9ADB-7F0C0E27A200}" destId="{650B81B8-4BC2-49D2-A14C-BCA505BEF4C8}" srcOrd="2" destOrd="0" presId="urn:microsoft.com/office/officeart/2008/layout/VerticalAccentList"/>
    <dgm:cxn modelId="{00D469A3-133B-447B-A49F-AF3CDEED404E}" type="presParOf" srcId="{8E837E94-BFFB-49E8-9ADB-7F0C0E27A200}" destId="{7D0A8DC1-9404-4BD7-AC12-E5E0FF686BDB}" srcOrd="3" destOrd="0" presId="urn:microsoft.com/office/officeart/2008/layout/VerticalAccentList"/>
    <dgm:cxn modelId="{655A54C1-81C9-4BDC-A719-CE9FF4CBC673}" type="presParOf" srcId="{8E837E94-BFFB-49E8-9ADB-7F0C0E27A200}" destId="{D65C4A22-1DD3-4B41-A300-AAF71A11F300}" srcOrd="4" destOrd="0" presId="urn:microsoft.com/office/officeart/2008/layout/VerticalAccentList"/>
    <dgm:cxn modelId="{140324A6-E7AA-4301-B620-40A1D582CDF1}" type="presParOf" srcId="{8E837E94-BFFB-49E8-9ADB-7F0C0E27A200}" destId="{7B8B8E60-68B0-4FA8-B1D4-A5FE5DB97B07}" srcOrd="5" destOrd="0" presId="urn:microsoft.com/office/officeart/2008/layout/VerticalAccentList"/>
    <dgm:cxn modelId="{9FF3AA81-00DE-4D07-AFA1-96EFFF51F73E}" type="presParOf" srcId="{8E837E94-BFFB-49E8-9ADB-7F0C0E27A200}" destId="{FDD130F5-E587-4700-AAEE-6D1C56B61B5A}" srcOrd="6" destOrd="0" presId="urn:microsoft.com/office/officeart/2008/layout/VerticalAccentList"/>
    <dgm:cxn modelId="{F4F4AD6B-24B2-4B4E-AF12-CE8AE30085C1}" type="presParOf" srcId="{8E837E94-BFFB-49E8-9ADB-7F0C0E27A200}" destId="{398B0D9D-37A3-4CBB-A924-C638CBB483A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9FEED-9DC3-4587-8D37-4602FBFAF739}" type="doc">
      <dgm:prSet loTypeId="urn:microsoft.com/office/officeart/2005/8/layout/lProcess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6DF4F2B3-610B-4A51-934C-F5A133FBAE90}">
      <dgm:prSet phldrT="[Text]" custT="1"/>
      <dgm:spPr/>
      <dgm:t>
        <a:bodyPr/>
        <a:lstStyle/>
        <a:p>
          <a:r>
            <a:rPr lang="en-GB" sz="2800" b="1" i="0" dirty="0"/>
            <a:t>Classical Data-Driven Methods</a:t>
          </a:r>
          <a:endParaRPr lang="en-GB" sz="2800" b="1" dirty="0"/>
        </a:p>
      </dgm:t>
    </dgm:pt>
    <dgm:pt modelId="{C282B565-7BE7-43E0-9198-C493778DE57D}" type="parTrans" cxnId="{4CB451BD-DCF6-4F21-A47D-A1D3FA0979B8}">
      <dgm:prSet/>
      <dgm:spPr/>
      <dgm:t>
        <a:bodyPr/>
        <a:lstStyle/>
        <a:p>
          <a:endParaRPr lang="en-GB"/>
        </a:p>
      </dgm:t>
    </dgm:pt>
    <dgm:pt modelId="{080BDA6F-AACE-46EA-B4B6-42952A746B57}" type="sibTrans" cxnId="{4CB451BD-DCF6-4F21-A47D-A1D3FA0979B8}">
      <dgm:prSet/>
      <dgm:spPr/>
      <dgm:t>
        <a:bodyPr/>
        <a:lstStyle/>
        <a:p>
          <a:endParaRPr lang="en-GB"/>
        </a:p>
      </dgm:t>
    </dgm:pt>
    <dgm:pt modelId="{8478DAD5-ADE4-4CEA-A78D-C4B570D6AC2F}">
      <dgm:prSet phldrT="[Text]" custT="1"/>
      <dgm:spPr/>
      <dgm:t>
        <a:bodyPr/>
        <a:lstStyle/>
        <a:p>
          <a:r>
            <a:rPr lang="en-GB" sz="2800" b="1" i="0" dirty="0"/>
            <a:t>RBM and Quantum Techniques</a:t>
          </a:r>
          <a:endParaRPr lang="en-GB" sz="2800" dirty="0"/>
        </a:p>
      </dgm:t>
    </dgm:pt>
    <dgm:pt modelId="{DF60F840-61C3-4A3A-991E-B6589F2C27A1}" type="parTrans" cxnId="{FAAEA6E4-2E35-408F-9CB7-B7F12CFB4ED9}">
      <dgm:prSet/>
      <dgm:spPr/>
      <dgm:t>
        <a:bodyPr/>
        <a:lstStyle/>
        <a:p>
          <a:endParaRPr lang="en-GB"/>
        </a:p>
      </dgm:t>
    </dgm:pt>
    <dgm:pt modelId="{2CEF2B1E-2EAB-4D23-91D1-11D920408FA4}" type="sibTrans" cxnId="{FAAEA6E4-2E35-408F-9CB7-B7F12CFB4ED9}">
      <dgm:prSet/>
      <dgm:spPr/>
      <dgm:t>
        <a:bodyPr/>
        <a:lstStyle/>
        <a:p>
          <a:endParaRPr lang="en-GB"/>
        </a:p>
      </dgm:t>
    </dgm:pt>
    <dgm:pt modelId="{F76708DA-57B5-41E2-871D-0D6FC111069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Restricted Boltzmann Machines (RBMs)</a:t>
          </a:r>
          <a:endParaRPr lang="en-GB" dirty="0"/>
        </a:p>
      </dgm:t>
    </dgm:pt>
    <dgm:pt modelId="{853931DC-AFB1-42B1-AE33-173AD8B484C7}" type="parTrans" cxnId="{06ADFAB3-F15B-4C7E-B145-9B25423D08FE}">
      <dgm:prSet/>
      <dgm:spPr/>
      <dgm:t>
        <a:bodyPr/>
        <a:lstStyle/>
        <a:p>
          <a:endParaRPr lang="en-GB"/>
        </a:p>
      </dgm:t>
    </dgm:pt>
    <dgm:pt modelId="{D1724998-6B2C-4252-8C9E-FE8A1182A4AD}" type="sibTrans" cxnId="{06ADFAB3-F15B-4C7E-B145-9B25423D08FE}">
      <dgm:prSet/>
      <dgm:spPr/>
      <dgm:t>
        <a:bodyPr/>
        <a:lstStyle/>
        <a:p>
          <a:endParaRPr lang="en-GB"/>
        </a:p>
      </dgm:t>
    </dgm:pt>
    <dgm:pt modelId="{C85A08EE-73E8-4917-A21E-3534A477BB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/>
            <a:t>Partial Least Squares (PLS)</a:t>
          </a:r>
        </a:p>
      </dgm:t>
    </dgm:pt>
    <dgm:pt modelId="{A86B5E1E-0751-427B-9A16-9DE74DFD019A}" type="parTrans" cxnId="{19AFB1CF-C0AD-45BD-9082-7A7F897984DE}">
      <dgm:prSet/>
      <dgm:spPr/>
      <dgm:t>
        <a:bodyPr/>
        <a:lstStyle/>
        <a:p>
          <a:endParaRPr lang="en-GB"/>
        </a:p>
      </dgm:t>
    </dgm:pt>
    <dgm:pt modelId="{50E71893-1F43-45E3-8E6C-21F03E612796}" type="sibTrans" cxnId="{19AFB1CF-C0AD-45BD-9082-7A7F897984DE}">
      <dgm:prSet/>
      <dgm:spPr/>
      <dgm:t>
        <a:bodyPr/>
        <a:lstStyle/>
        <a:p>
          <a:endParaRPr lang="en-GB"/>
        </a:p>
      </dgm:t>
    </dgm:pt>
    <dgm:pt modelId="{3A33D5CC-EB3D-4BA0-A43F-6954982319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/>
            <a:t>Independent Component Analysis (ICA)</a:t>
          </a:r>
        </a:p>
      </dgm:t>
    </dgm:pt>
    <dgm:pt modelId="{6DAFD461-866C-489D-AAC5-1805176D40DC}" type="parTrans" cxnId="{8DF841AD-04ED-48CE-8A98-ABB35D908106}">
      <dgm:prSet/>
      <dgm:spPr/>
      <dgm:t>
        <a:bodyPr/>
        <a:lstStyle/>
        <a:p>
          <a:endParaRPr lang="en-GB"/>
        </a:p>
      </dgm:t>
    </dgm:pt>
    <dgm:pt modelId="{1C2C8B01-F1EA-40E6-AE35-61454A1C1D27}" type="sibTrans" cxnId="{8DF841AD-04ED-48CE-8A98-ABB35D908106}">
      <dgm:prSet/>
      <dgm:spPr/>
      <dgm:t>
        <a:bodyPr/>
        <a:lstStyle/>
        <a:p>
          <a:endParaRPr lang="en-GB"/>
        </a:p>
      </dgm:t>
    </dgm:pt>
    <dgm:pt modelId="{DD32C82B-7164-4557-A9F8-3C517054E03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Fisher Discriminant Analysis (FDA)</a:t>
          </a:r>
        </a:p>
      </dgm:t>
    </dgm:pt>
    <dgm:pt modelId="{7E11114D-59C0-4180-B4D9-1E2F26D28544}" type="parTrans" cxnId="{F9DAB01D-2F77-4232-9665-C353667D780F}">
      <dgm:prSet/>
      <dgm:spPr/>
      <dgm:t>
        <a:bodyPr/>
        <a:lstStyle/>
        <a:p>
          <a:endParaRPr lang="en-GB"/>
        </a:p>
      </dgm:t>
    </dgm:pt>
    <dgm:pt modelId="{02341979-5AE2-43BD-B046-750AF4731329}" type="sibTrans" cxnId="{F9DAB01D-2F77-4232-9665-C353667D780F}">
      <dgm:prSet/>
      <dgm:spPr/>
      <dgm:t>
        <a:bodyPr/>
        <a:lstStyle/>
        <a:p>
          <a:endParaRPr lang="en-GB"/>
        </a:p>
      </dgm:t>
    </dgm:pt>
    <dgm:pt modelId="{09E6356A-CE96-4B71-9D63-3E215371BFB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Principal Component Analysis (PCA)</a:t>
          </a:r>
          <a:endParaRPr lang="en-GB" dirty="0"/>
        </a:p>
      </dgm:t>
    </dgm:pt>
    <dgm:pt modelId="{5CCBC3B6-B4F1-4C6A-A2CF-B14F3AB61BCF}" type="parTrans" cxnId="{BFEF78E6-CCBF-435F-8E9D-AD4BD67A938C}">
      <dgm:prSet/>
      <dgm:spPr/>
      <dgm:t>
        <a:bodyPr/>
        <a:lstStyle/>
        <a:p>
          <a:endParaRPr lang="en-GB"/>
        </a:p>
      </dgm:t>
    </dgm:pt>
    <dgm:pt modelId="{5E2A889C-3817-4740-99B8-9707E8AC8A07}" type="sibTrans" cxnId="{BFEF78E6-CCBF-435F-8E9D-AD4BD67A938C}">
      <dgm:prSet/>
      <dgm:spPr/>
      <dgm:t>
        <a:bodyPr/>
        <a:lstStyle/>
        <a:p>
          <a:endParaRPr lang="en-GB"/>
        </a:p>
      </dgm:t>
    </dgm:pt>
    <dgm:pt modelId="{0C8963BC-312C-40C7-A54C-1039F59BD1B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/>
            <a:t>Adiabatic Quantum Computing</a:t>
          </a:r>
        </a:p>
      </dgm:t>
    </dgm:pt>
    <dgm:pt modelId="{F83BD579-E9F2-4288-8277-135FF168862F}" type="parTrans" cxnId="{8C6B83EC-AACC-4ADB-A6EF-A5F0024D8CD6}">
      <dgm:prSet/>
      <dgm:spPr/>
      <dgm:t>
        <a:bodyPr/>
        <a:lstStyle/>
        <a:p>
          <a:endParaRPr lang="en-GB"/>
        </a:p>
      </dgm:t>
    </dgm:pt>
    <dgm:pt modelId="{79006B2E-4DCC-422F-A91C-0A2F67F8614D}" type="sibTrans" cxnId="{8C6B83EC-AACC-4ADB-A6EF-A5F0024D8CD6}">
      <dgm:prSet/>
      <dgm:spPr/>
      <dgm:t>
        <a:bodyPr/>
        <a:lstStyle/>
        <a:p>
          <a:endParaRPr lang="en-GB"/>
        </a:p>
      </dgm:t>
    </dgm:pt>
    <dgm:pt modelId="{BB323AA4-9AAE-4E98-8ECF-CD0E5E60558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RBMs as the initial data interaction with the proposed QC model.</a:t>
          </a:r>
        </a:p>
      </dgm:t>
    </dgm:pt>
    <dgm:pt modelId="{BBA4EC7C-FC64-4AE8-87D0-6EE218EB4593}" type="parTrans" cxnId="{9A8D9241-DCFF-4D39-B3A5-60621D969107}">
      <dgm:prSet/>
      <dgm:spPr/>
      <dgm:t>
        <a:bodyPr/>
        <a:lstStyle/>
        <a:p>
          <a:endParaRPr lang="en-GB"/>
        </a:p>
      </dgm:t>
    </dgm:pt>
    <dgm:pt modelId="{4F725B5D-2020-4A4B-83B5-9EC6D636E1D9}" type="sibTrans" cxnId="{9A8D9241-DCFF-4D39-B3A5-60621D969107}">
      <dgm:prSet/>
      <dgm:spPr/>
      <dgm:t>
        <a:bodyPr/>
        <a:lstStyle/>
        <a:p>
          <a:endParaRPr lang="en-GB"/>
        </a:p>
      </dgm:t>
    </dgm:pt>
    <dgm:pt modelId="{69EF42C2-E1BF-4F49-95B3-FD58654EF825}" type="pres">
      <dgm:prSet presAssocID="{3ED9FEED-9DC3-4587-8D37-4602FBFAF739}" presName="theList" presStyleCnt="0">
        <dgm:presLayoutVars>
          <dgm:dir/>
          <dgm:animLvl val="lvl"/>
          <dgm:resizeHandles val="exact"/>
        </dgm:presLayoutVars>
      </dgm:prSet>
      <dgm:spPr/>
    </dgm:pt>
    <dgm:pt modelId="{A5B1586F-F59C-455C-BB18-105CBB6DF61A}" type="pres">
      <dgm:prSet presAssocID="{6DF4F2B3-610B-4A51-934C-F5A133FBAE90}" presName="compNode" presStyleCnt="0"/>
      <dgm:spPr/>
    </dgm:pt>
    <dgm:pt modelId="{D8B207C0-4F16-45E3-AB89-5287259C099B}" type="pres">
      <dgm:prSet presAssocID="{6DF4F2B3-610B-4A51-934C-F5A133FBAE90}" presName="aNode" presStyleLbl="bgShp" presStyleIdx="0" presStyleCnt="2"/>
      <dgm:spPr/>
    </dgm:pt>
    <dgm:pt modelId="{1CC254D8-6E17-46E7-843C-200CAD5E48EA}" type="pres">
      <dgm:prSet presAssocID="{6DF4F2B3-610B-4A51-934C-F5A133FBAE90}" presName="textNode" presStyleLbl="bgShp" presStyleIdx="0" presStyleCnt="2"/>
      <dgm:spPr/>
    </dgm:pt>
    <dgm:pt modelId="{473B51FA-532D-4A58-B187-F4965FCDB18C}" type="pres">
      <dgm:prSet presAssocID="{6DF4F2B3-610B-4A51-934C-F5A133FBAE90}" presName="compChildNode" presStyleCnt="0"/>
      <dgm:spPr/>
    </dgm:pt>
    <dgm:pt modelId="{945AFBFF-6479-4D99-AD6C-76F3CC48D7EA}" type="pres">
      <dgm:prSet presAssocID="{6DF4F2B3-610B-4A51-934C-F5A133FBAE90}" presName="theInnerList" presStyleCnt="0"/>
      <dgm:spPr/>
    </dgm:pt>
    <dgm:pt modelId="{632A4413-0788-4770-83D5-D3EA9D94E3E4}" type="pres">
      <dgm:prSet presAssocID="{09E6356A-CE96-4B71-9D63-3E215371BFBA}" presName="childNode" presStyleLbl="node1" presStyleIdx="0" presStyleCnt="7">
        <dgm:presLayoutVars>
          <dgm:bulletEnabled val="1"/>
        </dgm:presLayoutVars>
      </dgm:prSet>
      <dgm:spPr/>
    </dgm:pt>
    <dgm:pt modelId="{A4DF858B-9B4B-4440-A26C-64F9A3C7CC51}" type="pres">
      <dgm:prSet presAssocID="{09E6356A-CE96-4B71-9D63-3E215371BFBA}" presName="aSpace2" presStyleCnt="0"/>
      <dgm:spPr/>
    </dgm:pt>
    <dgm:pt modelId="{CE6EDC21-9508-4EEF-9370-A58B9E5BF2B2}" type="pres">
      <dgm:prSet presAssocID="{C85A08EE-73E8-4917-A21E-3534A477BB70}" presName="childNode" presStyleLbl="node1" presStyleIdx="1" presStyleCnt="7">
        <dgm:presLayoutVars>
          <dgm:bulletEnabled val="1"/>
        </dgm:presLayoutVars>
      </dgm:prSet>
      <dgm:spPr/>
    </dgm:pt>
    <dgm:pt modelId="{EA609791-488D-4B54-954D-854B0E93FE4A}" type="pres">
      <dgm:prSet presAssocID="{C85A08EE-73E8-4917-A21E-3534A477BB70}" presName="aSpace2" presStyleCnt="0"/>
      <dgm:spPr/>
    </dgm:pt>
    <dgm:pt modelId="{65F44EEC-0546-4E6E-9182-F853B494FCFE}" type="pres">
      <dgm:prSet presAssocID="{3A33D5CC-EB3D-4BA0-A43F-69549823192C}" presName="childNode" presStyleLbl="node1" presStyleIdx="2" presStyleCnt="7">
        <dgm:presLayoutVars>
          <dgm:bulletEnabled val="1"/>
        </dgm:presLayoutVars>
      </dgm:prSet>
      <dgm:spPr/>
    </dgm:pt>
    <dgm:pt modelId="{32C014B7-48C0-4720-B0EB-065208FCB70B}" type="pres">
      <dgm:prSet presAssocID="{3A33D5CC-EB3D-4BA0-A43F-69549823192C}" presName="aSpace2" presStyleCnt="0"/>
      <dgm:spPr/>
    </dgm:pt>
    <dgm:pt modelId="{FD13BF87-D526-4CC1-8ACB-831C445217B5}" type="pres">
      <dgm:prSet presAssocID="{DD32C82B-7164-4557-A9F8-3C517054E030}" presName="childNode" presStyleLbl="node1" presStyleIdx="3" presStyleCnt="7">
        <dgm:presLayoutVars>
          <dgm:bulletEnabled val="1"/>
        </dgm:presLayoutVars>
      </dgm:prSet>
      <dgm:spPr/>
    </dgm:pt>
    <dgm:pt modelId="{6E7E66C3-8E68-4CEB-97AC-20F464C4A392}" type="pres">
      <dgm:prSet presAssocID="{6DF4F2B3-610B-4A51-934C-F5A133FBAE90}" presName="aSpace" presStyleCnt="0"/>
      <dgm:spPr/>
    </dgm:pt>
    <dgm:pt modelId="{18897AF0-14CF-43E7-85DA-06B597D0B564}" type="pres">
      <dgm:prSet presAssocID="{8478DAD5-ADE4-4CEA-A78D-C4B570D6AC2F}" presName="compNode" presStyleCnt="0"/>
      <dgm:spPr/>
    </dgm:pt>
    <dgm:pt modelId="{860B55F6-A0D2-4117-A310-7962852651EA}" type="pres">
      <dgm:prSet presAssocID="{8478DAD5-ADE4-4CEA-A78D-C4B570D6AC2F}" presName="aNode" presStyleLbl="bgShp" presStyleIdx="1" presStyleCnt="2" custLinFactNeighborX="1710" custLinFactNeighborY="8494"/>
      <dgm:spPr/>
    </dgm:pt>
    <dgm:pt modelId="{96DF3F72-9BEC-4DC9-912E-0A5ADFC60794}" type="pres">
      <dgm:prSet presAssocID="{8478DAD5-ADE4-4CEA-A78D-C4B570D6AC2F}" presName="textNode" presStyleLbl="bgShp" presStyleIdx="1" presStyleCnt="2"/>
      <dgm:spPr/>
    </dgm:pt>
    <dgm:pt modelId="{63DA4063-4420-4856-AC81-1E0EF96417E8}" type="pres">
      <dgm:prSet presAssocID="{8478DAD5-ADE4-4CEA-A78D-C4B570D6AC2F}" presName="compChildNode" presStyleCnt="0"/>
      <dgm:spPr/>
    </dgm:pt>
    <dgm:pt modelId="{5E22A634-0792-4758-B5D5-0524FBB765AD}" type="pres">
      <dgm:prSet presAssocID="{8478DAD5-ADE4-4CEA-A78D-C4B570D6AC2F}" presName="theInnerList" presStyleCnt="0"/>
      <dgm:spPr/>
    </dgm:pt>
    <dgm:pt modelId="{D4CEE25D-D9BA-4479-84FB-2EDCAB5A503E}" type="pres">
      <dgm:prSet presAssocID="{F76708DA-57B5-41E2-871D-0D6FC111069D}" presName="childNode" presStyleLbl="node1" presStyleIdx="4" presStyleCnt="7">
        <dgm:presLayoutVars>
          <dgm:bulletEnabled val="1"/>
        </dgm:presLayoutVars>
      </dgm:prSet>
      <dgm:spPr/>
    </dgm:pt>
    <dgm:pt modelId="{83B6DA88-E07E-427B-A162-EA1826A2207F}" type="pres">
      <dgm:prSet presAssocID="{F76708DA-57B5-41E2-871D-0D6FC111069D}" presName="aSpace2" presStyleCnt="0"/>
      <dgm:spPr/>
    </dgm:pt>
    <dgm:pt modelId="{B5D18AE4-5413-45DC-9FD7-09C83DE5E654}" type="pres">
      <dgm:prSet presAssocID="{0C8963BC-312C-40C7-A54C-1039F59BD1BD}" presName="childNode" presStyleLbl="node1" presStyleIdx="5" presStyleCnt="7">
        <dgm:presLayoutVars>
          <dgm:bulletEnabled val="1"/>
        </dgm:presLayoutVars>
      </dgm:prSet>
      <dgm:spPr/>
    </dgm:pt>
    <dgm:pt modelId="{14EABAA7-E10E-435D-A820-00564012FBB0}" type="pres">
      <dgm:prSet presAssocID="{0C8963BC-312C-40C7-A54C-1039F59BD1BD}" presName="aSpace2" presStyleCnt="0"/>
      <dgm:spPr/>
    </dgm:pt>
    <dgm:pt modelId="{983FF95F-2DEF-4799-A9D3-E9679AD8A7B7}" type="pres">
      <dgm:prSet presAssocID="{BB323AA4-9AAE-4E98-8ECF-CD0E5E605583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545DAC0F-DF28-4336-A839-0CA12FF73090}" type="presOf" srcId="{6DF4F2B3-610B-4A51-934C-F5A133FBAE90}" destId="{1CC254D8-6E17-46E7-843C-200CAD5E48EA}" srcOrd="1" destOrd="0" presId="urn:microsoft.com/office/officeart/2005/8/layout/lProcess2"/>
    <dgm:cxn modelId="{F9DAB01D-2F77-4232-9665-C353667D780F}" srcId="{6DF4F2B3-610B-4A51-934C-F5A133FBAE90}" destId="{DD32C82B-7164-4557-A9F8-3C517054E030}" srcOrd="3" destOrd="0" parTransId="{7E11114D-59C0-4180-B4D9-1E2F26D28544}" sibTransId="{02341979-5AE2-43BD-B046-750AF4731329}"/>
    <dgm:cxn modelId="{7B83B033-FD0E-436F-9A8C-FB59E4AAEB5F}" type="presOf" srcId="{8478DAD5-ADE4-4CEA-A78D-C4B570D6AC2F}" destId="{96DF3F72-9BEC-4DC9-912E-0A5ADFC60794}" srcOrd="1" destOrd="0" presId="urn:microsoft.com/office/officeart/2005/8/layout/lProcess2"/>
    <dgm:cxn modelId="{E652C733-FC20-4281-8A44-2E4C0A22514C}" type="presOf" srcId="{DD32C82B-7164-4557-A9F8-3C517054E030}" destId="{FD13BF87-D526-4CC1-8ACB-831C445217B5}" srcOrd="0" destOrd="0" presId="urn:microsoft.com/office/officeart/2005/8/layout/lProcess2"/>
    <dgm:cxn modelId="{9A8D9241-DCFF-4D39-B3A5-60621D969107}" srcId="{8478DAD5-ADE4-4CEA-A78D-C4B570D6AC2F}" destId="{BB323AA4-9AAE-4E98-8ECF-CD0E5E605583}" srcOrd="2" destOrd="0" parTransId="{BBA4EC7C-FC64-4AE8-87D0-6EE218EB4593}" sibTransId="{4F725B5D-2020-4A4B-83B5-9EC6D636E1D9}"/>
    <dgm:cxn modelId="{96194B4F-D945-4672-A297-2845F9F04586}" type="presOf" srcId="{3ED9FEED-9DC3-4587-8D37-4602FBFAF739}" destId="{69EF42C2-E1BF-4F49-95B3-FD58654EF825}" srcOrd="0" destOrd="0" presId="urn:microsoft.com/office/officeart/2005/8/layout/lProcess2"/>
    <dgm:cxn modelId="{D18ABF75-59D0-4A95-839A-A8FEF1022423}" type="presOf" srcId="{0C8963BC-312C-40C7-A54C-1039F59BD1BD}" destId="{B5D18AE4-5413-45DC-9FD7-09C83DE5E654}" srcOrd="0" destOrd="0" presId="urn:microsoft.com/office/officeart/2005/8/layout/lProcess2"/>
    <dgm:cxn modelId="{AF20D399-011C-4AC6-AE17-830EE6E37DA2}" type="presOf" srcId="{6DF4F2B3-610B-4A51-934C-F5A133FBAE90}" destId="{D8B207C0-4F16-45E3-AB89-5287259C099B}" srcOrd="0" destOrd="0" presId="urn:microsoft.com/office/officeart/2005/8/layout/lProcess2"/>
    <dgm:cxn modelId="{E12DDDA3-0953-44F6-95B7-AF49078C38A6}" type="presOf" srcId="{09E6356A-CE96-4B71-9D63-3E215371BFBA}" destId="{632A4413-0788-4770-83D5-D3EA9D94E3E4}" srcOrd="0" destOrd="0" presId="urn:microsoft.com/office/officeart/2005/8/layout/lProcess2"/>
    <dgm:cxn modelId="{86ED8AAB-153E-4376-A305-C242A6D5D6F2}" type="presOf" srcId="{8478DAD5-ADE4-4CEA-A78D-C4B570D6AC2F}" destId="{860B55F6-A0D2-4117-A310-7962852651EA}" srcOrd="0" destOrd="0" presId="urn:microsoft.com/office/officeart/2005/8/layout/lProcess2"/>
    <dgm:cxn modelId="{8DF841AD-04ED-48CE-8A98-ABB35D908106}" srcId="{6DF4F2B3-610B-4A51-934C-F5A133FBAE90}" destId="{3A33D5CC-EB3D-4BA0-A43F-69549823192C}" srcOrd="2" destOrd="0" parTransId="{6DAFD461-866C-489D-AAC5-1805176D40DC}" sibTransId="{1C2C8B01-F1EA-40E6-AE35-61454A1C1D27}"/>
    <dgm:cxn modelId="{BA7BA6B2-B7E2-4E19-8951-DD61E2ADCD92}" type="presOf" srcId="{F76708DA-57B5-41E2-871D-0D6FC111069D}" destId="{D4CEE25D-D9BA-4479-84FB-2EDCAB5A503E}" srcOrd="0" destOrd="0" presId="urn:microsoft.com/office/officeart/2005/8/layout/lProcess2"/>
    <dgm:cxn modelId="{06ADFAB3-F15B-4C7E-B145-9B25423D08FE}" srcId="{8478DAD5-ADE4-4CEA-A78D-C4B570D6AC2F}" destId="{F76708DA-57B5-41E2-871D-0D6FC111069D}" srcOrd="0" destOrd="0" parTransId="{853931DC-AFB1-42B1-AE33-173AD8B484C7}" sibTransId="{D1724998-6B2C-4252-8C9E-FE8A1182A4AD}"/>
    <dgm:cxn modelId="{4CB451BD-DCF6-4F21-A47D-A1D3FA0979B8}" srcId="{3ED9FEED-9DC3-4587-8D37-4602FBFAF739}" destId="{6DF4F2B3-610B-4A51-934C-F5A133FBAE90}" srcOrd="0" destOrd="0" parTransId="{C282B565-7BE7-43E0-9198-C493778DE57D}" sibTransId="{080BDA6F-AACE-46EA-B4B6-42952A746B57}"/>
    <dgm:cxn modelId="{37FE0DCB-54C0-4D63-ADBB-7C815728C73E}" type="presOf" srcId="{BB323AA4-9AAE-4E98-8ECF-CD0E5E605583}" destId="{983FF95F-2DEF-4799-A9D3-E9679AD8A7B7}" srcOrd="0" destOrd="0" presId="urn:microsoft.com/office/officeart/2005/8/layout/lProcess2"/>
    <dgm:cxn modelId="{19AFB1CF-C0AD-45BD-9082-7A7F897984DE}" srcId="{6DF4F2B3-610B-4A51-934C-F5A133FBAE90}" destId="{C85A08EE-73E8-4917-A21E-3534A477BB70}" srcOrd="1" destOrd="0" parTransId="{A86B5E1E-0751-427B-9A16-9DE74DFD019A}" sibTransId="{50E71893-1F43-45E3-8E6C-21F03E612796}"/>
    <dgm:cxn modelId="{B0A1DCDD-A541-40E5-B4FE-410E44886862}" type="presOf" srcId="{C85A08EE-73E8-4917-A21E-3534A477BB70}" destId="{CE6EDC21-9508-4EEF-9370-A58B9E5BF2B2}" srcOrd="0" destOrd="0" presId="urn:microsoft.com/office/officeart/2005/8/layout/lProcess2"/>
    <dgm:cxn modelId="{FAAEA6E4-2E35-408F-9CB7-B7F12CFB4ED9}" srcId="{3ED9FEED-9DC3-4587-8D37-4602FBFAF739}" destId="{8478DAD5-ADE4-4CEA-A78D-C4B570D6AC2F}" srcOrd="1" destOrd="0" parTransId="{DF60F840-61C3-4A3A-991E-B6589F2C27A1}" sibTransId="{2CEF2B1E-2EAB-4D23-91D1-11D920408FA4}"/>
    <dgm:cxn modelId="{BFEF78E6-CCBF-435F-8E9D-AD4BD67A938C}" srcId="{6DF4F2B3-610B-4A51-934C-F5A133FBAE90}" destId="{09E6356A-CE96-4B71-9D63-3E215371BFBA}" srcOrd="0" destOrd="0" parTransId="{5CCBC3B6-B4F1-4C6A-A2CF-B14F3AB61BCF}" sibTransId="{5E2A889C-3817-4740-99B8-9707E8AC8A07}"/>
    <dgm:cxn modelId="{8C6B83EC-AACC-4ADB-A6EF-A5F0024D8CD6}" srcId="{8478DAD5-ADE4-4CEA-A78D-C4B570D6AC2F}" destId="{0C8963BC-312C-40C7-A54C-1039F59BD1BD}" srcOrd="1" destOrd="0" parTransId="{F83BD579-E9F2-4288-8277-135FF168862F}" sibTransId="{79006B2E-4DCC-422F-A91C-0A2F67F8614D}"/>
    <dgm:cxn modelId="{D540CBF0-9CA8-4CEB-82AE-BA05814328A8}" type="presOf" srcId="{3A33D5CC-EB3D-4BA0-A43F-69549823192C}" destId="{65F44EEC-0546-4E6E-9182-F853B494FCFE}" srcOrd="0" destOrd="0" presId="urn:microsoft.com/office/officeart/2005/8/layout/lProcess2"/>
    <dgm:cxn modelId="{6B30D2B8-D79F-4D8B-85EE-A60B9D70BC93}" type="presParOf" srcId="{69EF42C2-E1BF-4F49-95B3-FD58654EF825}" destId="{A5B1586F-F59C-455C-BB18-105CBB6DF61A}" srcOrd="0" destOrd="0" presId="urn:microsoft.com/office/officeart/2005/8/layout/lProcess2"/>
    <dgm:cxn modelId="{831EE721-ABE7-4050-B5B9-C19A3FDBE4D9}" type="presParOf" srcId="{A5B1586F-F59C-455C-BB18-105CBB6DF61A}" destId="{D8B207C0-4F16-45E3-AB89-5287259C099B}" srcOrd="0" destOrd="0" presId="urn:microsoft.com/office/officeart/2005/8/layout/lProcess2"/>
    <dgm:cxn modelId="{5A9DF917-17C5-4680-995B-31CAE04294E8}" type="presParOf" srcId="{A5B1586F-F59C-455C-BB18-105CBB6DF61A}" destId="{1CC254D8-6E17-46E7-843C-200CAD5E48EA}" srcOrd="1" destOrd="0" presId="urn:microsoft.com/office/officeart/2005/8/layout/lProcess2"/>
    <dgm:cxn modelId="{EB0E6E99-2248-4FE1-A4EE-C0A0235776E8}" type="presParOf" srcId="{A5B1586F-F59C-455C-BB18-105CBB6DF61A}" destId="{473B51FA-532D-4A58-B187-F4965FCDB18C}" srcOrd="2" destOrd="0" presId="urn:microsoft.com/office/officeart/2005/8/layout/lProcess2"/>
    <dgm:cxn modelId="{E6656B90-D1B8-4669-AC24-AA16C6BB25E1}" type="presParOf" srcId="{473B51FA-532D-4A58-B187-F4965FCDB18C}" destId="{945AFBFF-6479-4D99-AD6C-76F3CC48D7EA}" srcOrd="0" destOrd="0" presId="urn:microsoft.com/office/officeart/2005/8/layout/lProcess2"/>
    <dgm:cxn modelId="{8D3A570D-4A35-45DB-894C-8EB0E07DDFCA}" type="presParOf" srcId="{945AFBFF-6479-4D99-AD6C-76F3CC48D7EA}" destId="{632A4413-0788-4770-83D5-D3EA9D94E3E4}" srcOrd="0" destOrd="0" presId="urn:microsoft.com/office/officeart/2005/8/layout/lProcess2"/>
    <dgm:cxn modelId="{94B10259-476D-4FAA-9474-85DDC662989F}" type="presParOf" srcId="{945AFBFF-6479-4D99-AD6C-76F3CC48D7EA}" destId="{A4DF858B-9B4B-4440-A26C-64F9A3C7CC51}" srcOrd="1" destOrd="0" presId="urn:microsoft.com/office/officeart/2005/8/layout/lProcess2"/>
    <dgm:cxn modelId="{C631CF65-380A-4337-836B-F0E63336C15B}" type="presParOf" srcId="{945AFBFF-6479-4D99-AD6C-76F3CC48D7EA}" destId="{CE6EDC21-9508-4EEF-9370-A58B9E5BF2B2}" srcOrd="2" destOrd="0" presId="urn:microsoft.com/office/officeart/2005/8/layout/lProcess2"/>
    <dgm:cxn modelId="{C488300D-B205-477A-B817-7588A6795B6E}" type="presParOf" srcId="{945AFBFF-6479-4D99-AD6C-76F3CC48D7EA}" destId="{EA609791-488D-4B54-954D-854B0E93FE4A}" srcOrd="3" destOrd="0" presId="urn:microsoft.com/office/officeart/2005/8/layout/lProcess2"/>
    <dgm:cxn modelId="{1ECA9B56-6C9C-4CF3-8410-FC4722B68F25}" type="presParOf" srcId="{945AFBFF-6479-4D99-AD6C-76F3CC48D7EA}" destId="{65F44EEC-0546-4E6E-9182-F853B494FCFE}" srcOrd="4" destOrd="0" presId="urn:microsoft.com/office/officeart/2005/8/layout/lProcess2"/>
    <dgm:cxn modelId="{BF84E4E6-FCA6-4A2E-8C84-661AEC11AF68}" type="presParOf" srcId="{945AFBFF-6479-4D99-AD6C-76F3CC48D7EA}" destId="{32C014B7-48C0-4720-B0EB-065208FCB70B}" srcOrd="5" destOrd="0" presId="urn:microsoft.com/office/officeart/2005/8/layout/lProcess2"/>
    <dgm:cxn modelId="{D7A96857-CBFF-43C2-ABC0-6D1BAB57E8CD}" type="presParOf" srcId="{945AFBFF-6479-4D99-AD6C-76F3CC48D7EA}" destId="{FD13BF87-D526-4CC1-8ACB-831C445217B5}" srcOrd="6" destOrd="0" presId="urn:microsoft.com/office/officeart/2005/8/layout/lProcess2"/>
    <dgm:cxn modelId="{2FC84D09-14E8-4D9E-A2F0-C396316C42B8}" type="presParOf" srcId="{69EF42C2-E1BF-4F49-95B3-FD58654EF825}" destId="{6E7E66C3-8E68-4CEB-97AC-20F464C4A392}" srcOrd="1" destOrd="0" presId="urn:microsoft.com/office/officeart/2005/8/layout/lProcess2"/>
    <dgm:cxn modelId="{807E48BA-0CA2-48E9-BB70-A6193D0BF88C}" type="presParOf" srcId="{69EF42C2-E1BF-4F49-95B3-FD58654EF825}" destId="{18897AF0-14CF-43E7-85DA-06B597D0B564}" srcOrd="2" destOrd="0" presId="urn:microsoft.com/office/officeart/2005/8/layout/lProcess2"/>
    <dgm:cxn modelId="{349F6945-20F6-4191-969A-8A640BBC572E}" type="presParOf" srcId="{18897AF0-14CF-43E7-85DA-06B597D0B564}" destId="{860B55F6-A0D2-4117-A310-7962852651EA}" srcOrd="0" destOrd="0" presId="urn:microsoft.com/office/officeart/2005/8/layout/lProcess2"/>
    <dgm:cxn modelId="{A14F722A-3CEA-4EFA-8E15-CDE1AB1F26D8}" type="presParOf" srcId="{18897AF0-14CF-43E7-85DA-06B597D0B564}" destId="{96DF3F72-9BEC-4DC9-912E-0A5ADFC60794}" srcOrd="1" destOrd="0" presId="urn:microsoft.com/office/officeart/2005/8/layout/lProcess2"/>
    <dgm:cxn modelId="{82D667BA-931B-447E-8B3C-6830D59CAF99}" type="presParOf" srcId="{18897AF0-14CF-43E7-85DA-06B597D0B564}" destId="{63DA4063-4420-4856-AC81-1E0EF96417E8}" srcOrd="2" destOrd="0" presId="urn:microsoft.com/office/officeart/2005/8/layout/lProcess2"/>
    <dgm:cxn modelId="{F8301F81-5B69-40B4-932C-07B83DC22DD3}" type="presParOf" srcId="{63DA4063-4420-4856-AC81-1E0EF96417E8}" destId="{5E22A634-0792-4758-B5D5-0524FBB765AD}" srcOrd="0" destOrd="0" presId="urn:microsoft.com/office/officeart/2005/8/layout/lProcess2"/>
    <dgm:cxn modelId="{0454D5C9-A245-4979-AE66-9B2DD47E0CA5}" type="presParOf" srcId="{5E22A634-0792-4758-B5D5-0524FBB765AD}" destId="{D4CEE25D-D9BA-4479-84FB-2EDCAB5A503E}" srcOrd="0" destOrd="0" presId="urn:microsoft.com/office/officeart/2005/8/layout/lProcess2"/>
    <dgm:cxn modelId="{7E2C05E7-9BC2-45AA-B742-2648E246C1AD}" type="presParOf" srcId="{5E22A634-0792-4758-B5D5-0524FBB765AD}" destId="{83B6DA88-E07E-427B-A162-EA1826A2207F}" srcOrd="1" destOrd="0" presId="urn:microsoft.com/office/officeart/2005/8/layout/lProcess2"/>
    <dgm:cxn modelId="{8CBCF224-5AC5-4C77-87AF-6EE1A6CA6890}" type="presParOf" srcId="{5E22A634-0792-4758-B5D5-0524FBB765AD}" destId="{B5D18AE4-5413-45DC-9FD7-09C83DE5E654}" srcOrd="2" destOrd="0" presId="urn:microsoft.com/office/officeart/2005/8/layout/lProcess2"/>
    <dgm:cxn modelId="{1C8DA5C6-9E30-43C6-863B-08FF136C3921}" type="presParOf" srcId="{5E22A634-0792-4758-B5D5-0524FBB765AD}" destId="{14EABAA7-E10E-435D-A820-00564012FBB0}" srcOrd="3" destOrd="0" presId="urn:microsoft.com/office/officeart/2005/8/layout/lProcess2"/>
    <dgm:cxn modelId="{BDA32C30-4BB2-422D-9914-AE21E09301EA}" type="presParOf" srcId="{5E22A634-0792-4758-B5D5-0524FBB765AD}" destId="{983FF95F-2DEF-4799-A9D3-E9679AD8A7B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D9FEED-9DC3-4587-8D37-4602FBFAF739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6DF4F2B3-610B-4A51-934C-F5A133FBAE90}">
      <dgm:prSet phldrT="[Text]" custT="1"/>
      <dgm:spPr/>
      <dgm:t>
        <a:bodyPr/>
        <a:lstStyle/>
        <a:p>
          <a:r>
            <a:rPr lang="en-US" sz="2400" b="1" i="0"/>
            <a:t>Proposed QC-Based Deep Learning Model</a:t>
          </a:r>
          <a:endParaRPr lang="en-GB" sz="2400" b="1" dirty="0"/>
        </a:p>
      </dgm:t>
    </dgm:pt>
    <dgm:pt modelId="{C282B565-7BE7-43E0-9198-C493778DE57D}" type="parTrans" cxnId="{4CB451BD-DCF6-4F21-A47D-A1D3FA0979B8}">
      <dgm:prSet/>
      <dgm:spPr/>
      <dgm:t>
        <a:bodyPr/>
        <a:lstStyle/>
        <a:p>
          <a:endParaRPr lang="en-GB"/>
        </a:p>
      </dgm:t>
    </dgm:pt>
    <dgm:pt modelId="{080BDA6F-AACE-46EA-B4B6-42952A746B57}" type="sibTrans" cxnId="{4CB451BD-DCF6-4F21-A47D-A1D3FA0979B8}">
      <dgm:prSet/>
      <dgm:spPr/>
      <dgm:t>
        <a:bodyPr/>
        <a:lstStyle/>
        <a:p>
          <a:endParaRPr lang="en-GB"/>
        </a:p>
      </dgm:t>
    </dgm:pt>
    <dgm:pt modelId="{8478DAD5-ADE4-4CEA-A78D-C4B570D6AC2F}">
      <dgm:prSet phldrT="[Text]" custT="1"/>
      <dgm:spPr/>
      <dgm:t>
        <a:bodyPr/>
        <a:lstStyle/>
        <a:p>
          <a:r>
            <a:rPr lang="en-GB" sz="2400" b="1" i="0"/>
            <a:t>Industrial Validation</a:t>
          </a:r>
          <a:endParaRPr lang="en-GB" sz="2400" dirty="0"/>
        </a:p>
      </dgm:t>
    </dgm:pt>
    <dgm:pt modelId="{DF60F840-61C3-4A3A-991E-B6589F2C27A1}" type="parTrans" cxnId="{FAAEA6E4-2E35-408F-9CB7-B7F12CFB4ED9}">
      <dgm:prSet/>
      <dgm:spPr/>
      <dgm:t>
        <a:bodyPr/>
        <a:lstStyle/>
        <a:p>
          <a:endParaRPr lang="en-GB"/>
        </a:p>
      </dgm:t>
    </dgm:pt>
    <dgm:pt modelId="{2CEF2B1E-2EAB-4D23-91D1-11D920408FA4}" type="sibTrans" cxnId="{FAAEA6E4-2E35-408F-9CB7-B7F12CFB4ED9}">
      <dgm:prSet/>
      <dgm:spPr/>
      <dgm:t>
        <a:bodyPr/>
        <a:lstStyle/>
        <a:p>
          <a:endParaRPr lang="en-GB"/>
        </a:p>
      </dgm:t>
    </dgm:pt>
    <dgm:pt modelId="{F76708DA-57B5-41E2-871D-0D6FC111069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Application of QC-based model for fault detection and evaluation on:</a:t>
          </a:r>
          <a:endParaRPr lang="en-GB" sz="2000" dirty="0"/>
        </a:p>
      </dgm:t>
    </dgm:pt>
    <dgm:pt modelId="{853931DC-AFB1-42B1-AE33-173AD8B484C7}" type="parTrans" cxnId="{06ADFAB3-F15B-4C7E-B145-9B25423D08FE}">
      <dgm:prSet/>
      <dgm:spPr/>
      <dgm:t>
        <a:bodyPr/>
        <a:lstStyle/>
        <a:p>
          <a:endParaRPr lang="en-GB"/>
        </a:p>
      </dgm:t>
    </dgm:pt>
    <dgm:pt modelId="{D1724998-6B2C-4252-8C9E-FE8A1182A4AD}" type="sibTrans" cxnId="{06ADFAB3-F15B-4C7E-B145-9B25423D08FE}">
      <dgm:prSet/>
      <dgm:spPr/>
      <dgm:t>
        <a:bodyPr/>
        <a:lstStyle/>
        <a:p>
          <a:endParaRPr lang="en-GB"/>
        </a:p>
      </dgm:t>
    </dgm:pt>
    <dgm:pt modelId="{C85A08EE-73E8-4917-A21E-3534A477BB7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Trained using historical process data.</a:t>
          </a:r>
          <a:endParaRPr lang="en-GB" sz="2000" b="0" i="0" dirty="0"/>
        </a:p>
      </dgm:t>
    </dgm:pt>
    <dgm:pt modelId="{A86B5E1E-0751-427B-9A16-9DE74DFD019A}" type="parTrans" cxnId="{19AFB1CF-C0AD-45BD-9082-7A7F897984DE}">
      <dgm:prSet/>
      <dgm:spPr/>
      <dgm:t>
        <a:bodyPr/>
        <a:lstStyle/>
        <a:p>
          <a:endParaRPr lang="en-GB"/>
        </a:p>
      </dgm:t>
    </dgm:pt>
    <dgm:pt modelId="{50E71893-1F43-45E3-8E6C-21F03E612796}" type="sibTrans" cxnId="{19AFB1CF-C0AD-45BD-9082-7A7F897984DE}">
      <dgm:prSet/>
      <dgm:spPr/>
      <dgm:t>
        <a:bodyPr/>
        <a:lstStyle/>
        <a:p>
          <a:endParaRPr lang="en-GB"/>
        </a:p>
      </dgm:t>
    </dgm:pt>
    <dgm:pt modelId="{3A33D5CC-EB3D-4BA0-A43F-69549823192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Tested on separate datasets with normal and faulty states.</a:t>
          </a:r>
          <a:endParaRPr lang="en-GB" sz="2000" b="0" i="0" dirty="0"/>
        </a:p>
      </dgm:t>
    </dgm:pt>
    <dgm:pt modelId="{6DAFD461-866C-489D-AAC5-1805176D40DC}" type="parTrans" cxnId="{8DF841AD-04ED-48CE-8A98-ABB35D908106}">
      <dgm:prSet/>
      <dgm:spPr/>
      <dgm:t>
        <a:bodyPr/>
        <a:lstStyle/>
        <a:p>
          <a:endParaRPr lang="en-GB"/>
        </a:p>
      </dgm:t>
    </dgm:pt>
    <dgm:pt modelId="{1C2C8B01-F1EA-40E6-AE35-61454A1C1D27}" type="sibTrans" cxnId="{8DF841AD-04ED-48CE-8A98-ABB35D908106}">
      <dgm:prSet/>
      <dgm:spPr/>
      <dgm:t>
        <a:bodyPr/>
        <a:lstStyle/>
        <a:p>
          <a:endParaRPr lang="en-GB"/>
        </a:p>
      </dgm:t>
    </dgm:pt>
    <dgm:pt modelId="{09E6356A-CE96-4B71-9D63-3E215371BFB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000" b="0" i="0" dirty="0"/>
            <a:t>Quantum computing techniques for improved fault detection.</a:t>
          </a:r>
          <a:endParaRPr lang="en-GB" sz="2000" dirty="0"/>
        </a:p>
      </dgm:t>
    </dgm:pt>
    <dgm:pt modelId="{5CCBC3B6-B4F1-4C6A-A2CF-B14F3AB61BCF}" type="parTrans" cxnId="{BFEF78E6-CCBF-435F-8E9D-AD4BD67A938C}">
      <dgm:prSet/>
      <dgm:spPr/>
      <dgm:t>
        <a:bodyPr/>
        <a:lstStyle/>
        <a:p>
          <a:endParaRPr lang="en-GB"/>
        </a:p>
      </dgm:t>
    </dgm:pt>
    <dgm:pt modelId="{5E2A889C-3817-4740-99B8-9707E8AC8A07}" type="sibTrans" cxnId="{BFEF78E6-CCBF-435F-8E9D-AD4BD67A938C}">
      <dgm:prSet/>
      <dgm:spPr/>
      <dgm:t>
        <a:bodyPr/>
        <a:lstStyle/>
        <a:p>
          <a:endParaRPr lang="en-GB"/>
        </a:p>
      </dgm:t>
    </dgm:pt>
    <dgm:pt modelId="{CD509210-9BAF-4813-9375-1DC2DECB1B4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400" b="0" i="0" dirty="0"/>
        </a:p>
      </dgm:t>
    </dgm:pt>
    <dgm:pt modelId="{FCC7F148-0201-40B0-84DD-A25EFF6415F9}" type="parTrans" cxnId="{5F212EDB-E1DB-4617-B0D9-FFE5BC61F73F}">
      <dgm:prSet/>
      <dgm:spPr/>
      <dgm:t>
        <a:bodyPr/>
        <a:lstStyle/>
        <a:p>
          <a:endParaRPr lang="en-GB"/>
        </a:p>
      </dgm:t>
    </dgm:pt>
    <dgm:pt modelId="{7E105BE9-32DA-4FA8-885F-A257619909FC}" type="sibTrans" cxnId="{5F212EDB-E1DB-4617-B0D9-FFE5BC61F73F}">
      <dgm:prSet/>
      <dgm:spPr/>
      <dgm:t>
        <a:bodyPr/>
        <a:lstStyle/>
        <a:p>
          <a:endParaRPr lang="en-GB"/>
        </a:p>
      </dgm:t>
    </dgm:pt>
    <dgm:pt modelId="{C559D55E-064F-49C8-8652-1A7FA289C8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0" i="0" dirty="0"/>
            <a:t>Tennessee Eastman (TE) chemical process.</a:t>
          </a:r>
          <a:endParaRPr lang="en-GB" sz="2000" dirty="0"/>
        </a:p>
      </dgm:t>
    </dgm:pt>
    <dgm:pt modelId="{6F79E96D-5B73-4227-A695-A0F43C811110}" type="parTrans" cxnId="{09980C98-B767-475E-A228-A3EC422229DA}">
      <dgm:prSet/>
      <dgm:spPr/>
      <dgm:t>
        <a:bodyPr/>
        <a:lstStyle/>
        <a:p>
          <a:endParaRPr lang="en-GB"/>
        </a:p>
      </dgm:t>
    </dgm:pt>
    <dgm:pt modelId="{581FF140-8826-4B45-A17B-1235D022152F}" type="sibTrans" cxnId="{09980C98-B767-475E-A228-A3EC422229DA}">
      <dgm:prSet/>
      <dgm:spPr/>
      <dgm:t>
        <a:bodyPr/>
        <a:lstStyle/>
        <a:p>
          <a:endParaRPr lang="en-GB"/>
        </a:p>
      </dgm:t>
    </dgm:pt>
    <dgm:pt modelId="{9BAC7634-C488-4027-994C-98BBDCF5A80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0" i="0" dirty="0"/>
            <a:t>Continuous Stirred Tank Reactor (CSTR) process.</a:t>
          </a:r>
          <a:endParaRPr lang="en-GB" sz="2000" dirty="0"/>
        </a:p>
      </dgm:t>
    </dgm:pt>
    <dgm:pt modelId="{B37B34E6-C1BF-4A90-AAE0-EEF53895C2D2}" type="parTrans" cxnId="{E0C523DB-7936-41FA-9B9F-F9E71F42BDD9}">
      <dgm:prSet/>
      <dgm:spPr/>
      <dgm:t>
        <a:bodyPr/>
        <a:lstStyle/>
        <a:p>
          <a:endParaRPr lang="en-GB"/>
        </a:p>
      </dgm:t>
    </dgm:pt>
    <dgm:pt modelId="{6C6739DC-AA18-412E-AE86-7A4DB8D34352}" type="sibTrans" cxnId="{E0C523DB-7936-41FA-9B9F-F9E71F42BDD9}">
      <dgm:prSet/>
      <dgm:spPr/>
      <dgm:t>
        <a:bodyPr/>
        <a:lstStyle/>
        <a:p>
          <a:endParaRPr lang="en-GB"/>
        </a:p>
      </dgm:t>
    </dgm:pt>
    <dgm:pt modelId="{2ED920D8-645D-4223-967D-66803B98E2E1}" type="pres">
      <dgm:prSet presAssocID="{3ED9FEED-9DC3-4587-8D37-4602FBFAF739}" presName="Name0" presStyleCnt="0">
        <dgm:presLayoutVars>
          <dgm:dir/>
          <dgm:animLvl val="lvl"/>
          <dgm:resizeHandles val="exact"/>
        </dgm:presLayoutVars>
      </dgm:prSet>
      <dgm:spPr/>
    </dgm:pt>
    <dgm:pt modelId="{032C3B94-E8BB-4878-B861-6DCF6F221834}" type="pres">
      <dgm:prSet presAssocID="{6DF4F2B3-610B-4A51-934C-F5A133FBAE90}" presName="composite" presStyleCnt="0"/>
      <dgm:spPr/>
    </dgm:pt>
    <dgm:pt modelId="{FEE8C2B3-4681-4385-A8A5-8692AE5A4496}" type="pres">
      <dgm:prSet presAssocID="{6DF4F2B3-610B-4A51-934C-F5A133FBAE9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F437D7FA-B01A-467B-9195-2C2AC3968D6E}" type="pres">
      <dgm:prSet presAssocID="{6DF4F2B3-610B-4A51-934C-F5A133FBAE90}" presName="desTx" presStyleLbl="alignAccFollowNode1" presStyleIdx="0" presStyleCnt="2">
        <dgm:presLayoutVars>
          <dgm:bulletEnabled val="1"/>
        </dgm:presLayoutVars>
      </dgm:prSet>
      <dgm:spPr/>
    </dgm:pt>
    <dgm:pt modelId="{0AD8EB31-CEB2-4014-8288-021409314510}" type="pres">
      <dgm:prSet presAssocID="{080BDA6F-AACE-46EA-B4B6-42952A746B57}" presName="space" presStyleCnt="0"/>
      <dgm:spPr/>
    </dgm:pt>
    <dgm:pt modelId="{762E3CDD-0464-4668-AE24-A96CFB97FA65}" type="pres">
      <dgm:prSet presAssocID="{8478DAD5-ADE4-4CEA-A78D-C4B570D6AC2F}" presName="composite" presStyleCnt="0"/>
      <dgm:spPr/>
    </dgm:pt>
    <dgm:pt modelId="{CB96D687-3FBB-446B-AAF4-3524E7E771BF}" type="pres">
      <dgm:prSet presAssocID="{8478DAD5-ADE4-4CEA-A78D-C4B570D6AC2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0961941-0DE1-4461-8F56-85188D8D7AE7}" type="pres">
      <dgm:prSet presAssocID="{8478DAD5-ADE4-4CEA-A78D-C4B570D6AC2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5CE3409-ACDF-4330-BBD0-D932007C7A0E}" type="presOf" srcId="{F76708DA-57B5-41E2-871D-0D6FC111069D}" destId="{50961941-0DE1-4461-8F56-85188D8D7AE7}" srcOrd="0" destOrd="0" presId="urn:microsoft.com/office/officeart/2005/8/layout/hList1"/>
    <dgm:cxn modelId="{CEE74F09-3026-4005-9172-44D146D1D897}" type="presOf" srcId="{C85A08EE-73E8-4917-A21E-3534A477BB70}" destId="{F437D7FA-B01A-467B-9195-2C2AC3968D6E}" srcOrd="0" destOrd="1" presId="urn:microsoft.com/office/officeart/2005/8/layout/hList1"/>
    <dgm:cxn modelId="{74DB8732-9516-457C-87E4-909548316B8F}" type="presOf" srcId="{6DF4F2B3-610B-4A51-934C-F5A133FBAE90}" destId="{FEE8C2B3-4681-4385-A8A5-8692AE5A4496}" srcOrd="0" destOrd="0" presId="urn:microsoft.com/office/officeart/2005/8/layout/hList1"/>
    <dgm:cxn modelId="{5A10376D-FD95-4F3C-B675-6603835B067E}" type="presOf" srcId="{CD509210-9BAF-4813-9375-1DC2DECB1B4A}" destId="{50961941-0DE1-4461-8F56-85188D8D7AE7}" srcOrd="0" destOrd="3" presId="urn:microsoft.com/office/officeart/2005/8/layout/hList1"/>
    <dgm:cxn modelId="{9E49F872-E119-40BC-8A27-D743526AF909}" type="presOf" srcId="{9BAC7634-C488-4027-994C-98BBDCF5A80F}" destId="{50961941-0DE1-4461-8F56-85188D8D7AE7}" srcOrd="0" destOrd="2" presId="urn:microsoft.com/office/officeart/2005/8/layout/hList1"/>
    <dgm:cxn modelId="{09980C98-B767-475E-A228-A3EC422229DA}" srcId="{F76708DA-57B5-41E2-871D-0D6FC111069D}" destId="{C559D55E-064F-49C8-8652-1A7FA289C86D}" srcOrd="0" destOrd="0" parTransId="{6F79E96D-5B73-4227-A695-A0F43C811110}" sibTransId="{581FF140-8826-4B45-A17B-1235D022152F}"/>
    <dgm:cxn modelId="{9FF9F8A5-FA71-4CC4-AA57-C104A251DAA2}" type="presOf" srcId="{3A33D5CC-EB3D-4BA0-A43F-69549823192C}" destId="{F437D7FA-B01A-467B-9195-2C2AC3968D6E}" srcOrd="0" destOrd="2" presId="urn:microsoft.com/office/officeart/2005/8/layout/hList1"/>
    <dgm:cxn modelId="{8DF841AD-04ED-48CE-8A98-ABB35D908106}" srcId="{6DF4F2B3-610B-4A51-934C-F5A133FBAE90}" destId="{3A33D5CC-EB3D-4BA0-A43F-69549823192C}" srcOrd="2" destOrd="0" parTransId="{6DAFD461-866C-489D-AAC5-1805176D40DC}" sibTransId="{1C2C8B01-F1EA-40E6-AE35-61454A1C1D27}"/>
    <dgm:cxn modelId="{06ADFAB3-F15B-4C7E-B145-9B25423D08FE}" srcId="{8478DAD5-ADE4-4CEA-A78D-C4B570D6AC2F}" destId="{F76708DA-57B5-41E2-871D-0D6FC111069D}" srcOrd="0" destOrd="0" parTransId="{853931DC-AFB1-42B1-AE33-173AD8B484C7}" sibTransId="{D1724998-6B2C-4252-8C9E-FE8A1182A4AD}"/>
    <dgm:cxn modelId="{E9764BB6-F650-4AA5-B45F-4D360887738F}" type="presOf" srcId="{09E6356A-CE96-4B71-9D63-3E215371BFBA}" destId="{F437D7FA-B01A-467B-9195-2C2AC3968D6E}" srcOrd="0" destOrd="0" presId="urn:microsoft.com/office/officeart/2005/8/layout/hList1"/>
    <dgm:cxn modelId="{9618DAB8-5708-4FC2-B493-BE70130AE718}" type="presOf" srcId="{C559D55E-064F-49C8-8652-1A7FA289C86D}" destId="{50961941-0DE1-4461-8F56-85188D8D7AE7}" srcOrd="0" destOrd="1" presId="urn:microsoft.com/office/officeart/2005/8/layout/hList1"/>
    <dgm:cxn modelId="{4CB451BD-DCF6-4F21-A47D-A1D3FA0979B8}" srcId="{3ED9FEED-9DC3-4587-8D37-4602FBFAF739}" destId="{6DF4F2B3-610B-4A51-934C-F5A133FBAE90}" srcOrd="0" destOrd="0" parTransId="{C282B565-7BE7-43E0-9198-C493778DE57D}" sibTransId="{080BDA6F-AACE-46EA-B4B6-42952A746B57}"/>
    <dgm:cxn modelId="{19AFB1CF-C0AD-45BD-9082-7A7F897984DE}" srcId="{6DF4F2B3-610B-4A51-934C-F5A133FBAE90}" destId="{C85A08EE-73E8-4917-A21E-3534A477BB70}" srcOrd="1" destOrd="0" parTransId="{A86B5E1E-0751-427B-9A16-9DE74DFD019A}" sibTransId="{50E71893-1F43-45E3-8E6C-21F03E612796}"/>
    <dgm:cxn modelId="{A1800ED2-5C53-4F23-99A4-0AC61322CFFD}" type="presOf" srcId="{3ED9FEED-9DC3-4587-8D37-4602FBFAF739}" destId="{2ED920D8-645D-4223-967D-66803B98E2E1}" srcOrd="0" destOrd="0" presId="urn:microsoft.com/office/officeart/2005/8/layout/hList1"/>
    <dgm:cxn modelId="{E0C523DB-7936-41FA-9B9F-F9E71F42BDD9}" srcId="{F76708DA-57B5-41E2-871D-0D6FC111069D}" destId="{9BAC7634-C488-4027-994C-98BBDCF5A80F}" srcOrd="1" destOrd="0" parTransId="{B37B34E6-C1BF-4A90-AAE0-EEF53895C2D2}" sibTransId="{6C6739DC-AA18-412E-AE86-7A4DB8D34352}"/>
    <dgm:cxn modelId="{5F212EDB-E1DB-4617-B0D9-FFE5BC61F73F}" srcId="{8478DAD5-ADE4-4CEA-A78D-C4B570D6AC2F}" destId="{CD509210-9BAF-4813-9375-1DC2DECB1B4A}" srcOrd="1" destOrd="0" parTransId="{FCC7F148-0201-40B0-84DD-A25EFF6415F9}" sibTransId="{7E105BE9-32DA-4FA8-885F-A257619909FC}"/>
    <dgm:cxn modelId="{FAAEA6E4-2E35-408F-9CB7-B7F12CFB4ED9}" srcId="{3ED9FEED-9DC3-4587-8D37-4602FBFAF739}" destId="{8478DAD5-ADE4-4CEA-A78D-C4B570D6AC2F}" srcOrd="1" destOrd="0" parTransId="{DF60F840-61C3-4A3A-991E-B6589F2C27A1}" sibTransId="{2CEF2B1E-2EAB-4D23-91D1-11D920408FA4}"/>
    <dgm:cxn modelId="{BFEF78E6-CCBF-435F-8E9D-AD4BD67A938C}" srcId="{6DF4F2B3-610B-4A51-934C-F5A133FBAE90}" destId="{09E6356A-CE96-4B71-9D63-3E215371BFBA}" srcOrd="0" destOrd="0" parTransId="{5CCBC3B6-B4F1-4C6A-A2CF-B14F3AB61BCF}" sibTransId="{5E2A889C-3817-4740-99B8-9707E8AC8A07}"/>
    <dgm:cxn modelId="{64CAA8FD-5EA1-4F7B-B29B-4C3506395E1F}" type="presOf" srcId="{8478DAD5-ADE4-4CEA-A78D-C4B570D6AC2F}" destId="{CB96D687-3FBB-446B-AAF4-3524E7E771BF}" srcOrd="0" destOrd="0" presId="urn:microsoft.com/office/officeart/2005/8/layout/hList1"/>
    <dgm:cxn modelId="{1968840C-9797-46D1-9B9D-5B0C5168F1BC}" type="presParOf" srcId="{2ED920D8-645D-4223-967D-66803B98E2E1}" destId="{032C3B94-E8BB-4878-B861-6DCF6F221834}" srcOrd="0" destOrd="0" presId="urn:microsoft.com/office/officeart/2005/8/layout/hList1"/>
    <dgm:cxn modelId="{C8126AA2-74E2-4B3D-B589-9782B8C8B8A7}" type="presParOf" srcId="{032C3B94-E8BB-4878-B861-6DCF6F221834}" destId="{FEE8C2B3-4681-4385-A8A5-8692AE5A4496}" srcOrd="0" destOrd="0" presId="urn:microsoft.com/office/officeart/2005/8/layout/hList1"/>
    <dgm:cxn modelId="{118492BB-A7F2-4B5D-9738-AE2C9F52B0E0}" type="presParOf" srcId="{032C3B94-E8BB-4878-B861-6DCF6F221834}" destId="{F437D7FA-B01A-467B-9195-2C2AC3968D6E}" srcOrd="1" destOrd="0" presId="urn:microsoft.com/office/officeart/2005/8/layout/hList1"/>
    <dgm:cxn modelId="{DF5F87AB-52AB-4FF4-AFAB-AD6F18267958}" type="presParOf" srcId="{2ED920D8-645D-4223-967D-66803B98E2E1}" destId="{0AD8EB31-CEB2-4014-8288-021409314510}" srcOrd="1" destOrd="0" presId="urn:microsoft.com/office/officeart/2005/8/layout/hList1"/>
    <dgm:cxn modelId="{1DE29FD5-4B48-4B9C-9AD3-082A77296F1B}" type="presParOf" srcId="{2ED920D8-645D-4223-967D-66803B98E2E1}" destId="{762E3CDD-0464-4668-AE24-A96CFB97FA65}" srcOrd="2" destOrd="0" presId="urn:microsoft.com/office/officeart/2005/8/layout/hList1"/>
    <dgm:cxn modelId="{6B98AC7E-B25A-4E51-BEA0-A3A4121BEE84}" type="presParOf" srcId="{762E3CDD-0464-4668-AE24-A96CFB97FA65}" destId="{CB96D687-3FBB-446B-AAF4-3524E7E771BF}" srcOrd="0" destOrd="0" presId="urn:microsoft.com/office/officeart/2005/8/layout/hList1"/>
    <dgm:cxn modelId="{851FE04A-3D6D-4C58-B3FD-666CF04A5D53}" type="presParOf" srcId="{762E3CDD-0464-4668-AE24-A96CFB97FA65}" destId="{50961941-0DE1-4461-8F56-85188D8D7A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D9FEED-9DC3-4587-8D37-4602FBFAF739}" type="doc">
      <dgm:prSet loTypeId="urn:diagrams.loki3.com/BracketList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6DF4F2B3-610B-4A51-934C-F5A133FBAE90}">
      <dgm:prSet phldrT="[Text]" custT="1"/>
      <dgm:spPr/>
      <dgm:t>
        <a:bodyPr/>
        <a:lstStyle/>
        <a:p>
          <a:r>
            <a:rPr lang="en-GB" sz="2400" b="1" i="0"/>
            <a:t>Quantum Advantage</a:t>
          </a:r>
          <a:endParaRPr lang="en-GB" sz="2400" b="1" dirty="0"/>
        </a:p>
      </dgm:t>
    </dgm:pt>
    <dgm:pt modelId="{C282B565-7BE7-43E0-9198-C493778DE57D}" type="parTrans" cxnId="{4CB451BD-DCF6-4F21-A47D-A1D3FA0979B8}">
      <dgm:prSet/>
      <dgm:spPr/>
      <dgm:t>
        <a:bodyPr/>
        <a:lstStyle/>
        <a:p>
          <a:endParaRPr lang="en-GB"/>
        </a:p>
      </dgm:t>
    </dgm:pt>
    <dgm:pt modelId="{080BDA6F-AACE-46EA-B4B6-42952A746B57}" type="sibTrans" cxnId="{4CB451BD-DCF6-4F21-A47D-A1D3FA0979B8}">
      <dgm:prSet/>
      <dgm:spPr/>
      <dgm:t>
        <a:bodyPr/>
        <a:lstStyle/>
        <a:p>
          <a:endParaRPr lang="en-GB"/>
        </a:p>
      </dgm:t>
    </dgm:pt>
    <dgm:pt modelId="{8478DAD5-ADE4-4CEA-A78D-C4B570D6AC2F}">
      <dgm:prSet phldrT="[Text]" custT="1"/>
      <dgm:spPr/>
      <dgm:t>
        <a:bodyPr/>
        <a:lstStyle/>
        <a:p>
          <a:r>
            <a:rPr lang="en-GB" sz="2400" b="1" i="0"/>
            <a:t>Experimental Settings (TE Process and CSTR Process)</a:t>
          </a:r>
          <a:endParaRPr lang="en-GB" sz="2400" dirty="0"/>
        </a:p>
      </dgm:t>
    </dgm:pt>
    <dgm:pt modelId="{DF60F840-61C3-4A3A-991E-B6589F2C27A1}" type="parTrans" cxnId="{FAAEA6E4-2E35-408F-9CB7-B7F12CFB4ED9}">
      <dgm:prSet/>
      <dgm:spPr/>
      <dgm:t>
        <a:bodyPr/>
        <a:lstStyle/>
        <a:p>
          <a:endParaRPr lang="en-GB"/>
        </a:p>
      </dgm:t>
    </dgm:pt>
    <dgm:pt modelId="{2CEF2B1E-2EAB-4D23-91D1-11D920408FA4}" type="sibTrans" cxnId="{FAAEA6E4-2E35-408F-9CB7-B7F12CFB4ED9}">
      <dgm:prSet/>
      <dgm:spPr/>
      <dgm:t>
        <a:bodyPr/>
        <a:lstStyle/>
        <a:p>
          <a:endParaRPr lang="en-GB"/>
        </a:p>
      </dgm:t>
    </dgm:pt>
    <dgm:pt modelId="{F76708DA-57B5-41E2-871D-0D6FC111069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dirty="0"/>
            <a:t>Continuous and real-valued historical process data.</a:t>
          </a:r>
          <a:endParaRPr lang="en-GB" sz="2400" dirty="0"/>
        </a:p>
      </dgm:t>
    </dgm:pt>
    <dgm:pt modelId="{853931DC-AFB1-42B1-AE33-173AD8B484C7}" type="parTrans" cxnId="{06ADFAB3-F15B-4C7E-B145-9B25423D08FE}">
      <dgm:prSet/>
      <dgm:spPr/>
      <dgm:t>
        <a:bodyPr/>
        <a:lstStyle/>
        <a:p>
          <a:endParaRPr lang="en-GB"/>
        </a:p>
      </dgm:t>
    </dgm:pt>
    <dgm:pt modelId="{D1724998-6B2C-4252-8C9E-FE8A1182A4AD}" type="sibTrans" cxnId="{06ADFAB3-F15B-4C7E-B145-9B25423D08FE}">
      <dgm:prSet/>
      <dgm:spPr/>
      <dgm:t>
        <a:bodyPr/>
        <a:lstStyle/>
        <a:p>
          <a:endParaRPr lang="en-GB"/>
        </a:p>
      </dgm:t>
    </dgm:pt>
    <dgm:pt modelId="{09E6356A-CE96-4B71-9D63-3E215371BFB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dirty="0"/>
            <a:t>Enhanced fault detection rates in case studies.</a:t>
          </a:r>
          <a:endParaRPr lang="en-GB" sz="2400" dirty="0"/>
        </a:p>
      </dgm:t>
    </dgm:pt>
    <dgm:pt modelId="{5CCBC3B6-B4F1-4C6A-A2CF-B14F3AB61BCF}" type="parTrans" cxnId="{BFEF78E6-CCBF-435F-8E9D-AD4BD67A938C}">
      <dgm:prSet/>
      <dgm:spPr/>
      <dgm:t>
        <a:bodyPr/>
        <a:lstStyle/>
        <a:p>
          <a:endParaRPr lang="en-GB"/>
        </a:p>
      </dgm:t>
    </dgm:pt>
    <dgm:pt modelId="{5E2A889C-3817-4740-99B8-9707E8AC8A07}" type="sibTrans" cxnId="{BFEF78E6-CCBF-435F-8E9D-AD4BD67A938C}">
      <dgm:prSet/>
      <dgm:spPr/>
      <dgm:t>
        <a:bodyPr/>
        <a:lstStyle/>
        <a:p>
          <a:endParaRPr lang="en-GB"/>
        </a:p>
      </dgm:t>
    </dgm:pt>
    <dgm:pt modelId="{013160B9-70F7-4673-861A-A030EB771CE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dirty="0"/>
            <a:t>Reduced false positives compared to classical techniques.</a:t>
          </a:r>
        </a:p>
      </dgm:t>
    </dgm:pt>
    <dgm:pt modelId="{1D88848F-D9C8-4D05-8AE6-4117A8B5C9F4}" type="parTrans" cxnId="{C38B339D-8E51-4A56-A5AC-0A33F8A8D987}">
      <dgm:prSet/>
      <dgm:spPr/>
      <dgm:t>
        <a:bodyPr/>
        <a:lstStyle/>
        <a:p>
          <a:endParaRPr lang="en-GB"/>
        </a:p>
      </dgm:t>
    </dgm:pt>
    <dgm:pt modelId="{1315738F-1903-48AE-87E3-B88FD3EC67C1}" type="sibTrans" cxnId="{C38B339D-8E51-4A56-A5AC-0A33F8A8D987}">
      <dgm:prSet/>
      <dgm:spPr/>
      <dgm:t>
        <a:bodyPr/>
        <a:lstStyle/>
        <a:p>
          <a:endParaRPr lang="en-GB"/>
        </a:p>
      </dgm:t>
    </dgm:pt>
    <dgm:pt modelId="{8738D4BB-9A2E-4F54-8E79-FA6CB7FF2B9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b="0" i="0" dirty="0"/>
            <a:t>Normalization of training data.</a:t>
          </a:r>
        </a:p>
      </dgm:t>
    </dgm:pt>
    <dgm:pt modelId="{385FF4DA-8704-4BF5-A70F-2DB926D4B6D1}" type="parTrans" cxnId="{91FCCC3B-9DF5-41FC-8173-5E1B338827CE}">
      <dgm:prSet/>
      <dgm:spPr/>
      <dgm:t>
        <a:bodyPr/>
        <a:lstStyle/>
        <a:p>
          <a:endParaRPr lang="en-GB"/>
        </a:p>
      </dgm:t>
    </dgm:pt>
    <dgm:pt modelId="{42649F53-C772-431B-9DCE-D1170F603964}" type="sibTrans" cxnId="{91FCCC3B-9DF5-41FC-8173-5E1B338827CE}">
      <dgm:prSet/>
      <dgm:spPr/>
      <dgm:t>
        <a:bodyPr/>
        <a:lstStyle/>
        <a:p>
          <a:endParaRPr lang="en-GB"/>
        </a:p>
      </dgm:t>
    </dgm:pt>
    <dgm:pt modelId="{CFCE6686-670D-49A0-901D-A1B7258C975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dirty="0"/>
            <a:t>Utilization of all 52 process variables as input for the QC-based model.</a:t>
          </a:r>
        </a:p>
      </dgm:t>
    </dgm:pt>
    <dgm:pt modelId="{428219DA-1F06-4E3D-8D59-054FCA34F438}" type="parTrans" cxnId="{54BF9BAD-39AF-4B41-8858-AE91BDF9A3DC}">
      <dgm:prSet/>
      <dgm:spPr/>
      <dgm:t>
        <a:bodyPr/>
        <a:lstStyle/>
        <a:p>
          <a:endParaRPr lang="en-GB"/>
        </a:p>
      </dgm:t>
    </dgm:pt>
    <dgm:pt modelId="{687C4124-6277-4B51-8790-C49C6A58F981}" type="sibTrans" cxnId="{54BF9BAD-39AF-4B41-8858-AE91BDF9A3DC}">
      <dgm:prSet/>
      <dgm:spPr/>
      <dgm:t>
        <a:bodyPr/>
        <a:lstStyle/>
        <a:p>
          <a:endParaRPr lang="en-GB"/>
        </a:p>
      </dgm:t>
    </dgm:pt>
    <dgm:pt modelId="{4BA565C5-CD02-43A3-82D5-B1E7BCF3D950}" type="pres">
      <dgm:prSet presAssocID="{3ED9FEED-9DC3-4587-8D37-4602FBFAF739}" presName="Name0" presStyleCnt="0">
        <dgm:presLayoutVars>
          <dgm:dir/>
          <dgm:animLvl val="lvl"/>
          <dgm:resizeHandles val="exact"/>
        </dgm:presLayoutVars>
      </dgm:prSet>
      <dgm:spPr/>
    </dgm:pt>
    <dgm:pt modelId="{AD406FFC-5928-4BDD-BB31-C9706EAB712E}" type="pres">
      <dgm:prSet presAssocID="{6DF4F2B3-610B-4A51-934C-F5A133FBAE90}" presName="linNode" presStyleCnt="0"/>
      <dgm:spPr/>
    </dgm:pt>
    <dgm:pt modelId="{E7055F09-4672-4547-B8E1-16CBACC70958}" type="pres">
      <dgm:prSet presAssocID="{6DF4F2B3-610B-4A51-934C-F5A133FBAE90}" presName="parTx" presStyleLbl="revTx" presStyleIdx="0" presStyleCnt="2" custScaleX="130429">
        <dgm:presLayoutVars>
          <dgm:chMax val="1"/>
          <dgm:bulletEnabled val="1"/>
        </dgm:presLayoutVars>
      </dgm:prSet>
      <dgm:spPr/>
    </dgm:pt>
    <dgm:pt modelId="{CA4B3FF3-D663-40BB-82C1-60419481435A}" type="pres">
      <dgm:prSet presAssocID="{6DF4F2B3-610B-4A51-934C-F5A133FBAE90}" presName="bracket" presStyleLbl="parChTrans1D1" presStyleIdx="0" presStyleCnt="2"/>
      <dgm:spPr/>
    </dgm:pt>
    <dgm:pt modelId="{08AD365F-D8D5-4AA0-958D-7D16085D007D}" type="pres">
      <dgm:prSet presAssocID="{6DF4F2B3-610B-4A51-934C-F5A133FBAE90}" presName="spH" presStyleCnt="0"/>
      <dgm:spPr/>
    </dgm:pt>
    <dgm:pt modelId="{9F4D5353-A8D1-409F-A0D8-264CED354032}" type="pres">
      <dgm:prSet presAssocID="{6DF4F2B3-610B-4A51-934C-F5A133FBAE90}" presName="desTx" presStyleLbl="node1" presStyleIdx="0" presStyleCnt="2">
        <dgm:presLayoutVars>
          <dgm:bulletEnabled val="1"/>
        </dgm:presLayoutVars>
      </dgm:prSet>
      <dgm:spPr/>
    </dgm:pt>
    <dgm:pt modelId="{2028512D-87F1-42DD-819E-74C2941A6DE4}" type="pres">
      <dgm:prSet presAssocID="{080BDA6F-AACE-46EA-B4B6-42952A746B57}" presName="spV" presStyleCnt="0"/>
      <dgm:spPr/>
    </dgm:pt>
    <dgm:pt modelId="{7A8C5D09-6D9C-40E5-9736-24902DD2A4BC}" type="pres">
      <dgm:prSet presAssocID="{8478DAD5-ADE4-4CEA-A78D-C4B570D6AC2F}" presName="linNode" presStyleCnt="0"/>
      <dgm:spPr/>
    </dgm:pt>
    <dgm:pt modelId="{5171184C-899B-46C1-AB89-ABF274C6EAF5}" type="pres">
      <dgm:prSet presAssocID="{8478DAD5-ADE4-4CEA-A78D-C4B570D6AC2F}" presName="parTx" presStyleLbl="revTx" presStyleIdx="1" presStyleCnt="2" custScaleX="129672">
        <dgm:presLayoutVars>
          <dgm:chMax val="1"/>
          <dgm:bulletEnabled val="1"/>
        </dgm:presLayoutVars>
      </dgm:prSet>
      <dgm:spPr/>
    </dgm:pt>
    <dgm:pt modelId="{16F84F5C-36F7-4750-8AC2-1FCC6F0F675E}" type="pres">
      <dgm:prSet presAssocID="{8478DAD5-ADE4-4CEA-A78D-C4B570D6AC2F}" presName="bracket" presStyleLbl="parChTrans1D1" presStyleIdx="1" presStyleCnt="2"/>
      <dgm:spPr/>
    </dgm:pt>
    <dgm:pt modelId="{96AC6216-A451-4891-85B1-D75CAACA1549}" type="pres">
      <dgm:prSet presAssocID="{8478DAD5-ADE4-4CEA-A78D-C4B570D6AC2F}" presName="spH" presStyleCnt="0"/>
      <dgm:spPr/>
    </dgm:pt>
    <dgm:pt modelId="{0BBFA7A3-D34A-462B-9157-8A4A06637E43}" type="pres">
      <dgm:prSet presAssocID="{8478DAD5-ADE4-4CEA-A78D-C4B570D6AC2F}" presName="desTx" presStyleLbl="node1" presStyleIdx="1" presStyleCnt="2">
        <dgm:presLayoutVars>
          <dgm:bulletEnabled val="1"/>
        </dgm:presLayoutVars>
      </dgm:prSet>
      <dgm:spPr/>
    </dgm:pt>
  </dgm:ptLst>
  <dgm:cxnLst>
    <dgm:cxn modelId="{D3EF3F04-DB73-4450-818D-D5CC7B78A67A}" type="presOf" srcId="{6DF4F2B3-610B-4A51-934C-F5A133FBAE90}" destId="{E7055F09-4672-4547-B8E1-16CBACC70958}" srcOrd="0" destOrd="0" presId="urn:diagrams.loki3.com/BracketList"/>
    <dgm:cxn modelId="{C7977819-91E7-4D42-8F7C-E4A0DB4FFDDF}" type="presOf" srcId="{8738D4BB-9A2E-4F54-8E79-FA6CB7FF2B9B}" destId="{0BBFA7A3-D34A-462B-9157-8A4A06637E43}" srcOrd="0" destOrd="1" presId="urn:diagrams.loki3.com/BracketList"/>
    <dgm:cxn modelId="{5B45F71D-0460-4462-8651-938F888939FC}" type="presOf" srcId="{CFCE6686-670D-49A0-901D-A1B7258C975B}" destId="{0BBFA7A3-D34A-462B-9157-8A4A06637E43}" srcOrd="0" destOrd="2" presId="urn:diagrams.loki3.com/BracketList"/>
    <dgm:cxn modelId="{0283D537-07FC-4721-B359-88D002137CAC}" type="presOf" srcId="{09E6356A-CE96-4B71-9D63-3E215371BFBA}" destId="{9F4D5353-A8D1-409F-A0D8-264CED354032}" srcOrd="0" destOrd="0" presId="urn:diagrams.loki3.com/BracketList"/>
    <dgm:cxn modelId="{91FCCC3B-9DF5-41FC-8173-5E1B338827CE}" srcId="{8478DAD5-ADE4-4CEA-A78D-C4B570D6AC2F}" destId="{8738D4BB-9A2E-4F54-8E79-FA6CB7FF2B9B}" srcOrd="1" destOrd="0" parTransId="{385FF4DA-8704-4BF5-A70F-2DB926D4B6D1}" sibTransId="{42649F53-C772-431B-9DCE-D1170F603964}"/>
    <dgm:cxn modelId="{E5592446-26D9-4105-9D0D-9A9B408BCF6E}" type="presOf" srcId="{8478DAD5-ADE4-4CEA-A78D-C4B570D6AC2F}" destId="{5171184C-899B-46C1-AB89-ABF274C6EAF5}" srcOrd="0" destOrd="0" presId="urn:diagrams.loki3.com/BracketList"/>
    <dgm:cxn modelId="{35886D81-CFE0-4AE4-A370-D9C910724817}" type="presOf" srcId="{3ED9FEED-9DC3-4587-8D37-4602FBFAF739}" destId="{4BA565C5-CD02-43A3-82D5-B1E7BCF3D950}" srcOrd="0" destOrd="0" presId="urn:diagrams.loki3.com/BracketList"/>
    <dgm:cxn modelId="{C634E681-594F-4B8B-BBDE-C531FF5CFFBD}" type="presOf" srcId="{F76708DA-57B5-41E2-871D-0D6FC111069D}" destId="{0BBFA7A3-D34A-462B-9157-8A4A06637E43}" srcOrd="0" destOrd="0" presId="urn:diagrams.loki3.com/BracketList"/>
    <dgm:cxn modelId="{C38B339D-8E51-4A56-A5AC-0A33F8A8D987}" srcId="{6DF4F2B3-610B-4A51-934C-F5A133FBAE90}" destId="{013160B9-70F7-4673-861A-A030EB771CE0}" srcOrd="1" destOrd="0" parTransId="{1D88848F-D9C8-4D05-8AE6-4117A8B5C9F4}" sibTransId="{1315738F-1903-48AE-87E3-B88FD3EC67C1}"/>
    <dgm:cxn modelId="{F1037D9D-457B-4D57-8BEC-66B62072166E}" type="presOf" srcId="{013160B9-70F7-4673-861A-A030EB771CE0}" destId="{9F4D5353-A8D1-409F-A0D8-264CED354032}" srcOrd="0" destOrd="1" presId="urn:diagrams.loki3.com/BracketList"/>
    <dgm:cxn modelId="{54BF9BAD-39AF-4B41-8858-AE91BDF9A3DC}" srcId="{8478DAD5-ADE4-4CEA-A78D-C4B570D6AC2F}" destId="{CFCE6686-670D-49A0-901D-A1B7258C975B}" srcOrd="2" destOrd="0" parTransId="{428219DA-1F06-4E3D-8D59-054FCA34F438}" sibTransId="{687C4124-6277-4B51-8790-C49C6A58F981}"/>
    <dgm:cxn modelId="{06ADFAB3-F15B-4C7E-B145-9B25423D08FE}" srcId="{8478DAD5-ADE4-4CEA-A78D-C4B570D6AC2F}" destId="{F76708DA-57B5-41E2-871D-0D6FC111069D}" srcOrd="0" destOrd="0" parTransId="{853931DC-AFB1-42B1-AE33-173AD8B484C7}" sibTransId="{D1724998-6B2C-4252-8C9E-FE8A1182A4AD}"/>
    <dgm:cxn modelId="{4CB451BD-DCF6-4F21-A47D-A1D3FA0979B8}" srcId="{3ED9FEED-9DC3-4587-8D37-4602FBFAF739}" destId="{6DF4F2B3-610B-4A51-934C-F5A133FBAE90}" srcOrd="0" destOrd="0" parTransId="{C282B565-7BE7-43E0-9198-C493778DE57D}" sibTransId="{080BDA6F-AACE-46EA-B4B6-42952A746B57}"/>
    <dgm:cxn modelId="{FAAEA6E4-2E35-408F-9CB7-B7F12CFB4ED9}" srcId="{3ED9FEED-9DC3-4587-8D37-4602FBFAF739}" destId="{8478DAD5-ADE4-4CEA-A78D-C4B570D6AC2F}" srcOrd="1" destOrd="0" parTransId="{DF60F840-61C3-4A3A-991E-B6589F2C27A1}" sibTransId="{2CEF2B1E-2EAB-4D23-91D1-11D920408FA4}"/>
    <dgm:cxn modelId="{BFEF78E6-CCBF-435F-8E9D-AD4BD67A938C}" srcId="{6DF4F2B3-610B-4A51-934C-F5A133FBAE90}" destId="{09E6356A-CE96-4B71-9D63-3E215371BFBA}" srcOrd="0" destOrd="0" parTransId="{5CCBC3B6-B4F1-4C6A-A2CF-B14F3AB61BCF}" sibTransId="{5E2A889C-3817-4740-99B8-9707E8AC8A07}"/>
    <dgm:cxn modelId="{9890EEDA-0D99-4A17-BDF8-A4B93253536D}" type="presParOf" srcId="{4BA565C5-CD02-43A3-82D5-B1E7BCF3D950}" destId="{AD406FFC-5928-4BDD-BB31-C9706EAB712E}" srcOrd="0" destOrd="0" presId="urn:diagrams.loki3.com/BracketList"/>
    <dgm:cxn modelId="{56CB18A3-64E5-4B95-B182-F90A75D4150A}" type="presParOf" srcId="{AD406FFC-5928-4BDD-BB31-C9706EAB712E}" destId="{E7055F09-4672-4547-B8E1-16CBACC70958}" srcOrd="0" destOrd="0" presId="urn:diagrams.loki3.com/BracketList"/>
    <dgm:cxn modelId="{F2D09BDE-188D-4119-95B0-A9E81B00F859}" type="presParOf" srcId="{AD406FFC-5928-4BDD-BB31-C9706EAB712E}" destId="{CA4B3FF3-D663-40BB-82C1-60419481435A}" srcOrd="1" destOrd="0" presId="urn:diagrams.loki3.com/BracketList"/>
    <dgm:cxn modelId="{612CE049-748E-45C7-A6AB-DC120E394780}" type="presParOf" srcId="{AD406FFC-5928-4BDD-BB31-C9706EAB712E}" destId="{08AD365F-D8D5-4AA0-958D-7D16085D007D}" srcOrd="2" destOrd="0" presId="urn:diagrams.loki3.com/BracketList"/>
    <dgm:cxn modelId="{F6857E35-2872-41B2-9997-95842CBD4E37}" type="presParOf" srcId="{AD406FFC-5928-4BDD-BB31-C9706EAB712E}" destId="{9F4D5353-A8D1-409F-A0D8-264CED354032}" srcOrd="3" destOrd="0" presId="urn:diagrams.loki3.com/BracketList"/>
    <dgm:cxn modelId="{A1390BDE-9935-4067-85A6-18691D1A0816}" type="presParOf" srcId="{4BA565C5-CD02-43A3-82D5-B1E7BCF3D950}" destId="{2028512D-87F1-42DD-819E-74C2941A6DE4}" srcOrd="1" destOrd="0" presId="urn:diagrams.loki3.com/BracketList"/>
    <dgm:cxn modelId="{7A0DC883-0841-4B75-A613-ED786E88869C}" type="presParOf" srcId="{4BA565C5-CD02-43A3-82D5-B1E7BCF3D950}" destId="{7A8C5D09-6D9C-40E5-9736-24902DD2A4BC}" srcOrd="2" destOrd="0" presId="urn:diagrams.loki3.com/BracketList"/>
    <dgm:cxn modelId="{9C53B23A-3277-4A38-9FD2-D94A558D6C4B}" type="presParOf" srcId="{7A8C5D09-6D9C-40E5-9736-24902DD2A4BC}" destId="{5171184C-899B-46C1-AB89-ABF274C6EAF5}" srcOrd="0" destOrd="0" presId="urn:diagrams.loki3.com/BracketList"/>
    <dgm:cxn modelId="{E7A37B3E-FD50-4501-8621-91731A95EA8A}" type="presParOf" srcId="{7A8C5D09-6D9C-40E5-9736-24902DD2A4BC}" destId="{16F84F5C-36F7-4750-8AC2-1FCC6F0F675E}" srcOrd="1" destOrd="0" presId="urn:diagrams.loki3.com/BracketList"/>
    <dgm:cxn modelId="{7AF73A2A-7BD6-4C25-B14C-CDCA9BA1697F}" type="presParOf" srcId="{7A8C5D09-6D9C-40E5-9736-24902DD2A4BC}" destId="{96AC6216-A451-4891-85B1-D75CAACA1549}" srcOrd="2" destOrd="0" presId="urn:diagrams.loki3.com/BracketList"/>
    <dgm:cxn modelId="{57A38EA2-E9BD-48F1-A598-1551764A5930}" type="presParOf" srcId="{7A8C5D09-6D9C-40E5-9736-24902DD2A4BC}" destId="{0BBFA7A3-D34A-462B-9157-8A4A06637E4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D9FEED-9DC3-4587-8D37-4602FBFAF739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6DF4F2B3-610B-4A51-934C-F5A133FBAE90}">
      <dgm:prSet phldrT="[Text]" custT="1"/>
      <dgm:spPr/>
      <dgm:t>
        <a:bodyPr/>
        <a:lstStyle/>
        <a:p>
          <a:r>
            <a:rPr lang="en-US" sz="2400" b="1" i="0" dirty="0"/>
            <a:t>Fault Detection with Local Classifier:</a:t>
          </a:r>
          <a:endParaRPr lang="en-GB" sz="2400" b="1" dirty="0"/>
        </a:p>
      </dgm:t>
    </dgm:pt>
    <dgm:pt modelId="{C282B565-7BE7-43E0-9198-C493778DE57D}" type="parTrans" cxnId="{4CB451BD-DCF6-4F21-A47D-A1D3FA0979B8}">
      <dgm:prSet/>
      <dgm:spPr/>
      <dgm:t>
        <a:bodyPr/>
        <a:lstStyle/>
        <a:p>
          <a:endParaRPr lang="en-GB"/>
        </a:p>
      </dgm:t>
    </dgm:pt>
    <dgm:pt modelId="{080BDA6F-AACE-46EA-B4B6-42952A746B57}" type="sibTrans" cxnId="{4CB451BD-DCF6-4F21-A47D-A1D3FA0979B8}">
      <dgm:prSet/>
      <dgm:spPr/>
      <dgm:t>
        <a:bodyPr/>
        <a:lstStyle/>
        <a:p>
          <a:endParaRPr lang="en-GB"/>
        </a:p>
      </dgm:t>
    </dgm:pt>
    <dgm:pt modelId="{EE3158DF-6B97-47EA-A641-3DF37688462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Local classifier outputs probabilities between 0 and 1 for normal or faulty states.</a:t>
          </a:r>
        </a:p>
      </dgm:t>
    </dgm:pt>
    <dgm:pt modelId="{F1027CE3-CCA5-4223-9E55-D42FC2A90DC5}" type="parTrans" cxnId="{F63EEE22-1338-42D2-9739-99A3B4FFB7AC}">
      <dgm:prSet/>
      <dgm:spPr/>
      <dgm:t>
        <a:bodyPr/>
        <a:lstStyle/>
        <a:p>
          <a:endParaRPr lang="en-GB"/>
        </a:p>
      </dgm:t>
    </dgm:pt>
    <dgm:pt modelId="{7B5092E1-B992-4279-A1FD-04BBD992740D}" type="sibTrans" cxnId="{F63EEE22-1338-42D2-9739-99A3B4FFB7AC}">
      <dgm:prSet/>
      <dgm:spPr/>
      <dgm:t>
        <a:bodyPr/>
        <a:lstStyle/>
        <a:p>
          <a:endParaRPr lang="en-GB"/>
        </a:p>
      </dgm:t>
    </dgm:pt>
    <dgm:pt modelId="{CAD9BFB6-A174-4277-80A8-C53181B332D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Threshold probability of 0.5 determines sample state (normal or faulty).</a:t>
          </a:r>
        </a:p>
      </dgm:t>
    </dgm:pt>
    <dgm:pt modelId="{328700F2-4AB6-4497-B573-44FD96988292}" type="parTrans" cxnId="{C4F0EBEC-94CF-418D-8C83-2029D96F7649}">
      <dgm:prSet/>
      <dgm:spPr/>
      <dgm:t>
        <a:bodyPr/>
        <a:lstStyle/>
        <a:p>
          <a:endParaRPr lang="en-GB"/>
        </a:p>
      </dgm:t>
    </dgm:pt>
    <dgm:pt modelId="{F58E20A8-CC0B-44C8-9ED3-6EB0A739F067}" type="sibTrans" cxnId="{C4F0EBEC-94CF-418D-8C83-2029D96F7649}">
      <dgm:prSet/>
      <dgm:spPr/>
      <dgm:t>
        <a:bodyPr/>
        <a:lstStyle/>
        <a:p>
          <a:endParaRPr lang="en-GB"/>
        </a:p>
      </dgm:t>
    </dgm:pt>
    <dgm:pt modelId="{F8162544-F9F7-4BF0-8433-CA0698E0E00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The average False Detection Rates for training is 99.57% and validation is 99.39%.</a:t>
          </a:r>
        </a:p>
      </dgm:t>
    </dgm:pt>
    <dgm:pt modelId="{A64DED59-6670-454A-9174-97AE20FB202C}" type="parTrans" cxnId="{2F3444DD-5FAE-45E9-BEB7-BD840CEFC64E}">
      <dgm:prSet/>
      <dgm:spPr/>
      <dgm:t>
        <a:bodyPr/>
        <a:lstStyle/>
        <a:p>
          <a:endParaRPr lang="en-GB"/>
        </a:p>
      </dgm:t>
    </dgm:pt>
    <dgm:pt modelId="{5E36FE96-EDB4-4DF8-B013-3B14D3DF711E}" type="sibTrans" cxnId="{2F3444DD-5FAE-45E9-BEB7-BD840CEFC64E}">
      <dgm:prSet/>
      <dgm:spPr/>
      <dgm:t>
        <a:bodyPr/>
        <a:lstStyle/>
        <a:p>
          <a:endParaRPr lang="en-GB"/>
        </a:p>
      </dgm:t>
    </dgm:pt>
    <dgm:pt modelId="{56F126AB-7CC3-4C59-A8B3-C6D6A529C21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i="0" dirty="0"/>
            <a:t>Fault Identification with QC-Based Model:</a:t>
          </a:r>
          <a:endParaRPr lang="en-US" sz="2400" b="0" i="0" dirty="0"/>
        </a:p>
      </dgm:t>
    </dgm:pt>
    <dgm:pt modelId="{30933FFD-CE3E-4201-BD3F-A1EB9B2DD5E2}" type="parTrans" cxnId="{6EC17637-B78B-4CED-966F-DD711AE44BBC}">
      <dgm:prSet/>
      <dgm:spPr/>
      <dgm:t>
        <a:bodyPr/>
        <a:lstStyle/>
        <a:p>
          <a:endParaRPr lang="en-GB"/>
        </a:p>
      </dgm:t>
    </dgm:pt>
    <dgm:pt modelId="{87DB5834-69E7-44EB-9048-BAE19EC86508}" type="sibTrans" cxnId="{6EC17637-B78B-4CED-966F-DD711AE44BBC}">
      <dgm:prSet/>
      <dgm:spPr/>
      <dgm:t>
        <a:bodyPr/>
        <a:lstStyle/>
        <a:p>
          <a:endParaRPr lang="en-GB"/>
        </a:p>
      </dgm:t>
    </dgm:pt>
    <dgm:pt modelId="{E693E729-8038-40CD-B5C6-FB179B7FAC7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Repeating sub-network utilizes deep belief networks (DBN) and local classifier.</a:t>
          </a:r>
        </a:p>
      </dgm:t>
    </dgm:pt>
    <dgm:pt modelId="{F2CC5146-2B18-4E81-8B22-AEC9A4577C95}" type="parTrans" cxnId="{1A99318E-A07C-438A-B6F0-5FF3B053AA8E}">
      <dgm:prSet/>
      <dgm:spPr/>
      <dgm:t>
        <a:bodyPr/>
        <a:lstStyle/>
        <a:p>
          <a:endParaRPr lang="en-GB"/>
        </a:p>
      </dgm:t>
    </dgm:pt>
    <dgm:pt modelId="{DE801DEB-CAA7-45E9-9087-F467F58E3F26}" type="sibTrans" cxnId="{1A99318E-A07C-438A-B6F0-5FF3B053AA8E}">
      <dgm:prSet/>
      <dgm:spPr/>
      <dgm:t>
        <a:bodyPr/>
        <a:lstStyle/>
        <a:p>
          <a:endParaRPr lang="en-GB"/>
        </a:p>
      </dgm:t>
    </dgm:pt>
    <dgm:pt modelId="{ABF0B54A-DB05-4E69-A31D-E858C4B00E9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Output probabilities from the sub-network serve as inputs for the global classification network.</a:t>
          </a:r>
        </a:p>
      </dgm:t>
    </dgm:pt>
    <dgm:pt modelId="{22AF2EE3-9533-49A5-96CC-5F8758705683}" type="parTrans" cxnId="{F37B76FE-4A28-4EA0-A295-B05DA5069EE2}">
      <dgm:prSet/>
      <dgm:spPr/>
      <dgm:t>
        <a:bodyPr/>
        <a:lstStyle/>
        <a:p>
          <a:endParaRPr lang="en-GB"/>
        </a:p>
      </dgm:t>
    </dgm:pt>
    <dgm:pt modelId="{C116E78D-872F-4040-8D5A-BD9A1D617E5D}" type="sibTrans" cxnId="{F37B76FE-4A28-4EA0-A295-B05DA5069EE2}">
      <dgm:prSet/>
      <dgm:spPr/>
      <dgm:t>
        <a:bodyPr/>
        <a:lstStyle/>
        <a:p>
          <a:endParaRPr lang="en-GB"/>
        </a:p>
      </dgm:t>
    </dgm:pt>
    <dgm:pt modelId="{0A72595F-9ACC-4B5F-9958-8A5E0BA8F56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Abstractions of normal and faulty states are merged to diagnose new process data samples.</a:t>
          </a:r>
        </a:p>
      </dgm:t>
    </dgm:pt>
    <dgm:pt modelId="{197FEEB3-749E-4695-A74C-23EC5599DBE3}" type="parTrans" cxnId="{F22F21F4-F903-43CA-A20F-76275A53DF56}">
      <dgm:prSet/>
      <dgm:spPr/>
      <dgm:t>
        <a:bodyPr/>
        <a:lstStyle/>
        <a:p>
          <a:endParaRPr lang="en-GB"/>
        </a:p>
      </dgm:t>
    </dgm:pt>
    <dgm:pt modelId="{31027ADF-943D-4574-A61B-4A26AD5F9C64}" type="sibTrans" cxnId="{F22F21F4-F903-43CA-A20F-76275A53DF56}">
      <dgm:prSet/>
      <dgm:spPr/>
      <dgm:t>
        <a:bodyPr/>
        <a:lstStyle/>
        <a:p>
          <a:endParaRPr lang="en-GB"/>
        </a:p>
      </dgm:t>
    </dgm:pt>
    <dgm:pt modelId="{22C0EE1D-4B8F-4EE0-B8A3-A31646F419B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000" b="0" i="0" dirty="0"/>
        </a:p>
      </dgm:t>
    </dgm:pt>
    <dgm:pt modelId="{AC2DE16E-D09B-46AD-8063-5F0CC8E06137}" type="parTrans" cxnId="{A23A3FF0-0D6F-404F-A6CF-398211951E39}">
      <dgm:prSet/>
      <dgm:spPr/>
      <dgm:t>
        <a:bodyPr/>
        <a:lstStyle/>
        <a:p>
          <a:endParaRPr lang="en-GB"/>
        </a:p>
      </dgm:t>
    </dgm:pt>
    <dgm:pt modelId="{8033AB19-12EB-44E6-8561-DE020D3C4344}" type="sibTrans" cxnId="{A23A3FF0-0D6F-404F-A6CF-398211951E39}">
      <dgm:prSet/>
      <dgm:spPr/>
      <dgm:t>
        <a:bodyPr/>
        <a:lstStyle/>
        <a:p>
          <a:endParaRPr lang="en-GB"/>
        </a:p>
      </dgm:t>
    </dgm:pt>
    <dgm:pt modelId="{AC6AF5F3-549A-4570-81A3-B7E42785687E}" type="pres">
      <dgm:prSet presAssocID="{3ED9FEED-9DC3-4587-8D37-4602FBFAF739}" presName="linear" presStyleCnt="0">
        <dgm:presLayoutVars>
          <dgm:animLvl val="lvl"/>
          <dgm:resizeHandles val="exact"/>
        </dgm:presLayoutVars>
      </dgm:prSet>
      <dgm:spPr/>
    </dgm:pt>
    <dgm:pt modelId="{6C2CBBE8-C34E-47B2-8180-C453B8DD3478}" type="pres">
      <dgm:prSet presAssocID="{6DF4F2B3-610B-4A51-934C-F5A133FBAE90}" presName="parentText" presStyleLbl="node1" presStyleIdx="0" presStyleCnt="2" custScaleY="66127">
        <dgm:presLayoutVars>
          <dgm:chMax val="0"/>
          <dgm:bulletEnabled val="1"/>
        </dgm:presLayoutVars>
      </dgm:prSet>
      <dgm:spPr/>
    </dgm:pt>
    <dgm:pt modelId="{1505B54B-4BDF-4847-9E6F-8C247898DAA7}" type="pres">
      <dgm:prSet presAssocID="{6DF4F2B3-610B-4A51-934C-F5A133FBAE90}" presName="childText" presStyleLbl="revTx" presStyleIdx="0" presStyleCnt="2">
        <dgm:presLayoutVars>
          <dgm:bulletEnabled val="1"/>
        </dgm:presLayoutVars>
      </dgm:prSet>
      <dgm:spPr/>
    </dgm:pt>
    <dgm:pt modelId="{2F980B56-F3BF-485D-986E-B4B46FF45275}" type="pres">
      <dgm:prSet presAssocID="{56F126AB-7CC3-4C59-A8B3-C6D6A529C21F}" presName="parentText" presStyleLbl="node1" presStyleIdx="1" presStyleCnt="2" custScaleY="67120">
        <dgm:presLayoutVars>
          <dgm:chMax val="0"/>
          <dgm:bulletEnabled val="1"/>
        </dgm:presLayoutVars>
      </dgm:prSet>
      <dgm:spPr/>
    </dgm:pt>
    <dgm:pt modelId="{F16E625A-1892-490C-82F6-EBDBFAFCD2DA}" type="pres">
      <dgm:prSet presAssocID="{56F126AB-7CC3-4C59-A8B3-C6D6A529C21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6DFBC09-DA05-4115-BBEA-C98C67468CE0}" type="presOf" srcId="{56F126AB-7CC3-4C59-A8B3-C6D6A529C21F}" destId="{2F980B56-F3BF-485D-986E-B4B46FF45275}" srcOrd="0" destOrd="0" presId="urn:microsoft.com/office/officeart/2005/8/layout/vList2"/>
    <dgm:cxn modelId="{F63EEE22-1338-42D2-9739-99A3B4FFB7AC}" srcId="{6DF4F2B3-610B-4A51-934C-F5A133FBAE90}" destId="{EE3158DF-6B97-47EA-A641-3DF376884626}" srcOrd="0" destOrd="0" parTransId="{F1027CE3-CCA5-4223-9E55-D42FC2A90DC5}" sibTransId="{7B5092E1-B992-4279-A1FD-04BBD992740D}"/>
    <dgm:cxn modelId="{F2EFBD33-0024-49E3-A0D1-5FCD3E71E3EF}" type="presOf" srcId="{CAD9BFB6-A174-4277-80A8-C53181B332D9}" destId="{1505B54B-4BDF-4847-9E6F-8C247898DAA7}" srcOrd="0" destOrd="1" presId="urn:microsoft.com/office/officeart/2005/8/layout/vList2"/>
    <dgm:cxn modelId="{6EC17637-B78B-4CED-966F-DD711AE44BBC}" srcId="{3ED9FEED-9DC3-4587-8D37-4602FBFAF739}" destId="{56F126AB-7CC3-4C59-A8B3-C6D6A529C21F}" srcOrd="1" destOrd="0" parTransId="{30933FFD-CE3E-4201-BD3F-A1EB9B2DD5E2}" sibTransId="{87DB5834-69E7-44EB-9048-BAE19EC86508}"/>
    <dgm:cxn modelId="{89E3C25F-5904-4592-B990-A0125858C20E}" type="presOf" srcId="{6DF4F2B3-610B-4A51-934C-F5A133FBAE90}" destId="{6C2CBBE8-C34E-47B2-8180-C453B8DD3478}" srcOrd="0" destOrd="0" presId="urn:microsoft.com/office/officeart/2005/8/layout/vList2"/>
    <dgm:cxn modelId="{23314B67-1488-48E7-8A29-4F30D7B8A781}" type="presOf" srcId="{ABF0B54A-DB05-4E69-A31D-E858C4B00E98}" destId="{F16E625A-1892-490C-82F6-EBDBFAFCD2DA}" srcOrd="0" destOrd="1" presId="urn:microsoft.com/office/officeart/2005/8/layout/vList2"/>
    <dgm:cxn modelId="{CD94E459-A5DF-4432-9838-0260D0CDCB61}" type="presOf" srcId="{3ED9FEED-9DC3-4587-8D37-4602FBFAF739}" destId="{AC6AF5F3-549A-4570-81A3-B7E42785687E}" srcOrd="0" destOrd="0" presId="urn:microsoft.com/office/officeart/2005/8/layout/vList2"/>
    <dgm:cxn modelId="{0514C87B-8DF0-46BB-A611-E00EFEB76821}" type="presOf" srcId="{F8162544-F9F7-4BF0-8433-CA0698E0E00E}" destId="{1505B54B-4BDF-4847-9E6F-8C247898DAA7}" srcOrd="0" destOrd="2" presId="urn:microsoft.com/office/officeart/2005/8/layout/vList2"/>
    <dgm:cxn modelId="{1A99318E-A07C-438A-B6F0-5FF3B053AA8E}" srcId="{56F126AB-7CC3-4C59-A8B3-C6D6A529C21F}" destId="{E693E729-8038-40CD-B5C6-FB179B7FAC7D}" srcOrd="0" destOrd="0" parTransId="{F2CC5146-2B18-4E81-8B22-AEC9A4577C95}" sibTransId="{DE801DEB-CAA7-45E9-9087-F467F58E3F26}"/>
    <dgm:cxn modelId="{EC90AB95-9895-4DD9-8BDF-027603907ADC}" type="presOf" srcId="{E693E729-8038-40CD-B5C6-FB179B7FAC7D}" destId="{F16E625A-1892-490C-82F6-EBDBFAFCD2DA}" srcOrd="0" destOrd="0" presId="urn:microsoft.com/office/officeart/2005/8/layout/vList2"/>
    <dgm:cxn modelId="{F15B81B6-0B94-4C4F-B8FA-55B6E8C5AD4D}" type="presOf" srcId="{0A72595F-9ACC-4B5F-9958-8A5E0BA8F569}" destId="{F16E625A-1892-490C-82F6-EBDBFAFCD2DA}" srcOrd="0" destOrd="2" presId="urn:microsoft.com/office/officeart/2005/8/layout/vList2"/>
    <dgm:cxn modelId="{4CB451BD-DCF6-4F21-A47D-A1D3FA0979B8}" srcId="{3ED9FEED-9DC3-4587-8D37-4602FBFAF739}" destId="{6DF4F2B3-610B-4A51-934C-F5A133FBAE90}" srcOrd="0" destOrd="0" parTransId="{C282B565-7BE7-43E0-9198-C493778DE57D}" sibTransId="{080BDA6F-AACE-46EA-B4B6-42952A746B57}"/>
    <dgm:cxn modelId="{D6F466C5-9564-498E-9932-78F6CFFD1E4C}" type="presOf" srcId="{22C0EE1D-4B8F-4EE0-B8A3-A31646F419BB}" destId="{1505B54B-4BDF-4847-9E6F-8C247898DAA7}" srcOrd="0" destOrd="3" presId="urn:microsoft.com/office/officeart/2005/8/layout/vList2"/>
    <dgm:cxn modelId="{F90903D4-8916-464A-A150-6B1FF4928ACC}" type="presOf" srcId="{EE3158DF-6B97-47EA-A641-3DF376884626}" destId="{1505B54B-4BDF-4847-9E6F-8C247898DAA7}" srcOrd="0" destOrd="0" presId="urn:microsoft.com/office/officeart/2005/8/layout/vList2"/>
    <dgm:cxn modelId="{2F3444DD-5FAE-45E9-BEB7-BD840CEFC64E}" srcId="{6DF4F2B3-610B-4A51-934C-F5A133FBAE90}" destId="{F8162544-F9F7-4BF0-8433-CA0698E0E00E}" srcOrd="2" destOrd="0" parTransId="{A64DED59-6670-454A-9174-97AE20FB202C}" sibTransId="{5E36FE96-EDB4-4DF8-B013-3B14D3DF711E}"/>
    <dgm:cxn modelId="{C4F0EBEC-94CF-418D-8C83-2029D96F7649}" srcId="{6DF4F2B3-610B-4A51-934C-F5A133FBAE90}" destId="{CAD9BFB6-A174-4277-80A8-C53181B332D9}" srcOrd="1" destOrd="0" parTransId="{328700F2-4AB6-4497-B573-44FD96988292}" sibTransId="{F58E20A8-CC0B-44C8-9ED3-6EB0A739F067}"/>
    <dgm:cxn modelId="{A23A3FF0-0D6F-404F-A6CF-398211951E39}" srcId="{6DF4F2B3-610B-4A51-934C-F5A133FBAE90}" destId="{22C0EE1D-4B8F-4EE0-B8A3-A31646F419BB}" srcOrd="3" destOrd="0" parTransId="{AC2DE16E-D09B-46AD-8063-5F0CC8E06137}" sibTransId="{8033AB19-12EB-44E6-8561-DE020D3C4344}"/>
    <dgm:cxn modelId="{F22F21F4-F903-43CA-A20F-76275A53DF56}" srcId="{56F126AB-7CC3-4C59-A8B3-C6D6A529C21F}" destId="{0A72595F-9ACC-4B5F-9958-8A5E0BA8F569}" srcOrd="2" destOrd="0" parTransId="{197FEEB3-749E-4695-A74C-23EC5599DBE3}" sibTransId="{31027ADF-943D-4574-A61B-4A26AD5F9C64}"/>
    <dgm:cxn modelId="{F37B76FE-4A28-4EA0-A295-B05DA5069EE2}" srcId="{56F126AB-7CC3-4C59-A8B3-C6D6A529C21F}" destId="{ABF0B54A-DB05-4E69-A31D-E858C4B00E98}" srcOrd="1" destOrd="0" parTransId="{22AF2EE3-9533-49A5-96CC-5F8758705683}" sibTransId="{C116E78D-872F-4040-8D5A-BD9A1D617E5D}"/>
    <dgm:cxn modelId="{D77C6957-1218-48F5-90E4-6C4AC6607DED}" type="presParOf" srcId="{AC6AF5F3-549A-4570-81A3-B7E42785687E}" destId="{6C2CBBE8-C34E-47B2-8180-C453B8DD3478}" srcOrd="0" destOrd="0" presId="urn:microsoft.com/office/officeart/2005/8/layout/vList2"/>
    <dgm:cxn modelId="{B8089CB4-A053-492C-AB36-B8D3D9B7E2F3}" type="presParOf" srcId="{AC6AF5F3-549A-4570-81A3-B7E42785687E}" destId="{1505B54B-4BDF-4847-9E6F-8C247898DAA7}" srcOrd="1" destOrd="0" presId="urn:microsoft.com/office/officeart/2005/8/layout/vList2"/>
    <dgm:cxn modelId="{7272DDD6-2D43-4B5D-8C0A-B4E08A7895D3}" type="presParOf" srcId="{AC6AF5F3-549A-4570-81A3-B7E42785687E}" destId="{2F980B56-F3BF-485D-986E-B4B46FF45275}" srcOrd="2" destOrd="0" presId="urn:microsoft.com/office/officeart/2005/8/layout/vList2"/>
    <dgm:cxn modelId="{2E0FABA2-4326-47E5-8026-73F876422BC8}" type="presParOf" srcId="{AC6AF5F3-549A-4570-81A3-B7E42785687E}" destId="{F16E625A-1892-490C-82F6-EBDBFAFCD2D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D9FEED-9DC3-4587-8D37-4602FBFAF739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6DF4F2B3-610B-4A51-934C-F5A133FBAE90}">
      <dgm:prSet phldrT="[Text]" custT="1"/>
      <dgm:spPr/>
      <dgm:t>
        <a:bodyPr/>
        <a:lstStyle/>
        <a:p>
          <a:r>
            <a:rPr lang="en-GB" sz="2400" b="1" i="0" dirty="0"/>
            <a:t>Performance Comparison:</a:t>
          </a:r>
          <a:endParaRPr lang="en-GB" sz="2400" b="1" dirty="0"/>
        </a:p>
      </dgm:t>
    </dgm:pt>
    <dgm:pt modelId="{C282B565-7BE7-43E0-9198-C493778DE57D}" type="parTrans" cxnId="{4CB451BD-DCF6-4F21-A47D-A1D3FA0979B8}">
      <dgm:prSet/>
      <dgm:spPr/>
      <dgm:t>
        <a:bodyPr/>
        <a:lstStyle/>
        <a:p>
          <a:endParaRPr lang="en-GB"/>
        </a:p>
      </dgm:t>
    </dgm:pt>
    <dgm:pt modelId="{080BDA6F-AACE-46EA-B4B6-42952A746B57}" type="sibTrans" cxnId="{4CB451BD-DCF6-4F21-A47D-A1D3FA0979B8}">
      <dgm:prSet/>
      <dgm:spPr/>
      <dgm:t>
        <a:bodyPr/>
        <a:lstStyle/>
        <a:p>
          <a:endParaRPr lang="en-GB"/>
        </a:p>
      </dgm:t>
    </dgm:pt>
    <dgm:pt modelId="{EE3158DF-6B97-47EA-A641-3DF37688462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QC-based model achieves 99.39% average detection rate and 5.25% false positive rate.</a:t>
          </a:r>
        </a:p>
      </dgm:t>
    </dgm:pt>
    <dgm:pt modelId="{F1027CE3-CCA5-4223-9E55-D42FC2A90DC5}" type="parTrans" cxnId="{F63EEE22-1338-42D2-9739-99A3B4FFB7AC}">
      <dgm:prSet/>
      <dgm:spPr/>
      <dgm:t>
        <a:bodyPr/>
        <a:lstStyle/>
        <a:p>
          <a:endParaRPr lang="en-GB"/>
        </a:p>
      </dgm:t>
    </dgm:pt>
    <dgm:pt modelId="{7B5092E1-B992-4279-A1FD-04BBD992740D}" type="sibTrans" cxnId="{F63EEE22-1338-42D2-9739-99A3B4FFB7AC}">
      <dgm:prSet/>
      <dgm:spPr/>
      <dgm:t>
        <a:bodyPr/>
        <a:lstStyle/>
        <a:p>
          <a:endParaRPr lang="en-GB"/>
        </a:p>
      </dgm:t>
    </dgm:pt>
    <dgm:pt modelId="{56F126AB-7CC3-4C59-A8B3-C6D6A529C21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b="1" i="0" dirty="0"/>
            <a:t>Quantum Processing Unit:</a:t>
          </a:r>
          <a:endParaRPr lang="en-US" sz="2400" b="0" i="0" dirty="0"/>
        </a:p>
      </dgm:t>
    </dgm:pt>
    <dgm:pt modelId="{30933FFD-CE3E-4201-BD3F-A1EB9B2DD5E2}" type="parTrans" cxnId="{6EC17637-B78B-4CED-966F-DD711AE44BBC}">
      <dgm:prSet/>
      <dgm:spPr/>
      <dgm:t>
        <a:bodyPr/>
        <a:lstStyle/>
        <a:p>
          <a:endParaRPr lang="en-GB"/>
        </a:p>
      </dgm:t>
    </dgm:pt>
    <dgm:pt modelId="{87DB5834-69E7-44EB-9048-BAE19EC86508}" type="sibTrans" cxnId="{6EC17637-B78B-4CED-966F-DD711AE44BBC}">
      <dgm:prSet/>
      <dgm:spPr/>
      <dgm:t>
        <a:bodyPr/>
        <a:lstStyle/>
        <a:p>
          <a:endParaRPr lang="en-GB"/>
        </a:p>
      </dgm:t>
    </dgm:pt>
    <dgm:pt modelId="{E693E729-8038-40CD-B5C6-FB179B7FAC7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AQC-based device with 2,048 qubits and 5,600 couplers.</a:t>
          </a:r>
        </a:p>
      </dgm:t>
    </dgm:pt>
    <dgm:pt modelId="{F2CC5146-2B18-4E81-8B22-AEC9A4577C95}" type="parTrans" cxnId="{1A99318E-A07C-438A-B6F0-5FF3B053AA8E}">
      <dgm:prSet/>
      <dgm:spPr/>
      <dgm:t>
        <a:bodyPr/>
        <a:lstStyle/>
        <a:p>
          <a:endParaRPr lang="en-GB"/>
        </a:p>
      </dgm:t>
    </dgm:pt>
    <dgm:pt modelId="{DE801DEB-CAA7-45E9-9087-F467F58E3F26}" type="sibTrans" cxnId="{1A99318E-A07C-438A-B6F0-5FF3B053AA8E}">
      <dgm:prSet/>
      <dgm:spPr/>
      <dgm:t>
        <a:bodyPr/>
        <a:lstStyle/>
        <a:p>
          <a:endParaRPr lang="en-GB"/>
        </a:p>
      </dgm:t>
    </dgm:pt>
    <dgm:pt modelId="{22C0EE1D-4B8F-4EE0-B8A3-A31646F419BB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2000" b="0" i="0" dirty="0"/>
        </a:p>
      </dgm:t>
    </dgm:pt>
    <dgm:pt modelId="{AC2DE16E-D09B-46AD-8063-5F0CC8E06137}" type="parTrans" cxnId="{A23A3FF0-0D6F-404F-A6CF-398211951E39}">
      <dgm:prSet/>
      <dgm:spPr/>
      <dgm:t>
        <a:bodyPr/>
        <a:lstStyle/>
        <a:p>
          <a:endParaRPr lang="en-GB"/>
        </a:p>
      </dgm:t>
    </dgm:pt>
    <dgm:pt modelId="{8033AB19-12EB-44E6-8561-DE020D3C4344}" type="sibTrans" cxnId="{A23A3FF0-0D6F-404F-A6CF-398211951E39}">
      <dgm:prSet/>
      <dgm:spPr/>
      <dgm:t>
        <a:bodyPr/>
        <a:lstStyle/>
        <a:p>
          <a:endParaRPr lang="en-GB"/>
        </a:p>
      </dgm:t>
    </dgm:pt>
    <dgm:pt modelId="{957C699F-9BA7-4103-8073-9775EDCA5AC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Outperforms PCA and DBN-based models in fault detection rates.</a:t>
          </a:r>
        </a:p>
      </dgm:t>
    </dgm:pt>
    <dgm:pt modelId="{3A3C8ED7-69BE-4024-826C-682CB8C9E937}" type="parTrans" cxnId="{5D2718B5-E992-4037-B99A-6038468121C7}">
      <dgm:prSet/>
      <dgm:spPr/>
      <dgm:t>
        <a:bodyPr/>
        <a:lstStyle/>
        <a:p>
          <a:endParaRPr lang="en-GB"/>
        </a:p>
      </dgm:t>
    </dgm:pt>
    <dgm:pt modelId="{37E933C3-81C7-42F6-823F-1BC19C3D4889}" type="sibTrans" cxnId="{5D2718B5-E992-4037-B99A-6038468121C7}">
      <dgm:prSet/>
      <dgm:spPr/>
      <dgm:t>
        <a:bodyPr/>
        <a:lstStyle/>
        <a:p>
          <a:endParaRPr lang="en-GB"/>
        </a:p>
      </dgm:t>
    </dgm:pt>
    <dgm:pt modelId="{D95B6287-F807-4AC4-88DE-FDE0F728F37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Demonstrates high efficiency in distinguishing normal and faulty state.</a:t>
          </a:r>
        </a:p>
      </dgm:t>
    </dgm:pt>
    <dgm:pt modelId="{83868F14-FC33-4B61-AB12-D807DA45FFE0}" type="parTrans" cxnId="{C15968F1-128E-4B5D-A000-EF601185C83B}">
      <dgm:prSet/>
      <dgm:spPr/>
      <dgm:t>
        <a:bodyPr/>
        <a:lstStyle/>
        <a:p>
          <a:endParaRPr lang="en-GB"/>
        </a:p>
      </dgm:t>
    </dgm:pt>
    <dgm:pt modelId="{9A054F0F-69DA-43FE-8D38-E7BF2F7BBFE7}" type="sibTrans" cxnId="{C15968F1-128E-4B5D-A000-EF601185C83B}">
      <dgm:prSet/>
      <dgm:spPr/>
      <dgm:t>
        <a:bodyPr/>
        <a:lstStyle/>
        <a:p>
          <a:endParaRPr lang="en-GB"/>
        </a:p>
      </dgm:t>
    </dgm:pt>
    <dgm:pt modelId="{6707E2A5-4AF6-442C-A09C-FAE48F41F2A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Limits RBM energy function size to 52 units per layer.</a:t>
          </a:r>
        </a:p>
      </dgm:t>
    </dgm:pt>
    <dgm:pt modelId="{25D2F2B3-B9BE-4BA0-A6B3-F29A4771C1E1}" type="parTrans" cxnId="{D72E033C-F9B4-4926-9541-236D35206DC3}">
      <dgm:prSet/>
      <dgm:spPr/>
      <dgm:t>
        <a:bodyPr/>
        <a:lstStyle/>
        <a:p>
          <a:endParaRPr lang="en-GB"/>
        </a:p>
      </dgm:t>
    </dgm:pt>
    <dgm:pt modelId="{F2CEA79C-5E02-4ABA-A122-8BFC0FB7A568}" type="sibTrans" cxnId="{D72E033C-F9B4-4926-9541-236D35206DC3}">
      <dgm:prSet/>
      <dgm:spPr/>
      <dgm:t>
        <a:bodyPr/>
        <a:lstStyle/>
        <a:p>
          <a:endParaRPr lang="en-GB"/>
        </a:p>
      </dgm:t>
    </dgm:pt>
    <dgm:pt modelId="{1A7277E6-E5C5-4EAA-A72D-539613FD384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/>
            <a:t>Weight and bias updates computed using samples from the quantum processing unit.</a:t>
          </a:r>
        </a:p>
      </dgm:t>
    </dgm:pt>
    <dgm:pt modelId="{0961D941-3729-435A-B5EF-1C6FC1EB9674}" type="parTrans" cxnId="{EE988221-E355-40B1-86B6-6A1B903F0853}">
      <dgm:prSet/>
      <dgm:spPr/>
      <dgm:t>
        <a:bodyPr/>
        <a:lstStyle/>
        <a:p>
          <a:endParaRPr lang="en-GB"/>
        </a:p>
      </dgm:t>
    </dgm:pt>
    <dgm:pt modelId="{FFF0B3B3-8FB3-4B96-8136-64AD4B35C495}" type="sibTrans" cxnId="{EE988221-E355-40B1-86B6-6A1B903F0853}">
      <dgm:prSet/>
      <dgm:spPr/>
      <dgm:t>
        <a:bodyPr/>
        <a:lstStyle/>
        <a:p>
          <a:endParaRPr lang="en-GB"/>
        </a:p>
      </dgm:t>
    </dgm:pt>
    <dgm:pt modelId="{AC6AF5F3-549A-4570-81A3-B7E42785687E}" type="pres">
      <dgm:prSet presAssocID="{3ED9FEED-9DC3-4587-8D37-4602FBFAF739}" presName="linear" presStyleCnt="0">
        <dgm:presLayoutVars>
          <dgm:animLvl val="lvl"/>
          <dgm:resizeHandles val="exact"/>
        </dgm:presLayoutVars>
      </dgm:prSet>
      <dgm:spPr/>
    </dgm:pt>
    <dgm:pt modelId="{6C2CBBE8-C34E-47B2-8180-C453B8DD3478}" type="pres">
      <dgm:prSet presAssocID="{6DF4F2B3-610B-4A51-934C-F5A133FBAE90}" presName="parentText" presStyleLbl="node1" presStyleIdx="0" presStyleCnt="2" custScaleY="67600">
        <dgm:presLayoutVars>
          <dgm:chMax val="0"/>
          <dgm:bulletEnabled val="1"/>
        </dgm:presLayoutVars>
      </dgm:prSet>
      <dgm:spPr/>
    </dgm:pt>
    <dgm:pt modelId="{1505B54B-4BDF-4847-9E6F-8C247898DAA7}" type="pres">
      <dgm:prSet presAssocID="{6DF4F2B3-610B-4A51-934C-F5A133FBAE90}" presName="childText" presStyleLbl="revTx" presStyleIdx="0" presStyleCnt="2">
        <dgm:presLayoutVars>
          <dgm:bulletEnabled val="1"/>
        </dgm:presLayoutVars>
      </dgm:prSet>
      <dgm:spPr/>
    </dgm:pt>
    <dgm:pt modelId="{2F980B56-F3BF-485D-986E-B4B46FF45275}" type="pres">
      <dgm:prSet presAssocID="{56F126AB-7CC3-4C59-A8B3-C6D6A529C21F}" presName="parentText" presStyleLbl="node1" presStyleIdx="1" presStyleCnt="2" custScaleY="66760">
        <dgm:presLayoutVars>
          <dgm:chMax val="0"/>
          <dgm:bulletEnabled val="1"/>
        </dgm:presLayoutVars>
      </dgm:prSet>
      <dgm:spPr/>
    </dgm:pt>
    <dgm:pt modelId="{F16E625A-1892-490C-82F6-EBDBFAFCD2DA}" type="pres">
      <dgm:prSet presAssocID="{56F126AB-7CC3-4C59-A8B3-C6D6A529C21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6DFBC09-DA05-4115-BBEA-C98C67468CE0}" type="presOf" srcId="{56F126AB-7CC3-4C59-A8B3-C6D6A529C21F}" destId="{2F980B56-F3BF-485D-986E-B4B46FF45275}" srcOrd="0" destOrd="0" presId="urn:microsoft.com/office/officeart/2005/8/layout/vList2"/>
    <dgm:cxn modelId="{F90EAA0B-AD5C-4C2F-85E0-A340A33D7793}" type="presOf" srcId="{1A7277E6-E5C5-4EAA-A72D-539613FD384B}" destId="{F16E625A-1892-490C-82F6-EBDBFAFCD2DA}" srcOrd="0" destOrd="2" presId="urn:microsoft.com/office/officeart/2005/8/layout/vList2"/>
    <dgm:cxn modelId="{EE988221-E355-40B1-86B6-6A1B903F0853}" srcId="{56F126AB-7CC3-4C59-A8B3-C6D6A529C21F}" destId="{1A7277E6-E5C5-4EAA-A72D-539613FD384B}" srcOrd="2" destOrd="0" parTransId="{0961D941-3729-435A-B5EF-1C6FC1EB9674}" sibTransId="{FFF0B3B3-8FB3-4B96-8136-64AD4B35C495}"/>
    <dgm:cxn modelId="{F63EEE22-1338-42D2-9739-99A3B4FFB7AC}" srcId="{6DF4F2B3-610B-4A51-934C-F5A133FBAE90}" destId="{EE3158DF-6B97-47EA-A641-3DF376884626}" srcOrd="0" destOrd="0" parTransId="{F1027CE3-CCA5-4223-9E55-D42FC2A90DC5}" sibTransId="{7B5092E1-B992-4279-A1FD-04BBD992740D}"/>
    <dgm:cxn modelId="{1897A92B-AE80-4079-884D-380D19149ADD}" type="presOf" srcId="{6707E2A5-4AF6-442C-A09C-FAE48F41F2A2}" destId="{F16E625A-1892-490C-82F6-EBDBFAFCD2DA}" srcOrd="0" destOrd="1" presId="urn:microsoft.com/office/officeart/2005/8/layout/vList2"/>
    <dgm:cxn modelId="{6EC17637-B78B-4CED-966F-DD711AE44BBC}" srcId="{3ED9FEED-9DC3-4587-8D37-4602FBFAF739}" destId="{56F126AB-7CC3-4C59-A8B3-C6D6A529C21F}" srcOrd="1" destOrd="0" parTransId="{30933FFD-CE3E-4201-BD3F-A1EB9B2DD5E2}" sibTransId="{87DB5834-69E7-44EB-9048-BAE19EC86508}"/>
    <dgm:cxn modelId="{D72E033C-F9B4-4926-9541-236D35206DC3}" srcId="{56F126AB-7CC3-4C59-A8B3-C6D6A529C21F}" destId="{6707E2A5-4AF6-442C-A09C-FAE48F41F2A2}" srcOrd="1" destOrd="0" parTransId="{25D2F2B3-B9BE-4BA0-A6B3-F29A4771C1E1}" sibTransId="{F2CEA79C-5E02-4ABA-A122-8BFC0FB7A568}"/>
    <dgm:cxn modelId="{89E3C25F-5904-4592-B990-A0125858C20E}" type="presOf" srcId="{6DF4F2B3-610B-4A51-934C-F5A133FBAE90}" destId="{6C2CBBE8-C34E-47B2-8180-C453B8DD3478}" srcOrd="0" destOrd="0" presId="urn:microsoft.com/office/officeart/2005/8/layout/vList2"/>
    <dgm:cxn modelId="{CD94E459-A5DF-4432-9838-0260D0CDCB61}" type="presOf" srcId="{3ED9FEED-9DC3-4587-8D37-4602FBFAF739}" destId="{AC6AF5F3-549A-4570-81A3-B7E42785687E}" srcOrd="0" destOrd="0" presId="urn:microsoft.com/office/officeart/2005/8/layout/vList2"/>
    <dgm:cxn modelId="{1A99318E-A07C-438A-B6F0-5FF3B053AA8E}" srcId="{56F126AB-7CC3-4C59-A8B3-C6D6A529C21F}" destId="{E693E729-8038-40CD-B5C6-FB179B7FAC7D}" srcOrd="0" destOrd="0" parTransId="{F2CC5146-2B18-4E81-8B22-AEC9A4577C95}" sibTransId="{DE801DEB-CAA7-45E9-9087-F467F58E3F26}"/>
    <dgm:cxn modelId="{EC90AB95-9895-4DD9-8BDF-027603907ADC}" type="presOf" srcId="{E693E729-8038-40CD-B5C6-FB179B7FAC7D}" destId="{F16E625A-1892-490C-82F6-EBDBFAFCD2DA}" srcOrd="0" destOrd="0" presId="urn:microsoft.com/office/officeart/2005/8/layout/vList2"/>
    <dgm:cxn modelId="{5D2718B5-E992-4037-B99A-6038468121C7}" srcId="{6DF4F2B3-610B-4A51-934C-F5A133FBAE90}" destId="{957C699F-9BA7-4103-8073-9775EDCA5AC3}" srcOrd="1" destOrd="0" parTransId="{3A3C8ED7-69BE-4024-826C-682CB8C9E937}" sibTransId="{37E933C3-81C7-42F6-823F-1BC19C3D4889}"/>
    <dgm:cxn modelId="{4CB451BD-DCF6-4F21-A47D-A1D3FA0979B8}" srcId="{3ED9FEED-9DC3-4587-8D37-4602FBFAF739}" destId="{6DF4F2B3-610B-4A51-934C-F5A133FBAE90}" srcOrd="0" destOrd="0" parTransId="{C282B565-7BE7-43E0-9198-C493778DE57D}" sibTransId="{080BDA6F-AACE-46EA-B4B6-42952A746B57}"/>
    <dgm:cxn modelId="{D6F466C5-9564-498E-9932-78F6CFFD1E4C}" type="presOf" srcId="{22C0EE1D-4B8F-4EE0-B8A3-A31646F419BB}" destId="{1505B54B-4BDF-4847-9E6F-8C247898DAA7}" srcOrd="0" destOrd="3" presId="urn:microsoft.com/office/officeart/2005/8/layout/vList2"/>
    <dgm:cxn modelId="{A26D74C7-6142-4831-A42F-99E026CB2AA8}" type="presOf" srcId="{957C699F-9BA7-4103-8073-9775EDCA5AC3}" destId="{1505B54B-4BDF-4847-9E6F-8C247898DAA7}" srcOrd="0" destOrd="1" presId="urn:microsoft.com/office/officeart/2005/8/layout/vList2"/>
    <dgm:cxn modelId="{F90903D4-8916-464A-A150-6B1FF4928ACC}" type="presOf" srcId="{EE3158DF-6B97-47EA-A641-3DF376884626}" destId="{1505B54B-4BDF-4847-9E6F-8C247898DAA7}" srcOrd="0" destOrd="0" presId="urn:microsoft.com/office/officeart/2005/8/layout/vList2"/>
    <dgm:cxn modelId="{82B6FBE4-6DE2-41EA-B98D-7931CBC7A427}" type="presOf" srcId="{D95B6287-F807-4AC4-88DE-FDE0F728F377}" destId="{1505B54B-4BDF-4847-9E6F-8C247898DAA7}" srcOrd="0" destOrd="2" presId="urn:microsoft.com/office/officeart/2005/8/layout/vList2"/>
    <dgm:cxn modelId="{A23A3FF0-0D6F-404F-A6CF-398211951E39}" srcId="{6DF4F2B3-610B-4A51-934C-F5A133FBAE90}" destId="{22C0EE1D-4B8F-4EE0-B8A3-A31646F419BB}" srcOrd="3" destOrd="0" parTransId="{AC2DE16E-D09B-46AD-8063-5F0CC8E06137}" sibTransId="{8033AB19-12EB-44E6-8561-DE020D3C4344}"/>
    <dgm:cxn modelId="{C15968F1-128E-4B5D-A000-EF601185C83B}" srcId="{6DF4F2B3-610B-4A51-934C-F5A133FBAE90}" destId="{D95B6287-F807-4AC4-88DE-FDE0F728F377}" srcOrd="2" destOrd="0" parTransId="{83868F14-FC33-4B61-AB12-D807DA45FFE0}" sibTransId="{9A054F0F-69DA-43FE-8D38-E7BF2F7BBFE7}"/>
    <dgm:cxn modelId="{D77C6957-1218-48F5-90E4-6C4AC6607DED}" type="presParOf" srcId="{AC6AF5F3-549A-4570-81A3-B7E42785687E}" destId="{6C2CBBE8-C34E-47B2-8180-C453B8DD3478}" srcOrd="0" destOrd="0" presId="urn:microsoft.com/office/officeart/2005/8/layout/vList2"/>
    <dgm:cxn modelId="{B8089CB4-A053-492C-AB36-B8D3D9B7E2F3}" type="presParOf" srcId="{AC6AF5F3-549A-4570-81A3-B7E42785687E}" destId="{1505B54B-4BDF-4847-9E6F-8C247898DAA7}" srcOrd="1" destOrd="0" presId="urn:microsoft.com/office/officeart/2005/8/layout/vList2"/>
    <dgm:cxn modelId="{7272DDD6-2D43-4B5D-8C0A-B4E08A7895D3}" type="presParOf" srcId="{AC6AF5F3-549A-4570-81A3-B7E42785687E}" destId="{2F980B56-F3BF-485D-986E-B4B46FF45275}" srcOrd="2" destOrd="0" presId="urn:microsoft.com/office/officeart/2005/8/layout/vList2"/>
    <dgm:cxn modelId="{2E0FABA2-4326-47E5-8026-73F876422BC8}" type="presParOf" srcId="{AC6AF5F3-549A-4570-81A3-B7E42785687E}" destId="{F16E625A-1892-490C-82F6-EBDBFAFCD2D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E4DEC-1D14-4A23-ACD9-CDED1517AE34}">
      <dsp:nvSpPr>
        <dsp:cNvPr id="0" name=""/>
        <dsp:cNvSpPr/>
      </dsp:nvSpPr>
      <dsp:spPr>
        <a:xfrm>
          <a:off x="0" y="0"/>
          <a:ext cx="8839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B67F5A-2D89-4553-8D55-B6AE20FFFC6E}">
      <dsp:nvSpPr>
        <dsp:cNvPr id="0" name=""/>
        <dsp:cNvSpPr/>
      </dsp:nvSpPr>
      <dsp:spPr>
        <a:xfrm>
          <a:off x="0" y="0"/>
          <a:ext cx="2838887" cy="587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Background</a:t>
          </a:r>
          <a:endParaRPr lang="en-GB" sz="3200" kern="1200" dirty="0"/>
        </a:p>
      </dsp:txBody>
      <dsp:txXfrm>
        <a:off x="0" y="0"/>
        <a:ext cx="2838887" cy="5875098"/>
      </dsp:txXfrm>
    </dsp:sp>
    <dsp:sp modelId="{F0A66104-942F-4BCC-8BB3-8A26F99EB337}">
      <dsp:nvSpPr>
        <dsp:cNvPr id="0" name=""/>
        <dsp:cNvSpPr/>
      </dsp:nvSpPr>
      <dsp:spPr>
        <a:xfrm>
          <a:off x="2951276" y="91798"/>
          <a:ext cx="5881693" cy="183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kern="1200" dirty="0">
              <a:latin typeface="+mn-lt"/>
            </a:rPr>
            <a:t>Growing demand for ensuring </a:t>
          </a:r>
          <a:r>
            <a:rPr lang="en-US" sz="2000" kern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rPr>
            <a:t>safe operations </a:t>
          </a:r>
          <a:r>
            <a:rPr lang="en-US" sz="2000" kern="1200" dirty="0">
              <a:latin typeface="+mn-lt"/>
            </a:rPr>
            <a:t>and preventing malfunctioning by detecting abnormal events.</a:t>
          </a:r>
          <a:endParaRPr lang="en-GB" sz="2000" kern="1200" dirty="0">
            <a:latin typeface="+mn-lt"/>
          </a:endParaRPr>
        </a:p>
      </dsp:txBody>
      <dsp:txXfrm>
        <a:off x="2951276" y="91798"/>
        <a:ext cx="5881693" cy="1835968"/>
      </dsp:txXfrm>
    </dsp:sp>
    <dsp:sp modelId="{AE9DB11F-AE79-43D7-BC99-29E50A11B6F7}">
      <dsp:nvSpPr>
        <dsp:cNvPr id="0" name=""/>
        <dsp:cNvSpPr/>
      </dsp:nvSpPr>
      <dsp:spPr>
        <a:xfrm>
          <a:off x="2838887" y="1927766"/>
          <a:ext cx="5994082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DB1161A-1369-482C-9E3B-524FD792D212}">
      <dsp:nvSpPr>
        <dsp:cNvPr id="0" name=""/>
        <dsp:cNvSpPr/>
      </dsp:nvSpPr>
      <dsp:spPr>
        <a:xfrm>
          <a:off x="2951276" y="2019564"/>
          <a:ext cx="5881693" cy="183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Preventing plant accidents causing </a:t>
          </a:r>
          <a:r>
            <a:rPr lang="en-US" sz="2000" b="0" i="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environmental and economical losses</a:t>
          </a:r>
          <a:r>
            <a:rPr lang="en-US" sz="2000" b="0" i="0" kern="1200" dirty="0"/>
            <a:t>.</a:t>
          </a:r>
          <a:endParaRPr lang="en-GB" sz="2000" kern="1200" dirty="0"/>
        </a:p>
      </dsp:txBody>
      <dsp:txXfrm>
        <a:off x="2951276" y="2019564"/>
        <a:ext cx="5881693" cy="1835968"/>
      </dsp:txXfrm>
    </dsp:sp>
    <dsp:sp modelId="{891EBDB4-E7EE-4393-8884-F70075D0712E}">
      <dsp:nvSpPr>
        <dsp:cNvPr id="0" name=""/>
        <dsp:cNvSpPr/>
      </dsp:nvSpPr>
      <dsp:spPr>
        <a:xfrm>
          <a:off x="2838887" y="3855533"/>
          <a:ext cx="5994082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EAE703B-861F-4EE7-A12D-76A4250A5623}">
      <dsp:nvSpPr>
        <dsp:cNvPr id="0" name=""/>
        <dsp:cNvSpPr/>
      </dsp:nvSpPr>
      <dsp:spPr>
        <a:xfrm>
          <a:off x="2951276" y="3947331"/>
          <a:ext cx="5881693" cy="183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Computational limitation </a:t>
          </a:r>
          <a:r>
            <a:rPr lang="en-US" sz="2000" kern="1200" dirty="0">
              <a:solidFill>
                <a:schemeClr val="tx1"/>
              </a:solidFill>
            </a:rPr>
            <a:t>of classical training algorithm for deep learning model.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2951276" y="3947331"/>
        <a:ext cx="5881693" cy="1835968"/>
      </dsp:txXfrm>
    </dsp:sp>
    <dsp:sp modelId="{72562908-35C4-40EE-BA29-AFC17A8DE676}">
      <dsp:nvSpPr>
        <dsp:cNvPr id="0" name=""/>
        <dsp:cNvSpPr/>
      </dsp:nvSpPr>
      <dsp:spPr>
        <a:xfrm>
          <a:off x="2838887" y="5783299"/>
          <a:ext cx="5994082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CBBE8-C34E-47B2-8180-C453B8DD3478}">
      <dsp:nvSpPr>
        <dsp:cNvPr id="0" name=""/>
        <dsp:cNvSpPr/>
      </dsp:nvSpPr>
      <dsp:spPr>
        <a:xfrm>
          <a:off x="0" y="328317"/>
          <a:ext cx="10784264" cy="82255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/>
            <a:t>Learning Algorithm:</a:t>
          </a:r>
          <a:endParaRPr lang="en-GB" sz="2400" b="1" kern="1200" dirty="0"/>
        </a:p>
      </dsp:txBody>
      <dsp:txXfrm>
        <a:off x="40154" y="368471"/>
        <a:ext cx="10703956" cy="742248"/>
      </dsp:txXfrm>
    </dsp:sp>
    <dsp:sp modelId="{1505B54B-4BDF-4847-9E6F-8C247898DAA7}">
      <dsp:nvSpPr>
        <dsp:cNvPr id="0" name=""/>
        <dsp:cNvSpPr/>
      </dsp:nvSpPr>
      <dsp:spPr>
        <a:xfrm>
          <a:off x="0" y="1150873"/>
          <a:ext cx="10784264" cy="137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40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Contrastive divergence (CD) learning algorithm for RBM training.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CD-k learning with Gibbs chain for k steps to generate training samples.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Modified variation for RBMs with Gaussian visible units.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endParaRPr lang="en-US" sz="2100" b="0" i="0" kern="1200" dirty="0"/>
        </a:p>
      </dsp:txBody>
      <dsp:txXfrm>
        <a:off x="0" y="1150873"/>
        <a:ext cx="10784264" cy="1379137"/>
      </dsp:txXfrm>
    </dsp:sp>
    <dsp:sp modelId="{E9233B92-40DF-42C6-9B75-826E392514A4}">
      <dsp:nvSpPr>
        <dsp:cNvPr id="0" name=""/>
        <dsp:cNvSpPr/>
      </dsp:nvSpPr>
      <dsp:spPr>
        <a:xfrm>
          <a:off x="0" y="2530011"/>
          <a:ext cx="10784264" cy="85850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1" i="0" kern="1200" dirty="0"/>
            <a:t>Model Parameters and Trade-off:</a:t>
          </a:r>
          <a:endParaRPr lang="en-US" sz="2400" b="0" i="0" kern="1200" dirty="0"/>
        </a:p>
      </dsp:txBody>
      <dsp:txXfrm>
        <a:off x="41909" y="2571920"/>
        <a:ext cx="10700446" cy="774683"/>
      </dsp:txXfrm>
    </dsp:sp>
    <dsp:sp modelId="{D18E7AF7-C96A-4D79-BD12-97F7F0FA54B7}">
      <dsp:nvSpPr>
        <dsp:cNvPr id="0" name=""/>
        <dsp:cNvSpPr/>
      </dsp:nvSpPr>
      <dsp:spPr>
        <a:xfrm>
          <a:off x="0" y="3388512"/>
          <a:ext cx="10784264" cy="164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40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DBN-based sub-network parameters fine-tuned with backpropagation.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Gradients of loss function estimated for iterative parameter updates.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Minimization of categorical cross-entropy loss for maximum likelihood estimates.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QC-based model achieves a balance between high FDR (99.39%) and low FAR (5.25%), efficient in distinguishing faulty data from normal operation states.</a:t>
          </a:r>
        </a:p>
      </dsp:txBody>
      <dsp:txXfrm>
        <a:off x="0" y="3388512"/>
        <a:ext cx="10784264" cy="16482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FBAD2-C704-416C-B8FA-ADADC821C5FE}">
      <dsp:nvSpPr>
        <dsp:cNvPr id="0" name=""/>
        <dsp:cNvSpPr/>
      </dsp:nvSpPr>
      <dsp:spPr>
        <a:xfrm>
          <a:off x="0" y="0"/>
          <a:ext cx="91587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A6E9-8EE1-48E0-945F-E4C91540C3DF}">
      <dsp:nvSpPr>
        <dsp:cNvPr id="0" name=""/>
        <dsp:cNvSpPr/>
      </dsp:nvSpPr>
      <dsp:spPr>
        <a:xfrm>
          <a:off x="0" y="0"/>
          <a:ext cx="2814370" cy="539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/>
            <a:t>Conclusion</a:t>
          </a:r>
          <a:endParaRPr lang="en-GB" sz="3200" b="0" kern="1200" dirty="0"/>
        </a:p>
      </dsp:txBody>
      <dsp:txXfrm>
        <a:off x="0" y="0"/>
        <a:ext cx="2814370" cy="5398329"/>
      </dsp:txXfrm>
    </dsp:sp>
    <dsp:sp modelId="{BDB6D8D2-1FF6-48B8-A214-920211C431C1}">
      <dsp:nvSpPr>
        <dsp:cNvPr id="0" name=""/>
        <dsp:cNvSpPr/>
      </dsp:nvSpPr>
      <dsp:spPr>
        <a:xfrm>
          <a:off x="2933237" y="84348"/>
          <a:ext cx="6220697" cy="1686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Quantum computing reduces computation effort and </a:t>
          </a:r>
          <a:r>
            <a:rPr lang="en-US" sz="2000" b="0" i="0" kern="1200" dirty="0"/>
            <a:t>combines quantum and deep neural networks to offer a competitive edge.</a:t>
          </a:r>
          <a:endParaRPr lang="en-GB" sz="2000" kern="1200" dirty="0"/>
        </a:p>
      </dsp:txBody>
      <dsp:txXfrm>
        <a:off x="2933237" y="84348"/>
        <a:ext cx="6220697" cy="1686977"/>
      </dsp:txXfrm>
    </dsp:sp>
    <dsp:sp modelId="{ADF36687-C96F-4C7D-AAB8-C7BDF88D8C5A}">
      <dsp:nvSpPr>
        <dsp:cNvPr id="0" name=""/>
        <dsp:cNvSpPr/>
      </dsp:nvSpPr>
      <dsp:spPr>
        <a:xfrm>
          <a:off x="2814370" y="1771326"/>
          <a:ext cx="63395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98A46-2C41-4DBF-B596-E1514343DAA7}">
      <dsp:nvSpPr>
        <dsp:cNvPr id="0" name=""/>
        <dsp:cNvSpPr/>
      </dsp:nvSpPr>
      <dsp:spPr>
        <a:xfrm>
          <a:off x="2933237" y="1855675"/>
          <a:ext cx="6220697" cy="1686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Competitive performance against classical methods as we get average Fault Detection Rate (FDR) of 80% and total average False Alarm Rate (FAR) of 1.3% for rare fault detection.</a:t>
          </a:r>
          <a:endParaRPr lang="en-GB" sz="2000" kern="1200" dirty="0"/>
        </a:p>
      </dsp:txBody>
      <dsp:txXfrm>
        <a:off x="2933237" y="1855675"/>
        <a:ext cx="6220697" cy="1686977"/>
      </dsp:txXfrm>
    </dsp:sp>
    <dsp:sp modelId="{6F8AB5B7-8CAC-4DCF-BD9B-D6D504B36E35}">
      <dsp:nvSpPr>
        <dsp:cNvPr id="0" name=""/>
        <dsp:cNvSpPr/>
      </dsp:nvSpPr>
      <dsp:spPr>
        <a:xfrm>
          <a:off x="2814370" y="3542653"/>
          <a:ext cx="63395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386BE-E050-47B2-977B-DA205DD7D8E1}">
      <dsp:nvSpPr>
        <dsp:cNvPr id="0" name=""/>
        <dsp:cNvSpPr/>
      </dsp:nvSpPr>
      <dsp:spPr>
        <a:xfrm>
          <a:off x="2933237" y="3627002"/>
          <a:ext cx="6220697" cy="1686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/>
            <a:t>Demonstrates robust generalization, even without feature screening and achieves higher accuracy in classifying different fault states.</a:t>
          </a:r>
          <a:endParaRPr lang="en-GB" sz="2000" kern="1200" dirty="0"/>
        </a:p>
      </dsp:txBody>
      <dsp:txXfrm>
        <a:off x="2933237" y="3627002"/>
        <a:ext cx="6220697" cy="1686977"/>
      </dsp:txXfrm>
    </dsp:sp>
    <dsp:sp modelId="{949AD9F3-328C-4E58-B1F3-714BBFC15C89}">
      <dsp:nvSpPr>
        <dsp:cNvPr id="0" name=""/>
        <dsp:cNvSpPr/>
      </dsp:nvSpPr>
      <dsp:spPr>
        <a:xfrm>
          <a:off x="2814370" y="5313980"/>
          <a:ext cx="63395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904DA-32C9-479D-929D-D6D2D649062E}">
      <dsp:nvSpPr>
        <dsp:cNvPr id="0" name=""/>
        <dsp:cNvSpPr/>
      </dsp:nvSpPr>
      <dsp:spPr>
        <a:xfrm>
          <a:off x="0" y="368718"/>
          <a:ext cx="11180190" cy="19750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67707" tIns="395732" rIns="86770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 dirty="0"/>
            <a:t>Explore quantum computing scalability for complex industrial chemical processes.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Investigate performance with a growing number of process variables.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 dirty="0"/>
            <a:t>Assess quantum computing's potential compared to classical techniques as systems become larger and more complex.</a:t>
          </a:r>
        </a:p>
      </dsp:txBody>
      <dsp:txXfrm>
        <a:off x="0" y="368718"/>
        <a:ext cx="11180190" cy="1975050"/>
      </dsp:txXfrm>
    </dsp:sp>
    <dsp:sp modelId="{1B6E7FCF-51E0-4527-A9B8-266ED07D8D60}">
      <dsp:nvSpPr>
        <dsp:cNvPr id="0" name=""/>
        <dsp:cNvSpPr/>
      </dsp:nvSpPr>
      <dsp:spPr>
        <a:xfrm>
          <a:off x="559009" y="88278"/>
          <a:ext cx="7826133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5809" tIns="0" rIns="2958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 dirty="0"/>
            <a:t>Scaling Quantum Computing:</a:t>
          </a:r>
          <a:endParaRPr lang="en-GB" sz="1900" b="0" kern="1200" dirty="0"/>
        </a:p>
      </dsp:txBody>
      <dsp:txXfrm>
        <a:off x="586389" y="115658"/>
        <a:ext cx="7771373" cy="506120"/>
      </dsp:txXfrm>
    </dsp:sp>
    <dsp:sp modelId="{8A153ED6-FC14-4453-8AE6-A863EE3F5F74}">
      <dsp:nvSpPr>
        <dsp:cNvPr id="0" name=""/>
        <dsp:cNvSpPr/>
      </dsp:nvSpPr>
      <dsp:spPr>
        <a:xfrm>
          <a:off x="0" y="2726808"/>
          <a:ext cx="11180190" cy="1436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67707" tIns="395732" rIns="86770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900" b="0" i="0" kern="1200"/>
            <a:t>Enhance quantum generative training techniques.</a:t>
          </a:r>
          <a:endParaRPr lang="en-US" sz="1900" b="0" i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/>
            <a:t>Explore different quantum algorithms for improved sampling abilities.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/>
            <a:t>Aim for faster convergence and superior deep learning model performance.</a:t>
          </a:r>
        </a:p>
      </dsp:txBody>
      <dsp:txXfrm>
        <a:off x="0" y="2726808"/>
        <a:ext cx="11180190" cy="1436400"/>
      </dsp:txXfrm>
    </dsp:sp>
    <dsp:sp modelId="{8849C845-21D4-4EE0-8042-453DF0FBF0FC}">
      <dsp:nvSpPr>
        <dsp:cNvPr id="0" name=""/>
        <dsp:cNvSpPr/>
      </dsp:nvSpPr>
      <dsp:spPr>
        <a:xfrm>
          <a:off x="559009" y="2446368"/>
          <a:ext cx="7826133" cy="5608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5809" tIns="0" rIns="2958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 dirty="0"/>
            <a:t>Improving Quantum Generative Training:</a:t>
          </a:r>
          <a:endParaRPr lang="en-US" sz="1900" b="0" i="0" kern="1200" dirty="0"/>
        </a:p>
      </dsp:txBody>
      <dsp:txXfrm>
        <a:off x="586389" y="2473748"/>
        <a:ext cx="7771373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E4DEC-1D14-4A23-ACD9-CDED1517AE34}">
      <dsp:nvSpPr>
        <dsp:cNvPr id="0" name=""/>
        <dsp:cNvSpPr/>
      </dsp:nvSpPr>
      <dsp:spPr>
        <a:xfrm>
          <a:off x="0" y="0"/>
          <a:ext cx="8839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B67F5A-2D89-4553-8D55-B6AE20FFFC6E}">
      <dsp:nvSpPr>
        <dsp:cNvPr id="0" name=""/>
        <dsp:cNvSpPr/>
      </dsp:nvSpPr>
      <dsp:spPr>
        <a:xfrm>
          <a:off x="0" y="0"/>
          <a:ext cx="2838887" cy="5875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Objective</a:t>
          </a:r>
          <a:endParaRPr lang="en-GB" sz="3200" kern="1200" dirty="0"/>
        </a:p>
      </dsp:txBody>
      <dsp:txXfrm>
        <a:off x="0" y="0"/>
        <a:ext cx="2838887" cy="5875098"/>
      </dsp:txXfrm>
    </dsp:sp>
    <dsp:sp modelId="{F0A66104-942F-4BCC-8BB3-8A26F99EB337}">
      <dsp:nvSpPr>
        <dsp:cNvPr id="0" name=""/>
        <dsp:cNvSpPr/>
      </dsp:nvSpPr>
      <dsp:spPr>
        <a:xfrm>
          <a:off x="2951276" y="91798"/>
          <a:ext cx="5881693" cy="183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To propose a </a:t>
          </a:r>
          <a:r>
            <a:rPr lang="en-US" sz="2000" b="0" i="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quantum computing-based</a:t>
          </a:r>
          <a:r>
            <a:rPr lang="en-US" sz="2000" b="0" i="0" kern="1200" dirty="0"/>
            <a:t> fault diagnosis model for complex industrial chemical process systems.</a:t>
          </a:r>
          <a:endParaRPr lang="en-GB" sz="2000" kern="1200" dirty="0">
            <a:latin typeface="+mn-lt"/>
          </a:endParaRPr>
        </a:p>
      </dsp:txBody>
      <dsp:txXfrm>
        <a:off x="2951276" y="91798"/>
        <a:ext cx="5881693" cy="1835968"/>
      </dsp:txXfrm>
    </dsp:sp>
    <dsp:sp modelId="{AE9DB11F-AE79-43D7-BC99-29E50A11B6F7}">
      <dsp:nvSpPr>
        <dsp:cNvPr id="0" name=""/>
        <dsp:cNvSpPr/>
      </dsp:nvSpPr>
      <dsp:spPr>
        <a:xfrm>
          <a:off x="2838887" y="1927766"/>
          <a:ext cx="5994082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DB1161A-1369-482C-9E3B-524FD792D212}">
      <dsp:nvSpPr>
        <dsp:cNvPr id="0" name=""/>
        <dsp:cNvSpPr/>
      </dsp:nvSpPr>
      <dsp:spPr>
        <a:xfrm>
          <a:off x="2951276" y="2019564"/>
          <a:ext cx="5881693" cy="183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Demonstrate the applicability of the proposed model through two case studies on a </a:t>
          </a:r>
          <a:r>
            <a:rPr lang="en-US" sz="2000" b="0" i="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CSTR and TE process</a:t>
          </a:r>
          <a:r>
            <a:rPr lang="en-US" sz="2000" b="0" i="0" kern="1200" dirty="0">
              <a:solidFill>
                <a:schemeClr val="tx1"/>
              </a:solidFill>
            </a:rPr>
            <a:t>.</a:t>
          </a:r>
          <a:endParaRPr lang="en-GB" sz="20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2951276" y="2019564"/>
        <a:ext cx="5881693" cy="1835968"/>
      </dsp:txXfrm>
    </dsp:sp>
    <dsp:sp modelId="{891EBDB4-E7EE-4393-8884-F70075D0712E}">
      <dsp:nvSpPr>
        <dsp:cNvPr id="0" name=""/>
        <dsp:cNvSpPr/>
      </dsp:nvSpPr>
      <dsp:spPr>
        <a:xfrm>
          <a:off x="2838887" y="3855533"/>
          <a:ext cx="5994082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EAE703B-861F-4EE7-A12D-76A4250A5623}">
      <dsp:nvSpPr>
        <dsp:cNvPr id="0" name=""/>
        <dsp:cNvSpPr/>
      </dsp:nvSpPr>
      <dsp:spPr>
        <a:xfrm>
          <a:off x="2951276" y="3947331"/>
          <a:ext cx="5881693" cy="1835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Optimizes the training part </a:t>
          </a:r>
          <a:r>
            <a:rPr lang="en-US" sz="2000" kern="1200" dirty="0"/>
            <a:t>with the help of quantum computing as compared to traditional data driven approach.</a:t>
          </a:r>
          <a:endParaRPr lang="en-GB" sz="2000" kern="1200" dirty="0"/>
        </a:p>
      </dsp:txBody>
      <dsp:txXfrm>
        <a:off x="2951276" y="3947331"/>
        <a:ext cx="5881693" cy="1835968"/>
      </dsp:txXfrm>
    </dsp:sp>
    <dsp:sp modelId="{72562908-35C4-40EE-BA29-AFC17A8DE676}">
      <dsp:nvSpPr>
        <dsp:cNvPr id="0" name=""/>
        <dsp:cNvSpPr/>
      </dsp:nvSpPr>
      <dsp:spPr>
        <a:xfrm>
          <a:off x="2838887" y="5783299"/>
          <a:ext cx="5994082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6C6A9-9724-42DF-8D81-2524E4C41FD6}">
      <dsp:nvSpPr>
        <dsp:cNvPr id="0" name=""/>
        <dsp:cNvSpPr/>
      </dsp:nvSpPr>
      <dsp:spPr>
        <a:xfrm>
          <a:off x="859832" y="1459"/>
          <a:ext cx="5122290" cy="4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Applicability of QC based techniques</a:t>
          </a:r>
        </a:p>
      </dsp:txBody>
      <dsp:txXfrm>
        <a:off x="859832" y="1459"/>
        <a:ext cx="5122290" cy="465662"/>
      </dsp:txXfrm>
    </dsp:sp>
    <dsp:sp modelId="{E8D6887B-3A8C-4537-BC7F-31B602BB9485}">
      <dsp:nvSpPr>
        <dsp:cNvPr id="0" name=""/>
        <dsp:cNvSpPr/>
      </dsp:nvSpPr>
      <dsp:spPr>
        <a:xfrm>
          <a:off x="859832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D7706E-E5E6-4789-9100-CA7B4090A00D}">
      <dsp:nvSpPr>
        <dsp:cNvPr id="0" name=""/>
        <dsp:cNvSpPr/>
      </dsp:nvSpPr>
      <dsp:spPr>
        <a:xfrm>
          <a:off x="1579798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B8FA20-71A2-4238-A5EB-5FBBA56F73BD}">
      <dsp:nvSpPr>
        <dsp:cNvPr id="0" name=""/>
        <dsp:cNvSpPr/>
      </dsp:nvSpPr>
      <dsp:spPr>
        <a:xfrm>
          <a:off x="2300334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D0465C-7579-4D57-A6AC-17B9B9A351CC}">
      <dsp:nvSpPr>
        <dsp:cNvPr id="0" name=""/>
        <dsp:cNvSpPr/>
      </dsp:nvSpPr>
      <dsp:spPr>
        <a:xfrm>
          <a:off x="3020300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23405-8DC0-40D4-A651-4C2C0EDFA930}">
      <dsp:nvSpPr>
        <dsp:cNvPr id="0" name=""/>
        <dsp:cNvSpPr/>
      </dsp:nvSpPr>
      <dsp:spPr>
        <a:xfrm>
          <a:off x="3740836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C27529-22C2-49C3-AFDF-73B48BDD13E9}">
      <dsp:nvSpPr>
        <dsp:cNvPr id="0" name=""/>
        <dsp:cNvSpPr/>
      </dsp:nvSpPr>
      <dsp:spPr>
        <a:xfrm>
          <a:off x="4460802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F16CD9-E6C1-4ABF-8E08-826747A0B313}">
      <dsp:nvSpPr>
        <dsp:cNvPr id="0" name=""/>
        <dsp:cNvSpPr/>
      </dsp:nvSpPr>
      <dsp:spPr>
        <a:xfrm>
          <a:off x="5181338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97ABD5-6EDC-4065-B0FE-3553CCFFA231}">
      <dsp:nvSpPr>
        <dsp:cNvPr id="0" name=""/>
        <dsp:cNvSpPr/>
      </dsp:nvSpPr>
      <dsp:spPr>
        <a:xfrm>
          <a:off x="859832" y="561979"/>
          <a:ext cx="5188880" cy="758857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applicability of QC-based techniques is limited due to the commercially available quantum computers have low number of quantum bits, limited connectivity and lack of quantum memory.</a:t>
          </a:r>
          <a:endParaRPr lang="en-IN" sz="1200" kern="1200" dirty="0"/>
        </a:p>
      </dsp:txBody>
      <dsp:txXfrm>
        <a:off x="859832" y="561979"/>
        <a:ext cx="5188880" cy="758857"/>
      </dsp:txXfrm>
    </dsp:sp>
    <dsp:sp modelId="{CE443143-B0B9-4EDF-9259-3837862D4BB6}">
      <dsp:nvSpPr>
        <dsp:cNvPr id="0" name=""/>
        <dsp:cNvSpPr/>
      </dsp:nvSpPr>
      <dsp:spPr>
        <a:xfrm>
          <a:off x="859832" y="1484613"/>
          <a:ext cx="5122290" cy="4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PCA Limitations</a:t>
          </a:r>
          <a:endParaRPr lang="en-IN" sz="2100" kern="1200" dirty="0"/>
        </a:p>
      </dsp:txBody>
      <dsp:txXfrm>
        <a:off x="859832" y="1484613"/>
        <a:ext cx="5122290" cy="465662"/>
      </dsp:txXfrm>
    </dsp:sp>
    <dsp:sp modelId="{CA7208C5-C181-42EC-B88D-8A6204B87C8B}">
      <dsp:nvSpPr>
        <dsp:cNvPr id="0" name=""/>
        <dsp:cNvSpPr/>
      </dsp:nvSpPr>
      <dsp:spPr>
        <a:xfrm>
          <a:off x="859832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91E935-AC0F-40C0-B599-6B0DAB982CCB}">
      <dsp:nvSpPr>
        <dsp:cNvPr id="0" name=""/>
        <dsp:cNvSpPr/>
      </dsp:nvSpPr>
      <dsp:spPr>
        <a:xfrm>
          <a:off x="1579798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57D850-9E52-4D48-93C4-BDAD783F2B9D}">
      <dsp:nvSpPr>
        <dsp:cNvPr id="0" name=""/>
        <dsp:cNvSpPr/>
      </dsp:nvSpPr>
      <dsp:spPr>
        <a:xfrm>
          <a:off x="2300334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3486A7-529B-4D28-8AC8-65C26F2D9026}">
      <dsp:nvSpPr>
        <dsp:cNvPr id="0" name=""/>
        <dsp:cNvSpPr/>
      </dsp:nvSpPr>
      <dsp:spPr>
        <a:xfrm>
          <a:off x="3020300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7BC390-7E1A-44D2-8D84-0269DC54F24A}">
      <dsp:nvSpPr>
        <dsp:cNvPr id="0" name=""/>
        <dsp:cNvSpPr/>
      </dsp:nvSpPr>
      <dsp:spPr>
        <a:xfrm>
          <a:off x="3740836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7FCE86-8720-4FD4-A8F8-2B05C51017CF}">
      <dsp:nvSpPr>
        <dsp:cNvPr id="0" name=""/>
        <dsp:cNvSpPr/>
      </dsp:nvSpPr>
      <dsp:spPr>
        <a:xfrm>
          <a:off x="4460802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59D7C2-D87A-4787-83DD-828C37074D28}">
      <dsp:nvSpPr>
        <dsp:cNvPr id="0" name=""/>
        <dsp:cNvSpPr/>
      </dsp:nvSpPr>
      <dsp:spPr>
        <a:xfrm>
          <a:off x="5181338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C5FC9A-4DFB-4568-89E4-5F2601C43079}">
      <dsp:nvSpPr>
        <dsp:cNvPr id="0" name=""/>
        <dsp:cNvSpPr/>
      </dsp:nvSpPr>
      <dsp:spPr>
        <a:xfrm>
          <a:off x="859832" y="2045133"/>
          <a:ext cx="5188880" cy="758857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PCA-based methods do not take into account the temporal correlations between process data and information between classes when determining the lower dimensional representations.</a:t>
          </a:r>
          <a:endParaRPr lang="en-IN" sz="1200" kern="1200" dirty="0"/>
        </a:p>
      </dsp:txBody>
      <dsp:txXfrm>
        <a:off x="859832" y="2045133"/>
        <a:ext cx="5188880" cy="758857"/>
      </dsp:txXfrm>
    </dsp:sp>
    <dsp:sp modelId="{18ADBE66-677E-46F7-BD35-976B522B251D}">
      <dsp:nvSpPr>
        <dsp:cNvPr id="0" name=""/>
        <dsp:cNvSpPr/>
      </dsp:nvSpPr>
      <dsp:spPr>
        <a:xfrm>
          <a:off x="859832" y="2967768"/>
          <a:ext cx="5122290" cy="4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Linear Methods</a:t>
          </a:r>
          <a:endParaRPr lang="en-IN" sz="2100" kern="1200" dirty="0"/>
        </a:p>
      </dsp:txBody>
      <dsp:txXfrm>
        <a:off x="859832" y="2967768"/>
        <a:ext cx="5122290" cy="465662"/>
      </dsp:txXfrm>
    </dsp:sp>
    <dsp:sp modelId="{64804290-6DC3-420D-9608-6A4C26BF8933}">
      <dsp:nvSpPr>
        <dsp:cNvPr id="0" name=""/>
        <dsp:cNvSpPr/>
      </dsp:nvSpPr>
      <dsp:spPr>
        <a:xfrm>
          <a:off x="859832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82AA7F-FA39-43EB-8687-535B2B20B415}">
      <dsp:nvSpPr>
        <dsp:cNvPr id="0" name=""/>
        <dsp:cNvSpPr/>
      </dsp:nvSpPr>
      <dsp:spPr>
        <a:xfrm>
          <a:off x="1579798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AEF133-5014-40F7-8CEA-58C3EF0BEA6A}">
      <dsp:nvSpPr>
        <dsp:cNvPr id="0" name=""/>
        <dsp:cNvSpPr/>
      </dsp:nvSpPr>
      <dsp:spPr>
        <a:xfrm>
          <a:off x="2300334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7ADB4A-F199-402F-901A-2719195F5BF6}">
      <dsp:nvSpPr>
        <dsp:cNvPr id="0" name=""/>
        <dsp:cNvSpPr/>
      </dsp:nvSpPr>
      <dsp:spPr>
        <a:xfrm>
          <a:off x="3020300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FE169C-E0C7-4E43-A7FE-3009DD5B48D0}">
      <dsp:nvSpPr>
        <dsp:cNvPr id="0" name=""/>
        <dsp:cNvSpPr/>
      </dsp:nvSpPr>
      <dsp:spPr>
        <a:xfrm>
          <a:off x="3740836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B1265B-E465-497C-8C69-16A1BA173667}">
      <dsp:nvSpPr>
        <dsp:cNvPr id="0" name=""/>
        <dsp:cNvSpPr/>
      </dsp:nvSpPr>
      <dsp:spPr>
        <a:xfrm>
          <a:off x="4460802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B40F21-05C9-435F-B5FE-A616D35B3BCC}">
      <dsp:nvSpPr>
        <dsp:cNvPr id="0" name=""/>
        <dsp:cNvSpPr/>
      </dsp:nvSpPr>
      <dsp:spPr>
        <a:xfrm>
          <a:off x="5181338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2C47DC-80B9-483D-89E1-DF8B473C3571}">
      <dsp:nvSpPr>
        <dsp:cNvPr id="0" name=""/>
        <dsp:cNvSpPr/>
      </dsp:nvSpPr>
      <dsp:spPr>
        <a:xfrm>
          <a:off x="859832" y="3528288"/>
          <a:ext cx="5188880" cy="758857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Most of the analytical approaches are limited to linear and some specific nonlinear models, hence need for complex methods for detection system.</a:t>
          </a:r>
        </a:p>
      </dsp:txBody>
      <dsp:txXfrm>
        <a:off x="859832" y="3528288"/>
        <a:ext cx="5188880" cy="7588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6C6A9-9724-42DF-8D81-2524E4C41FD6}">
      <dsp:nvSpPr>
        <dsp:cNvPr id="0" name=""/>
        <dsp:cNvSpPr/>
      </dsp:nvSpPr>
      <dsp:spPr>
        <a:xfrm>
          <a:off x="859832" y="1459"/>
          <a:ext cx="5122290" cy="4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Applicability of QC based techniques</a:t>
          </a:r>
          <a:endParaRPr lang="en-US" sz="2100" kern="1200" dirty="0"/>
        </a:p>
      </dsp:txBody>
      <dsp:txXfrm>
        <a:off x="859832" y="1459"/>
        <a:ext cx="5122290" cy="465662"/>
      </dsp:txXfrm>
    </dsp:sp>
    <dsp:sp modelId="{E8D6887B-3A8C-4537-BC7F-31B602BB9485}">
      <dsp:nvSpPr>
        <dsp:cNvPr id="0" name=""/>
        <dsp:cNvSpPr/>
      </dsp:nvSpPr>
      <dsp:spPr>
        <a:xfrm>
          <a:off x="859832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D7706E-E5E6-4789-9100-CA7B4090A00D}">
      <dsp:nvSpPr>
        <dsp:cNvPr id="0" name=""/>
        <dsp:cNvSpPr/>
      </dsp:nvSpPr>
      <dsp:spPr>
        <a:xfrm>
          <a:off x="1579798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B8FA20-71A2-4238-A5EB-5FBBA56F73BD}">
      <dsp:nvSpPr>
        <dsp:cNvPr id="0" name=""/>
        <dsp:cNvSpPr/>
      </dsp:nvSpPr>
      <dsp:spPr>
        <a:xfrm>
          <a:off x="2300334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D0465C-7579-4D57-A6AC-17B9B9A351CC}">
      <dsp:nvSpPr>
        <dsp:cNvPr id="0" name=""/>
        <dsp:cNvSpPr/>
      </dsp:nvSpPr>
      <dsp:spPr>
        <a:xfrm>
          <a:off x="3020300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23405-8DC0-40D4-A651-4C2C0EDFA930}">
      <dsp:nvSpPr>
        <dsp:cNvPr id="0" name=""/>
        <dsp:cNvSpPr/>
      </dsp:nvSpPr>
      <dsp:spPr>
        <a:xfrm>
          <a:off x="3740836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C27529-22C2-49C3-AFDF-73B48BDD13E9}">
      <dsp:nvSpPr>
        <dsp:cNvPr id="0" name=""/>
        <dsp:cNvSpPr/>
      </dsp:nvSpPr>
      <dsp:spPr>
        <a:xfrm>
          <a:off x="4460802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F16CD9-E6C1-4ABF-8E08-826747A0B313}">
      <dsp:nvSpPr>
        <dsp:cNvPr id="0" name=""/>
        <dsp:cNvSpPr/>
      </dsp:nvSpPr>
      <dsp:spPr>
        <a:xfrm>
          <a:off x="5181338" y="46712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97ABD5-6EDC-4065-B0FE-3553CCFFA231}">
      <dsp:nvSpPr>
        <dsp:cNvPr id="0" name=""/>
        <dsp:cNvSpPr/>
      </dsp:nvSpPr>
      <dsp:spPr>
        <a:xfrm>
          <a:off x="859832" y="561979"/>
          <a:ext cx="5188880" cy="758857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Overcomes current quantum hardware limitations by proposing a hybrid approach that leverages both classical and quantum resources effectively.</a:t>
          </a:r>
          <a:endParaRPr lang="en-IN" sz="1200" kern="1200" dirty="0"/>
        </a:p>
      </dsp:txBody>
      <dsp:txXfrm>
        <a:off x="859832" y="561979"/>
        <a:ext cx="5188880" cy="758857"/>
      </dsp:txXfrm>
    </dsp:sp>
    <dsp:sp modelId="{B61CE5D7-08FE-4877-A7C9-0747B3A5031C}">
      <dsp:nvSpPr>
        <dsp:cNvPr id="0" name=""/>
        <dsp:cNvSpPr/>
      </dsp:nvSpPr>
      <dsp:spPr>
        <a:xfrm>
          <a:off x="859832" y="1484613"/>
          <a:ext cx="5122290" cy="4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PCA Limitations</a:t>
          </a:r>
          <a:endParaRPr lang="en-IN" sz="2100" kern="1200" dirty="0"/>
        </a:p>
      </dsp:txBody>
      <dsp:txXfrm>
        <a:off x="859832" y="1484613"/>
        <a:ext cx="5122290" cy="465662"/>
      </dsp:txXfrm>
    </dsp:sp>
    <dsp:sp modelId="{4DE0DB8F-1639-44C5-81C7-08134EF87C7A}">
      <dsp:nvSpPr>
        <dsp:cNvPr id="0" name=""/>
        <dsp:cNvSpPr/>
      </dsp:nvSpPr>
      <dsp:spPr>
        <a:xfrm>
          <a:off x="859832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CCB6A6-1032-4EE5-B7BD-EB1BD207D498}">
      <dsp:nvSpPr>
        <dsp:cNvPr id="0" name=""/>
        <dsp:cNvSpPr/>
      </dsp:nvSpPr>
      <dsp:spPr>
        <a:xfrm>
          <a:off x="1579798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5714AB-5F72-4978-BFB5-72ED1ABC3A05}">
      <dsp:nvSpPr>
        <dsp:cNvPr id="0" name=""/>
        <dsp:cNvSpPr/>
      </dsp:nvSpPr>
      <dsp:spPr>
        <a:xfrm>
          <a:off x="2300334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9316BB-E41F-4319-B5E5-538F9D659948}">
      <dsp:nvSpPr>
        <dsp:cNvPr id="0" name=""/>
        <dsp:cNvSpPr/>
      </dsp:nvSpPr>
      <dsp:spPr>
        <a:xfrm>
          <a:off x="3020300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2B0561-781B-4D2A-BCC2-73684693D596}">
      <dsp:nvSpPr>
        <dsp:cNvPr id="0" name=""/>
        <dsp:cNvSpPr/>
      </dsp:nvSpPr>
      <dsp:spPr>
        <a:xfrm>
          <a:off x="3740836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12F9B4-A452-471C-87F9-3E3E1445FF31}">
      <dsp:nvSpPr>
        <dsp:cNvPr id="0" name=""/>
        <dsp:cNvSpPr/>
      </dsp:nvSpPr>
      <dsp:spPr>
        <a:xfrm>
          <a:off x="4460802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488CC2-6F96-4F1C-B743-72B1B896B672}">
      <dsp:nvSpPr>
        <dsp:cNvPr id="0" name=""/>
        <dsp:cNvSpPr/>
      </dsp:nvSpPr>
      <dsp:spPr>
        <a:xfrm>
          <a:off x="5181338" y="1950276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8E5EC-4160-475D-9753-B989828E92B3}">
      <dsp:nvSpPr>
        <dsp:cNvPr id="0" name=""/>
        <dsp:cNvSpPr/>
      </dsp:nvSpPr>
      <dsp:spPr>
        <a:xfrm>
          <a:off x="851374" y="2058064"/>
          <a:ext cx="5188880" cy="758857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The use of deep learning allows the model to capture temporal dependencies and class-specific information, improving the accuracy of fault detection.</a:t>
          </a:r>
          <a:endParaRPr lang="en-IN" sz="1200" kern="1200" dirty="0"/>
        </a:p>
      </dsp:txBody>
      <dsp:txXfrm>
        <a:off x="851374" y="2058064"/>
        <a:ext cx="5188880" cy="758857"/>
      </dsp:txXfrm>
    </dsp:sp>
    <dsp:sp modelId="{2CF4F53F-7A54-415E-8EA9-D1F74EBD5A65}">
      <dsp:nvSpPr>
        <dsp:cNvPr id="0" name=""/>
        <dsp:cNvSpPr/>
      </dsp:nvSpPr>
      <dsp:spPr>
        <a:xfrm>
          <a:off x="859832" y="2967768"/>
          <a:ext cx="5122290" cy="4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Linear Methods</a:t>
          </a:r>
          <a:endParaRPr lang="en-IN" sz="2100" kern="1200" dirty="0"/>
        </a:p>
      </dsp:txBody>
      <dsp:txXfrm>
        <a:off x="859832" y="2967768"/>
        <a:ext cx="5122290" cy="465662"/>
      </dsp:txXfrm>
    </dsp:sp>
    <dsp:sp modelId="{77AFFF99-093B-444E-BFAA-8A7C5CF2EB5D}">
      <dsp:nvSpPr>
        <dsp:cNvPr id="0" name=""/>
        <dsp:cNvSpPr/>
      </dsp:nvSpPr>
      <dsp:spPr>
        <a:xfrm>
          <a:off x="859832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A66B4D-C7D3-4BAE-AF76-6A3AFF35AE24}">
      <dsp:nvSpPr>
        <dsp:cNvPr id="0" name=""/>
        <dsp:cNvSpPr/>
      </dsp:nvSpPr>
      <dsp:spPr>
        <a:xfrm>
          <a:off x="1579798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0B81B8-4BC2-49D2-A14C-BCA505BEF4C8}">
      <dsp:nvSpPr>
        <dsp:cNvPr id="0" name=""/>
        <dsp:cNvSpPr/>
      </dsp:nvSpPr>
      <dsp:spPr>
        <a:xfrm>
          <a:off x="2300334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0A8DC1-9404-4BD7-AC12-E5E0FF686BDB}">
      <dsp:nvSpPr>
        <dsp:cNvPr id="0" name=""/>
        <dsp:cNvSpPr/>
      </dsp:nvSpPr>
      <dsp:spPr>
        <a:xfrm>
          <a:off x="3020300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5C4A22-1DD3-4B41-A300-AAF71A11F300}">
      <dsp:nvSpPr>
        <dsp:cNvPr id="0" name=""/>
        <dsp:cNvSpPr/>
      </dsp:nvSpPr>
      <dsp:spPr>
        <a:xfrm>
          <a:off x="3740836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8B8E60-68B0-4FA8-B1D4-A5FE5DB97B07}">
      <dsp:nvSpPr>
        <dsp:cNvPr id="0" name=""/>
        <dsp:cNvSpPr/>
      </dsp:nvSpPr>
      <dsp:spPr>
        <a:xfrm>
          <a:off x="4460802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D130F5-E587-4700-AAEE-6D1C56B61B5A}">
      <dsp:nvSpPr>
        <dsp:cNvPr id="0" name=""/>
        <dsp:cNvSpPr/>
      </dsp:nvSpPr>
      <dsp:spPr>
        <a:xfrm>
          <a:off x="5181338" y="3433431"/>
          <a:ext cx="1198616" cy="94857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8B0D9D-37A3-4CBB-A924-C638CBB483AB}">
      <dsp:nvSpPr>
        <dsp:cNvPr id="0" name=""/>
        <dsp:cNvSpPr/>
      </dsp:nvSpPr>
      <dsp:spPr>
        <a:xfrm>
          <a:off x="859832" y="3528288"/>
          <a:ext cx="5188880" cy="758857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The paper leverages deep learning, which is well-suited for handling complex, nonlinear relationships within the data.</a:t>
          </a:r>
          <a:endParaRPr lang="en-US" sz="1200" kern="1200" dirty="0"/>
        </a:p>
      </dsp:txBody>
      <dsp:txXfrm>
        <a:off x="859832" y="3528288"/>
        <a:ext cx="5188880" cy="7588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207C0-4F16-45E3-AB89-5287259C099B}">
      <dsp:nvSpPr>
        <dsp:cNvPr id="0" name=""/>
        <dsp:cNvSpPr/>
      </dsp:nvSpPr>
      <dsp:spPr>
        <a:xfrm>
          <a:off x="5581" y="0"/>
          <a:ext cx="5369034" cy="415722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i="0" kern="1200" dirty="0"/>
            <a:t>Classical Data-Driven Methods</a:t>
          </a:r>
          <a:endParaRPr lang="en-GB" sz="2800" b="1" kern="1200" dirty="0"/>
        </a:p>
      </dsp:txBody>
      <dsp:txXfrm>
        <a:off x="5581" y="0"/>
        <a:ext cx="5369034" cy="1247166"/>
      </dsp:txXfrm>
    </dsp:sp>
    <dsp:sp modelId="{632A4413-0788-4770-83D5-D3EA9D94E3E4}">
      <dsp:nvSpPr>
        <dsp:cNvPr id="0" name=""/>
        <dsp:cNvSpPr/>
      </dsp:nvSpPr>
      <dsp:spPr>
        <a:xfrm>
          <a:off x="542484" y="1247268"/>
          <a:ext cx="4295227" cy="605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b="0" i="0" kern="1200" dirty="0"/>
            <a:t>Principal Component Analysis (PCA)</a:t>
          </a:r>
          <a:endParaRPr lang="en-GB" sz="1700" kern="1200" dirty="0"/>
        </a:p>
      </dsp:txBody>
      <dsp:txXfrm>
        <a:off x="560222" y="1265006"/>
        <a:ext cx="4259751" cy="570142"/>
      </dsp:txXfrm>
    </dsp:sp>
    <dsp:sp modelId="{CE6EDC21-9508-4EEF-9370-A58B9E5BF2B2}">
      <dsp:nvSpPr>
        <dsp:cNvPr id="0" name=""/>
        <dsp:cNvSpPr/>
      </dsp:nvSpPr>
      <dsp:spPr>
        <a:xfrm>
          <a:off x="542484" y="1946058"/>
          <a:ext cx="4295227" cy="605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b="0" i="0" kern="1200"/>
            <a:t>Partial Least Squares (PLS)</a:t>
          </a:r>
        </a:p>
      </dsp:txBody>
      <dsp:txXfrm>
        <a:off x="560222" y="1963796"/>
        <a:ext cx="4259751" cy="570142"/>
      </dsp:txXfrm>
    </dsp:sp>
    <dsp:sp modelId="{65F44EEC-0546-4E6E-9182-F853B494FCFE}">
      <dsp:nvSpPr>
        <dsp:cNvPr id="0" name=""/>
        <dsp:cNvSpPr/>
      </dsp:nvSpPr>
      <dsp:spPr>
        <a:xfrm>
          <a:off x="542484" y="2644849"/>
          <a:ext cx="4295227" cy="605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b="0" i="0" kern="1200"/>
            <a:t>Independent Component Analysis (ICA)</a:t>
          </a:r>
        </a:p>
      </dsp:txBody>
      <dsp:txXfrm>
        <a:off x="560222" y="2662587"/>
        <a:ext cx="4259751" cy="570142"/>
      </dsp:txXfrm>
    </dsp:sp>
    <dsp:sp modelId="{FD13BF87-D526-4CC1-8ACB-831C445217B5}">
      <dsp:nvSpPr>
        <dsp:cNvPr id="0" name=""/>
        <dsp:cNvSpPr/>
      </dsp:nvSpPr>
      <dsp:spPr>
        <a:xfrm>
          <a:off x="542484" y="3343640"/>
          <a:ext cx="4295227" cy="605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b="0" i="0" kern="1200" dirty="0"/>
            <a:t>Fisher Discriminant Analysis (FDA)</a:t>
          </a:r>
        </a:p>
      </dsp:txBody>
      <dsp:txXfrm>
        <a:off x="560222" y="3361378"/>
        <a:ext cx="4259751" cy="570142"/>
      </dsp:txXfrm>
    </dsp:sp>
    <dsp:sp modelId="{860B55F6-A0D2-4117-A310-7962852651EA}">
      <dsp:nvSpPr>
        <dsp:cNvPr id="0" name=""/>
        <dsp:cNvSpPr/>
      </dsp:nvSpPr>
      <dsp:spPr>
        <a:xfrm>
          <a:off x="5782875" y="0"/>
          <a:ext cx="5369034" cy="415722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i="0" kern="1200" dirty="0"/>
            <a:t>RBM and Quantum Techniques</a:t>
          </a:r>
          <a:endParaRPr lang="en-GB" sz="2800" kern="1200" dirty="0"/>
        </a:p>
      </dsp:txBody>
      <dsp:txXfrm>
        <a:off x="5782875" y="0"/>
        <a:ext cx="5369034" cy="1247166"/>
      </dsp:txXfrm>
    </dsp:sp>
    <dsp:sp modelId="{D4CEE25D-D9BA-4479-84FB-2EDCAB5A503E}">
      <dsp:nvSpPr>
        <dsp:cNvPr id="0" name=""/>
        <dsp:cNvSpPr/>
      </dsp:nvSpPr>
      <dsp:spPr>
        <a:xfrm>
          <a:off x="6314197" y="1247521"/>
          <a:ext cx="4295227" cy="816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b="0" i="0" kern="1200" dirty="0"/>
            <a:t>Restricted Boltzmann Machines (RBMs)</a:t>
          </a:r>
          <a:endParaRPr lang="en-GB" sz="1700" kern="1200" dirty="0"/>
        </a:p>
      </dsp:txBody>
      <dsp:txXfrm>
        <a:off x="6338118" y="1271442"/>
        <a:ext cx="4247385" cy="768885"/>
      </dsp:txXfrm>
    </dsp:sp>
    <dsp:sp modelId="{B5D18AE4-5413-45DC-9FD7-09C83DE5E654}">
      <dsp:nvSpPr>
        <dsp:cNvPr id="0" name=""/>
        <dsp:cNvSpPr/>
      </dsp:nvSpPr>
      <dsp:spPr>
        <a:xfrm>
          <a:off x="6314197" y="2189899"/>
          <a:ext cx="4295227" cy="816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b="0" i="0" kern="1200"/>
            <a:t>Adiabatic Quantum Computing</a:t>
          </a:r>
        </a:p>
      </dsp:txBody>
      <dsp:txXfrm>
        <a:off x="6338118" y="2213820"/>
        <a:ext cx="4247385" cy="768885"/>
      </dsp:txXfrm>
    </dsp:sp>
    <dsp:sp modelId="{983FF95F-2DEF-4799-A9D3-E9679AD8A7B7}">
      <dsp:nvSpPr>
        <dsp:cNvPr id="0" name=""/>
        <dsp:cNvSpPr/>
      </dsp:nvSpPr>
      <dsp:spPr>
        <a:xfrm>
          <a:off x="6314197" y="3132277"/>
          <a:ext cx="4295227" cy="816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dirty="0"/>
            <a:t>RBMs as the initial data interaction with the proposed QC model.</a:t>
          </a:r>
        </a:p>
      </dsp:txBody>
      <dsp:txXfrm>
        <a:off x="6338118" y="3156198"/>
        <a:ext cx="4247385" cy="7688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8C2B3-4681-4385-A8A5-8692AE5A4496}">
      <dsp:nvSpPr>
        <dsp:cNvPr id="0" name=""/>
        <dsp:cNvSpPr/>
      </dsp:nvSpPr>
      <dsp:spPr>
        <a:xfrm>
          <a:off x="49" y="16375"/>
          <a:ext cx="4690886" cy="1008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Proposed QC-Based Deep Learning Model</a:t>
          </a:r>
          <a:endParaRPr lang="en-GB" sz="2400" b="1" kern="1200" dirty="0"/>
        </a:p>
      </dsp:txBody>
      <dsp:txXfrm>
        <a:off x="49" y="16375"/>
        <a:ext cx="4690886" cy="1008000"/>
      </dsp:txXfrm>
    </dsp:sp>
    <dsp:sp modelId="{F437D7FA-B01A-467B-9195-2C2AC3968D6E}">
      <dsp:nvSpPr>
        <dsp:cNvPr id="0" name=""/>
        <dsp:cNvSpPr/>
      </dsp:nvSpPr>
      <dsp:spPr>
        <a:xfrm>
          <a:off x="49" y="1024375"/>
          <a:ext cx="4690886" cy="271111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b="0" i="0" kern="1200" dirty="0"/>
            <a:t>Quantum computing techniques for improved fault detection.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Trained using historical process data.</a:t>
          </a:r>
          <a:endParaRPr lang="en-GB" sz="2000" b="0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Tested on separate datasets with normal and faulty states.</a:t>
          </a:r>
          <a:endParaRPr lang="en-GB" sz="2000" b="0" i="0" kern="1200" dirty="0"/>
        </a:p>
      </dsp:txBody>
      <dsp:txXfrm>
        <a:off x="49" y="1024375"/>
        <a:ext cx="4690886" cy="2711116"/>
      </dsp:txXfrm>
    </dsp:sp>
    <dsp:sp modelId="{CB96D687-3FBB-446B-AAF4-3524E7E771BF}">
      <dsp:nvSpPr>
        <dsp:cNvPr id="0" name=""/>
        <dsp:cNvSpPr/>
      </dsp:nvSpPr>
      <dsp:spPr>
        <a:xfrm>
          <a:off x="5347659" y="16375"/>
          <a:ext cx="4690886" cy="1008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/>
            <a:t>Industrial Validation</a:t>
          </a:r>
          <a:endParaRPr lang="en-GB" sz="2400" kern="1200" dirty="0"/>
        </a:p>
      </dsp:txBody>
      <dsp:txXfrm>
        <a:off x="5347659" y="16375"/>
        <a:ext cx="4690886" cy="1008000"/>
      </dsp:txXfrm>
    </dsp:sp>
    <dsp:sp modelId="{50961941-0DE1-4461-8F56-85188D8D7AE7}">
      <dsp:nvSpPr>
        <dsp:cNvPr id="0" name=""/>
        <dsp:cNvSpPr/>
      </dsp:nvSpPr>
      <dsp:spPr>
        <a:xfrm>
          <a:off x="5347659" y="1024375"/>
          <a:ext cx="4690886" cy="271111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Application of QC-based model for fault detection and evaluation on:</a:t>
          </a:r>
          <a:endParaRPr lang="en-GB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b="0" i="0" kern="1200" dirty="0"/>
            <a:t>Tennessee Eastman (TE) chemical process.</a:t>
          </a:r>
          <a:endParaRPr lang="en-GB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b="0" i="0" kern="1200" dirty="0"/>
            <a:t>Continuous Stirred Tank Reactor (CSTR) process.</a:t>
          </a:r>
          <a:endParaRPr lang="en-GB" sz="20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400" b="0" i="0" kern="1200" dirty="0"/>
        </a:p>
      </dsp:txBody>
      <dsp:txXfrm>
        <a:off x="5347659" y="1024375"/>
        <a:ext cx="4690886" cy="27111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5F09-4672-4547-B8E1-16CBACC70958}">
      <dsp:nvSpPr>
        <dsp:cNvPr id="0" name=""/>
        <dsp:cNvSpPr/>
      </dsp:nvSpPr>
      <dsp:spPr>
        <a:xfrm>
          <a:off x="1526" y="798749"/>
          <a:ext cx="3089116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/>
            <a:t>Quantum Advantage</a:t>
          </a:r>
          <a:endParaRPr lang="en-GB" sz="2400" b="1" kern="1200" dirty="0"/>
        </a:p>
      </dsp:txBody>
      <dsp:txXfrm>
        <a:off x="1526" y="798749"/>
        <a:ext cx="3089116" cy="1287000"/>
      </dsp:txXfrm>
    </dsp:sp>
    <dsp:sp modelId="{CA4B3FF3-D663-40BB-82C1-60419481435A}">
      <dsp:nvSpPr>
        <dsp:cNvPr id="0" name=""/>
        <dsp:cNvSpPr/>
      </dsp:nvSpPr>
      <dsp:spPr>
        <a:xfrm>
          <a:off x="3090642" y="637874"/>
          <a:ext cx="473685" cy="1608750"/>
        </a:xfrm>
        <a:prstGeom prst="leftBrace">
          <a:avLst>
            <a:gd name="adj1" fmla="val 35000"/>
            <a:gd name="adj2" fmla="val 50000"/>
          </a:avLst>
        </a:pr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D5353-A8D1-409F-A0D8-264CED354032}">
      <dsp:nvSpPr>
        <dsp:cNvPr id="0" name=""/>
        <dsp:cNvSpPr/>
      </dsp:nvSpPr>
      <dsp:spPr>
        <a:xfrm>
          <a:off x="3753802" y="637874"/>
          <a:ext cx="6442123" cy="16087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b="0" i="0" kern="1200" dirty="0"/>
            <a:t>Enhanced fault detection rates in case studies.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b="0" i="0" kern="1200" dirty="0"/>
            <a:t>Reduced false positives compared to classical techniques.</a:t>
          </a:r>
        </a:p>
      </dsp:txBody>
      <dsp:txXfrm>
        <a:off x="3753802" y="637874"/>
        <a:ext cx="6442123" cy="1608750"/>
      </dsp:txXfrm>
    </dsp:sp>
    <dsp:sp modelId="{5171184C-899B-46C1-AB89-ABF274C6EAF5}">
      <dsp:nvSpPr>
        <dsp:cNvPr id="0" name=""/>
        <dsp:cNvSpPr/>
      </dsp:nvSpPr>
      <dsp:spPr>
        <a:xfrm>
          <a:off x="1526" y="2731992"/>
          <a:ext cx="3077646" cy="1488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/>
            <a:t>Experimental Settings (TE Process and CSTR Process)</a:t>
          </a:r>
          <a:endParaRPr lang="en-GB" sz="2400" kern="1200" dirty="0"/>
        </a:p>
      </dsp:txBody>
      <dsp:txXfrm>
        <a:off x="1526" y="2731992"/>
        <a:ext cx="3077646" cy="1488093"/>
      </dsp:txXfrm>
    </dsp:sp>
    <dsp:sp modelId="{16F84F5C-36F7-4750-8AC2-1FCC6F0F675E}">
      <dsp:nvSpPr>
        <dsp:cNvPr id="0" name=""/>
        <dsp:cNvSpPr/>
      </dsp:nvSpPr>
      <dsp:spPr>
        <a:xfrm>
          <a:off x="3079172" y="2480624"/>
          <a:ext cx="474681" cy="1990828"/>
        </a:xfrm>
        <a:prstGeom prst="leftBrace">
          <a:avLst>
            <a:gd name="adj1" fmla="val 35000"/>
            <a:gd name="adj2" fmla="val 50000"/>
          </a:avLst>
        </a:pr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FA7A3-D34A-462B-9157-8A4A06637E43}">
      <dsp:nvSpPr>
        <dsp:cNvPr id="0" name=""/>
        <dsp:cNvSpPr/>
      </dsp:nvSpPr>
      <dsp:spPr>
        <a:xfrm>
          <a:off x="3743727" y="2480624"/>
          <a:ext cx="6455671" cy="199082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b="0" i="0" kern="1200" dirty="0"/>
            <a:t>Continuous and real-valued historical process data.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400" b="0" i="0" kern="1200" dirty="0"/>
            <a:t>Normalization of training data.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b="0" i="0" kern="1200" dirty="0"/>
            <a:t>Utilization of all 52 process variables as input for the QC-based model.</a:t>
          </a:r>
        </a:p>
      </dsp:txBody>
      <dsp:txXfrm>
        <a:off x="3743727" y="2480624"/>
        <a:ext cx="6455671" cy="19908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CBBE8-C34E-47B2-8180-C453B8DD3478}">
      <dsp:nvSpPr>
        <dsp:cNvPr id="0" name=""/>
        <dsp:cNvSpPr/>
      </dsp:nvSpPr>
      <dsp:spPr>
        <a:xfrm>
          <a:off x="0" y="618052"/>
          <a:ext cx="10784264" cy="80463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Fault Detection with Local Classifier:</a:t>
          </a:r>
          <a:endParaRPr lang="en-GB" sz="2400" b="1" kern="1200" dirty="0"/>
        </a:p>
      </dsp:txBody>
      <dsp:txXfrm>
        <a:off x="39279" y="657331"/>
        <a:ext cx="10705706" cy="726075"/>
      </dsp:txXfrm>
    </dsp:sp>
    <dsp:sp modelId="{1505B54B-4BDF-4847-9E6F-8C247898DAA7}">
      <dsp:nvSpPr>
        <dsp:cNvPr id="0" name=""/>
        <dsp:cNvSpPr/>
      </dsp:nvSpPr>
      <dsp:spPr>
        <a:xfrm>
          <a:off x="0" y="1422685"/>
          <a:ext cx="10784264" cy="137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40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Local classifier outputs probabilities between 0 and 1 for normal or faulty states.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Threshold probability of 0.5 determines sample state (normal or faulty).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The average False Detection Rates for training is 99.57% and validation is 99.39%.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000" b="0" i="0" kern="1200" dirty="0"/>
        </a:p>
      </dsp:txBody>
      <dsp:txXfrm>
        <a:off x="0" y="1422685"/>
        <a:ext cx="10784264" cy="1379137"/>
      </dsp:txXfrm>
    </dsp:sp>
    <dsp:sp modelId="{2F980B56-F3BF-485D-986E-B4B46FF45275}">
      <dsp:nvSpPr>
        <dsp:cNvPr id="0" name=""/>
        <dsp:cNvSpPr/>
      </dsp:nvSpPr>
      <dsp:spPr>
        <a:xfrm>
          <a:off x="0" y="2801823"/>
          <a:ext cx="10784264" cy="81671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/>
            <a:t>Fault Identification with QC-Based Model:</a:t>
          </a:r>
          <a:endParaRPr lang="en-US" sz="2400" b="0" i="0" kern="1200" dirty="0"/>
        </a:p>
      </dsp:txBody>
      <dsp:txXfrm>
        <a:off x="39869" y="2841692"/>
        <a:ext cx="10704526" cy="736978"/>
      </dsp:txXfrm>
    </dsp:sp>
    <dsp:sp modelId="{F16E625A-1892-490C-82F6-EBDBFAFCD2DA}">
      <dsp:nvSpPr>
        <dsp:cNvPr id="0" name=""/>
        <dsp:cNvSpPr/>
      </dsp:nvSpPr>
      <dsp:spPr>
        <a:xfrm>
          <a:off x="0" y="3618539"/>
          <a:ext cx="10784264" cy="158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40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Repeating sub-network utilizes deep belief networks (DBN) and local classifier.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Output probabilities from the sub-network serve as inputs for the global classification network.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Abstractions of normal and faulty states are merged to diagnose new process data samples.</a:t>
          </a:r>
        </a:p>
      </dsp:txBody>
      <dsp:txXfrm>
        <a:off x="0" y="3618539"/>
        <a:ext cx="10784264" cy="15809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CBBE8-C34E-47B2-8180-C453B8DD3478}">
      <dsp:nvSpPr>
        <dsp:cNvPr id="0" name=""/>
        <dsp:cNvSpPr/>
      </dsp:nvSpPr>
      <dsp:spPr>
        <a:xfrm>
          <a:off x="0" y="385037"/>
          <a:ext cx="10784264" cy="82255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/>
            <a:t>Performance Comparison:</a:t>
          </a:r>
          <a:endParaRPr lang="en-GB" sz="2400" b="1" kern="1200" dirty="0"/>
        </a:p>
      </dsp:txBody>
      <dsp:txXfrm>
        <a:off x="40154" y="425191"/>
        <a:ext cx="10703956" cy="742248"/>
      </dsp:txXfrm>
    </dsp:sp>
    <dsp:sp modelId="{1505B54B-4BDF-4847-9E6F-8C247898DAA7}">
      <dsp:nvSpPr>
        <dsp:cNvPr id="0" name=""/>
        <dsp:cNvSpPr/>
      </dsp:nvSpPr>
      <dsp:spPr>
        <a:xfrm>
          <a:off x="0" y="1207594"/>
          <a:ext cx="10784264" cy="164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40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QC-based model achieves 99.39% average detection rate and 5.25% false positive rate.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Outperforms PCA and DBN-based models in fault detection rates.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Demonstrates high efficiency in distinguishing normal and faulty state.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endParaRPr lang="en-US" sz="2000" b="0" i="0" kern="1200" dirty="0"/>
        </a:p>
      </dsp:txBody>
      <dsp:txXfrm>
        <a:off x="0" y="1207594"/>
        <a:ext cx="10784264" cy="1648237"/>
      </dsp:txXfrm>
    </dsp:sp>
    <dsp:sp modelId="{2F980B56-F3BF-485D-986E-B4B46FF45275}">
      <dsp:nvSpPr>
        <dsp:cNvPr id="0" name=""/>
        <dsp:cNvSpPr/>
      </dsp:nvSpPr>
      <dsp:spPr>
        <a:xfrm>
          <a:off x="0" y="2855831"/>
          <a:ext cx="10784264" cy="8123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1" i="0" kern="1200" dirty="0"/>
            <a:t>Quantum Processing Unit:</a:t>
          </a:r>
          <a:endParaRPr lang="en-US" sz="2400" b="0" i="0" kern="1200" dirty="0"/>
        </a:p>
      </dsp:txBody>
      <dsp:txXfrm>
        <a:off x="39655" y="2895486"/>
        <a:ext cx="10704954" cy="733025"/>
      </dsp:txXfrm>
    </dsp:sp>
    <dsp:sp modelId="{F16E625A-1892-490C-82F6-EBDBFAFCD2DA}">
      <dsp:nvSpPr>
        <dsp:cNvPr id="0" name=""/>
        <dsp:cNvSpPr/>
      </dsp:nvSpPr>
      <dsp:spPr>
        <a:xfrm>
          <a:off x="0" y="3668167"/>
          <a:ext cx="10784264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40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AQC-based device with 2,048 qubits and 5,600 couplers.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Limits RBM energy function size to 52 units per layer.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Weight and bias updates computed using samples from the quantum processing unit.</a:t>
          </a:r>
        </a:p>
      </dsp:txBody>
      <dsp:txXfrm>
        <a:off x="0" y="3668167"/>
        <a:ext cx="10784264" cy="1311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9A40-6F85-4082-828F-6EE20E60C74C}" type="datetimeFigureOut">
              <a:rPr lang="en-GB" smtClean="0"/>
              <a:t>12/09/2023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67183-FF72-482A-92AA-0F594032C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47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67183-FF72-482A-92AA-0F594032CEB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9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67183-FF72-482A-92AA-0F594032CEB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96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E937E93-A4B8-4D1B-B57A-A69F070DB772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20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B19A-E384-4F6C-BE3C-0700B4D7CE07}" type="datetime1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7277-C612-4877-BCA3-3802760D3BAE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021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2EE-0765-4F47-8639-6714E4A852BC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085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598-AA2E-436A-AD54-71CB99178086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87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98A1-9101-4541-AF3A-EBB6ECF4AA80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4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8488-35F0-4A36-B335-565893168BFB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440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0574-D2F1-4BA1-8276-15D82E058C42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93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ADC8-B505-46D3-B841-0495592D32B5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2973F80-A6E2-4D35-8601-6F0BC5A2B4C8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602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AAE6-7B0E-4C8F-BB8F-4852AD8FAB20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14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70C-202F-4705-ACD7-A48B8BB1579B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40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81D9-664C-49FB-A0A3-E6C251E3231D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460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988F-7F95-4213-9F7F-1A0E82FE3241}" type="datetime1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83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C5B7-6AA7-4EC0-B8A6-54121F154C7F}" type="datetime1">
              <a:rPr lang="en-GB" smtClean="0"/>
              <a:t>12/09/2023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9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3AE2-D70C-498E-9D52-E6117C5B7A2D}" type="datetime1">
              <a:rPr lang="en-GB" smtClean="0"/>
              <a:t>12/09/2023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A95D-4487-4A2B-80A5-20A6432833E8}" type="datetime1">
              <a:rPr lang="en-GB" smtClean="0"/>
              <a:t>12/09/2023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006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5ED-E6C1-439B-9F6B-56F5DFC80B3C}" type="datetime1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933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4522-DD0F-4EA2-91FB-B04A8386A34D}" type="datetime1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9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74EA-C887-493F-953F-3E75A6117AE6}" type="datetime1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1410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1AC-BDDF-4E76-A4FF-C87BA6382C32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47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7D8E-5427-4299-8392-856A32028499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55908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C81-1373-485C-BF8F-BE5097C95156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427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13CE-6781-4EF2-A6DA-200EFF5B23F8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3616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726-BAD9-4898-9DC3-19C9F0C3CBB8}" type="datetime1">
              <a:rPr lang="en-GB" smtClean="0"/>
              <a:t>12/09/2023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48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86CD-F5BF-4B73-8EDB-5E5F34671902}" type="datetime1">
              <a:rPr lang="en-GB" smtClean="0"/>
              <a:t>12/09/2023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041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1787-7B2A-4511-90A5-67B1C74545BE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631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58D-E697-485E-B133-24AEEA782CCD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34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979F-211C-425A-A9C7-D775DB81B635}" type="datetime1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6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238E-FA57-44F9-9DF1-8E99F717763E}" type="datetime1">
              <a:rPr lang="en-GB" smtClean="0"/>
              <a:t>12/09/2023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2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8BDE-9831-4EA4-A4CE-063FE976F52B}" type="datetime1">
              <a:rPr lang="en-GB" smtClean="0"/>
              <a:t>12/09/2023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5695-C1F4-4D5E-B917-21085E9A6E91}" type="datetime1">
              <a:rPr lang="en-GB" smtClean="0"/>
              <a:t>12/09/2023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10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8B14-4452-4BA4-BEAB-8CF75EFA072C}" type="datetime1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1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52CA-94E8-4916-946E-28BBB51419DE}" type="datetime1">
              <a:rPr lang="en-GB" smtClean="0"/>
              <a:t>12/09/2023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CE2085-664B-4CE7-A2A1-F82196874DA2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43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CE2085-664B-4CE7-A2A1-F82196874DA2}" type="datetime1">
              <a:rPr lang="en-GB" smtClean="0"/>
              <a:t>12/09/2023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0ACB71-65BE-41F4-9DA7-35B010D42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360544219308254" TargetMode="External"/><Relationship Id="rId7" Type="http://schemas.openxmlformats.org/officeDocument/2006/relationships/hyperlink" Target="https://link.springer.com/article/10.1007/s11128-014-0892-x" TargetMode="External"/><Relationship Id="rId2" Type="http://schemas.openxmlformats.org/officeDocument/2006/relationships/hyperlink" Target="https://www.sciencedirect.com/science/article/abs/pii/S0098135419307665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journals.aps.org/pra/abstract/10.1103/PhysRevA.94.022308" TargetMode="External"/><Relationship Id="rId5" Type="http://schemas.openxmlformats.org/officeDocument/2006/relationships/hyperlink" Target="https://ieeexplore.ieee.org/document/7526751" TargetMode="External"/><Relationship Id="rId4" Type="http://schemas.openxmlformats.org/officeDocument/2006/relationships/hyperlink" Target="https://www.scopus.com/home.uri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3.xml"/><Relationship Id="rId6" Type="http://schemas.openxmlformats.org/officeDocument/2006/relationships/slide" Target="slide7.xml"/><Relationship Id="rId11" Type="http://schemas.openxmlformats.org/officeDocument/2006/relationships/slide" Target="slide18.xml"/><Relationship Id="rId5" Type="http://schemas.openxmlformats.org/officeDocument/2006/relationships/slide" Target="slide6.xml"/><Relationship Id="rId10" Type="http://schemas.openxmlformats.org/officeDocument/2006/relationships/slide" Target="slide17.xml"/><Relationship Id="rId4" Type="http://schemas.openxmlformats.org/officeDocument/2006/relationships/slide" Target="slide5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CB70-8653-460A-A30F-6E243B51C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08" y="2485298"/>
            <a:ext cx="11904783" cy="1311885"/>
          </a:xfrm>
        </p:spPr>
        <p:txBody>
          <a:bodyPr>
            <a:normAutofit/>
          </a:bodyPr>
          <a:lstStyle/>
          <a:p>
            <a:pPr algn="ctr"/>
            <a:r>
              <a:rPr lang="en-US" sz="3600" cap="none" dirty="0"/>
              <a:t>Quantum computing assisted deep learning for fault detection and diagnosis in industrial process systems</a:t>
            </a:r>
            <a:endParaRPr lang="en-GB" sz="36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99771-7084-44F3-8FC3-075C7940A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3068"/>
            <a:ext cx="9144000" cy="15738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</a:t>
            </a:r>
            <a:r>
              <a:rPr lang="en-US" sz="1800" dirty="0"/>
              <a:t> by – Prakash Kumar (210107103)</a:t>
            </a:r>
          </a:p>
          <a:p>
            <a:pPr algn="l"/>
            <a:r>
              <a:rPr lang="en-US" sz="1800" dirty="0"/>
              <a:t>Course code – CL 311</a:t>
            </a:r>
          </a:p>
          <a:p>
            <a:pPr algn="l"/>
            <a:r>
              <a:rPr lang="en-US" sz="1800" dirty="0"/>
              <a:t>Date – 29/08/2023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A56-7C22-437C-B509-C5B035FE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ACB71-65BE-41F4-9DA7-35B010D42866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CANN2019">
            <a:extLst>
              <a:ext uri="{FF2B5EF4-FFF2-40B4-BE49-F238E27FC236}">
                <a16:creationId xmlns:a16="http://schemas.microsoft.com/office/drawing/2014/main" id="{EABCCA15-F626-4008-A948-290DFFA1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8" y="118849"/>
            <a:ext cx="1825869" cy="185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AC98C-13FE-4A6A-86E2-39227F66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49" y="118849"/>
            <a:ext cx="1775442" cy="236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3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CEA293-BE59-4BF4-9487-0318CF1C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Quantum-Powered Fault Diagnosis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87C2B-254C-4050-8A62-C68E8355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6C86E3-7CCF-46C7-B801-D45EE9DAE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688508"/>
              </p:ext>
            </p:extLst>
          </p:nvPr>
        </p:nvGraphicFramePr>
        <p:xfrm>
          <a:off x="1152144" y="2630078"/>
          <a:ext cx="10038595" cy="3751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68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FC51F4-5B13-4D1B-9089-DC76A21D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Quantum Advantage and Experiment Details</a:t>
            </a:r>
            <a:br>
              <a:rPr lang="en-GB" dirty="0"/>
            </a:b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87C2B-254C-4050-8A62-C68E8355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6C86E3-7CCF-46C7-B801-D45EE9DAE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6470"/>
              </p:ext>
            </p:extLst>
          </p:nvPr>
        </p:nvGraphicFramePr>
        <p:xfrm>
          <a:off x="570714" y="1819372"/>
          <a:ext cx="10200925" cy="510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35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029D-6EE9-4DEF-8846-90B892F1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188" y="2364098"/>
            <a:ext cx="8865623" cy="1819656"/>
          </a:xfrm>
        </p:spPr>
        <p:txBody>
          <a:bodyPr/>
          <a:lstStyle/>
          <a:p>
            <a:pPr algn="ctr"/>
            <a:r>
              <a:rPr lang="en-IN" sz="8000" b="1" dirty="0"/>
              <a:t>RESULTS AND DISCUSSION</a:t>
            </a:r>
            <a:endParaRPr lang="en-GB" sz="8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2A90E-E210-42B1-8728-35B4758C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47343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87C2B-254C-4050-8A62-C68E8355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6C86E3-7CCF-46C7-B801-D45EE9DAE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026988"/>
              </p:ext>
            </p:extLst>
          </p:nvPr>
        </p:nvGraphicFramePr>
        <p:xfrm>
          <a:off x="659877" y="744718"/>
          <a:ext cx="10784264" cy="581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21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87C2B-254C-4050-8A62-C68E8355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6C86E3-7CCF-46C7-B801-D45EE9DAE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059597"/>
              </p:ext>
            </p:extLst>
          </p:nvPr>
        </p:nvGraphicFramePr>
        <p:xfrm>
          <a:off x="622171" y="995616"/>
          <a:ext cx="10784264" cy="536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107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87C2B-254C-4050-8A62-C68E8355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6C86E3-7CCF-46C7-B801-D45EE9DAE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283944"/>
              </p:ext>
            </p:extLst>
          </p:nvPr>
        </p:nvGraphicFramePr>
        <p:xfrm>
          <a:off x="622171" y="995616"/>
          <a:ext cx="10784264" cy="536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299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029D-6EE9-4DEF-8846-90B892F1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188" y="2364098"/>
            <a:ext cx="8865623" cy="1819656"/>
          </a:xfrm>
        </p:spPr>
        <p:txBody>
          <a:bodyPr/>
          <a:lstStyle/>
          <a:p>
            <a:pPr algn="ctr"/>
            <a:r>
              <a:rPr lang="en-IN" sz="9600" b="1" dirty="0"/>
              <a:t>SUMMARY</a:t>
            </a:r>
            <a:endParaRPr lang="en-GB" sz="9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2A90E-E210-42B1-8728-35B4758C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6010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1F361-36AC-4AF4-8E22-0E24731F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4D730E-8148-412C-B4D0-F4439FC09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438037"/>
              </p:ext>
            </p:extLst>
          </p:nvPr>
        </p:nvGraphicFramePr>
        <p:xfrm>
          <a:off x="1001261" y="719667"/>
          <a:ext cx="9158739" cy="5398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22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C85F51-9606-4125-927B-DEF36F69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Future Research Avenues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1F361-36AC-4AF4-8E22-0E24731F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pPr/>
              <a:t>18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4D730E-8148-412C-B4D0-F4439FC09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687926"/>
              </p:ext>
            </p:extLst>
          </p:nvPr>
        </p:nvGraphicFramePr>
        <p:xfrm>
          <a:off x="509047" y="2375555"/>
          <a:ext cx="11180190" cy="4251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66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E200-B317-4B31-9803-75DFE53A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BAB5B0-CE81-43AA-B14E-BA523C72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19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454F25-59CC-47DF-888F-0B4BB6DC2E38}"/>
              </a:ext>
            </a:extLst>
          </p:cNvPr>
          <p:cNvSpPr txBox="1">
            <a:spLocks/>
          </p:cNvSpPr>
          <p:nvPr/>
        </p:nvSpPr>
        <p:spPr>
          <a:xfrm>
            <a:off x="480767" y="2271860"/>
            <a:ext cx="11217897" cy="39875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Ajagekar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A. , Humble, T. , You, F. , 2020. Quantum computing based hybrid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tion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strategies for large-scale discrete-continuous optimization problems. Comp. Chem. Eng. 132, 106630 .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Ajagekar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A. , You, F. , 2019. Quantum computing for energy systems optimization: Challenges and opportunities. Energy 179, 76–89 .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Perdomo-Ortiz, A. , O’Gorman, B. ,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Fluegemann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J. , Biswas, R. ,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Smelyanskiy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V.N. , 2016. Determination and correction of persistent biases in quantum annealers. Sci. Rep. 6, 18628 .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Lv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F.Y. , Wen, C.L. , Bao, Z.J. , Liu, M.Q. , 2016. Fault diagnosis based on deep learning. 2016 American Control Conference (ACC) 6 851–6 856 .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Benedetti, M. ,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Realpe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-Gómez, J. , Biswas, R. , Perdomo-Ortiz, A. , 2016. Estimation of effective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peratures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 quantum annealers for sampling applications: A case study with possible applications in deep learning. Phys. Rev. A 94, 022308 .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Rieffel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E.G. ,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Venturelli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D. , O’Gorman, B. , Do, M.B. ,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Prystay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E.M. ,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Smelyanskiy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V.N. , 2015. A case study in programming a quantum annealer for hard operational planning problems. Quant. Inform. Process. 14, 1–36 .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B8B0-AE25-4A81-8B7D-04C6C4F1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3D1FDD-18DB-40C3-B0CA-8A4CD8B0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B9723-293F-437C-9BA8-9B4CAD9C1ACC}"/>
              </a:ext>
            </a:extLst>
          </p:cNvPr>
          <p:cNvSpPr txBox="1"/>
          <p:nvPr/>
        </p:nvSpPr>
        <p:spPr>
          <a:xfrm>
            <a:off x="556181" y="2630078"/>
            <a:ext cx="11079638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(3-7)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Background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Gaps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Comparison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Methods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(8-11)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 and Discussion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(12-15)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Summary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(16-18)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Future Research Avenues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(19)</a:t>
            </a:r>
          </a:p>
        </p:txBody>
      </p:sp>
    </p:spTree>
    <p:extLst>
      <p:ext uri="{BB962C8B-B14F-4D97-AF65-F5344CB8AC3E}">
        <p14:creationId xmlns:p14="http://schemas.microsoft.com/office/powerpoint/2010/main" val="1886368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029D-6EE9-4DEF-8846-90B892F1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188" y="2364098"/>
            <a:ext cx="8865623" cy="1819656"/>
          </a:xfrm>
        </p:spPr>
        <p:txBody>
          <a:bodyPr/>
          <a:lstStyle/>
          <a:p>
            <a:pPr algn="ctr"/>
            <a:r>
              <a:rPr lang="en-IN" sz="8800" b="1" dirty="0"/>
              <a:t>THANK YOU</a:t>
            </a:r>
            <a:endParaRPr lang="en-GB" sz="8800" b="1" dirty="0"/>
          </a:p>
        </p:txBody>
      </p:sp>
    </p:spTree>
    <p:extLst>
      <p:ext uri="{BB962C8B-B14F-4D97-AF65-F5344CB8AC3E}">
        <p14:creationId xmlns:p14="http://schemas.microsoft.com/office/powerpoint/2010/main" val="414233006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029D-6EE9-4DEF-8846-90B892F1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188" y="2364098"/>
            <a:ext cx="8865623" cy="1819656"/>
          </a:xfrm>
        </p:spPr>
        <p:txBody>
          <a:bodyPr/>
          <a:lstStyle/>
          <a:p>
            <a:pPr algn="ctr"/>
            <a:r>
              <a:rPr lang="en-IN" sz="8000" b="1" dirty="0"/>
              <a:t>INTRODUCTION</a:t>
            </a:r>
            <a:endParaRPr lang="en-GB" sz="8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2A90E-E210-42B1-8728-35B4758C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99862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6ED239A-40F2-4190-A3A6-D6CD19CF2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133268"/>
              </p:ext>
            </p:extLst>
          </p:nvPr>
        </p:nvGraphicFramePr>
        <p:xfrm>
          <a:off x="1320800" y="719666"/>
          <a:ext cx="8839200" cy="5875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2071F-4AE2-4075-9B63-3CB42E9B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7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6ED239A-40F2-4190-A3A6-D6CD19CF2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407938"/>
              </p:ext>
            </p:extLst>
          </p:nvPr>
        </p:nvGraphicFramePr>
        <p:xfrm>
          <a:off x="1320800" y="719666"/>
          <a:ext cx="8839200" cy="5875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2071F-4AE2-4075-9B63-3CB42E9B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70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1B884E-C415-4F7D-BF21-C776D8EC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Gaps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01060-CFBE-461E-B168-53924AC6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4846EF-9E6E-4A77-8063-182EDEC72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093845"/>
              </p:ext>
            </p:extLst>
          </p:nvPr>
        </p:nvGraphicFramePr>
        <p:xfrm>
          <a:off x="650448" y="2253007"/>
          <a:ext cx="7239787" cy="438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38CBEC-7E8B-49F4-B0CA-07A17023F4C9}"/>
              </a:ext>
            </a:extLst>
          </p:cNvPr>
          <p:cNvSpPr/>
          <p:nvPr/>
        </p:nvSpPr>
        <p:spPr>
          <a:xfrm>
            <a:off x="7354111" y="2997057"/>
            <a:ext cx="292713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Ref. Wiebe et al., 2012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C86AD-B53B-4A9B-BE2F-D70F82A62FFA}"/>
              </a:ext>
            </a:extLst>
          </p:cNvPr>
          <p:cNvSpPr/>
          <p:nvPr/>
        </p:nvSpPr>
        <p:spPr>
          <a:xfrm>
            <a:off x="7320240" y="4480604"/>
            <a:ext cx="46989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Ref. Venkatasubramanian et al.,2003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DF35E-ACD3-4FBB-9379-2CC2CF94BCFE}"/>
              </a:ext>
            </a:extLst>
          </p:cNvPr>
          <p:cNvSpPr/>
          <p:nvPr/>
        </p:nvSpPr>
        <p:spPr>
          <a:xfrm>
            <a:off x="7734826" y="5964151"/>
            <a:ext cx="201029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Ref. Lee et al., 2006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254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1B884E-C415-4F7D-BF21-C776D8EC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Comparison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01060-CFBE-461E-B168-53924AC6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4846EF-9E6E-4A77-8063-182EDEC72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842362"/>
              </p:ext>
            </p:extLst>
          </p:nvPr>
        </p:nvGraphicFramePr>
        <p:xfrm>
          <a:off x="650448" y="2253007"/>
          <a:ext cx="7239787" cy="438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738CBEC-7E8B-49F4-B0CA-07A17023F4C9}"/>
              </a:ext>
            </a:extLst>
          </p:cNvPr>
          <p:cNvSpPr/>
          <p:nvPr/>
        </p:nvSpPr>
        <p:spPr>
          <a:xfrm>
            <a:off x="7354111" y="2997057"/>
            <a:ext cx="292713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Ref. Wiebe et al., 2012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C86AD-B53B-4A9B-BE2F-D70F82A62FFA}"/>
              </a:ext>
            </a:extLst>
          </p:cNvPr>
          <p:cNvSpPr/>
          <p:nvPr/>
        </p:nvSpPr>
        <p:spPr>
          <a:xfrm>
            <a:off x="7320240" y="4480604"/>
            <a:ext cx="46989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Ref. Venkatasubramanian et al.,2003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DF35E-ACD3-4FBB-9379-2CC2CF94BCFE}"/>
              </a:ext>
            </a:extLst>
          </p:cNvPr>
          <p:cNvSpPr/>
          <p:nvPr/>
        </p:nvSpPr>
        <p:spPr>
          <a:xfrm>
            <a:off x="7734826" y="5964151"/>
            <a:ext cx="201029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Ref. Lee et al., 2006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60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029D-6EE9-4DEF-8846-90B892F1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188" y="2364098"/>
            <a:ext cx="8865623" cy="1819656"/>
          </a:xfrm>
        </p:spPr>
        <p:txBody>
          <a:bodyPr/>
          <a:lstStyle/>
          <a:p>
            <a:pPr algn="ctr"/>
            <a:r>
              <a:rPr lang="en-IN" sz="9600" b="1" dirty="0"/>
              <a:t>METHODS</a:t>
            </a:r>
            <a:endParaRPr lang="en-GB" sz="9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2A90E-E210-42B1-8728-35B4758C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6649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94420E-7F01-4FA8-B450-283A3757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Methodological Approach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87C2B-254C-4050-8A62-C68E8355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E243-A20C-4C80-94DE-FE9E3F5ED50C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6C86E3-7CCF-46C7-B801-D45EE9DAE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952681"/>
              </p:ext>
            </p:extLst>
          </p:nvPr>
        </p:nvGraphicFramePr>
        <p:xfrm>
          <a:off x="518474" y="2394408"/>
          <a:ext cx="11151910" cy="415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9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1250</Words>
  <Application>Microsoft Office PowerPoint</Application>
  <PresentationFormat>Widescreen</PresentationFormat>
  <Paragraphs>142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Times New Roman</vt:lpstr>
      <vt:lpstr>Wingdings 3</vt:lpstr>
      <vt:lpstr>Celestial</vt:lpstr>
      <vt:lpstr>Ion Boardroom</vt:lpstr>
      <vt:lpstr>Quantum computing assisted deep learning for fault detection and diagnosis in industrial process systems</vt:lpstr>
      <vt:lpstr>Table of Content</vt:lpstr>
      <vt:lpstr>INTRODUCTION</vt:lpstr>
      <vt:lpstr>PowerPoint Presentation</vt:lpstr>
      <vt:lpstr>PowerPoint Presentation</vt:lpstr>
      <vt:lpstr>Literature Gaps</vt:lpstr>
      <vt:lpstr>Literature Comparison</vt:lpstr>
      <vt:lpstr>METHODS</vt:lpstr>
      <vt:lpstr>Methodological Approach</vt:lpstr>
      <vt:lpstr>Quantum-Powered Fault Diagnosis</vt:lpstr>
      <vt:lpstr> Quantum Advantage and Experiment Details </vt:lpstr>
      <vt:lpstr>RESULTS AND DISCUSSION</vt:lpstr>
      <vt:lpstr>PowerPoint Presentation</vt:lpstr>
      <vt:lpstr>PowerPoint Presentation</vt:lpstr>
      <vt:lpstr>PowerPoint Presentation</vt:lpstr>
      <vt:lpstr>SUMMARY</vt:lpstr>
      <vt:lpstr>PowerPoint Presentation</vt:lpstr>
      <vt:lpstr>Future Research Avenues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assisted deep learning for fault detection and diagnosis in industrial process systems</dc:title>
  <dc:creator>Prakash Kumar</dc:creator>
  <cp:lastModifiedBy>Prakash Kumar</cp:lastModifiedBy>
  <cp:revision>36</cp:revision>
  <dcterms:created xsi:type="dcterms:W3CDTF">2023-09-05T09:04:17Z</dcterms:created>
  <dcterms:modified xsi:type="dcterms:W3CDTF">2023-09-12T23:51:58Z</dcterms:modified>
</cp:coreProperties>
</file>