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jpeg" ContentType="image/jpeg"/>
  <Override PartName="/ppt/media/image5.jpeg" ContentType="image/jpeg"/>
  <Override PartName="/ppt/media/image10.jpeg" ContentType="image/jpeg"/>
  <Override PartName="/ppt/media/image7.png" ContentType="image/png"/>
  <Override PartName="/ppt/media/image8.png" ContentType="image/png"/>
  <Override PartName="/ppt/media/image11.jpeg" ContentType="image/jpeg"/>
  <Override PartName="/ppt/media/image9.png" ContentType="image/png"/>
  <Override PartName="/ppt/media/image1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39791F8-C68B-4CC5-B8BF-EA277138CA3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DA6B41E-E41C-4E25-90D5-EF9AFCB8568C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37AB486-8843-49F2-A1FF-FE1E9BB113B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3B4F51-10A1-4F57-8C4A-E52CDB4E18E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D49F9E5-FD68-4646-90D2-73A1947467A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2514600" y="257040"/>
            <a:ext cx="4111200" cy="28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9CD884D-5A78-4845-BF7C-944683B5EBDA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0CEC4FB-A89B-4B73-9596-E3C6DDD7205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5CF9384-A997-4A73-8FFE-2E503694B171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2CADFE-22EA-4F87-9B96-38551FEBFBBB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7E6E2F-B78F-4933-B971-E9AD16C5A5F3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A86CDE-22DA-4E0E-8D38-97DCA537801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EC40F4F-9045-4D10-895A-7DB9BAE8AFB7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114E57-DFB6-42BB-8472-A53FE7680EC1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8A691F-6122-41D5-8D51-DDCAD0036891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36BC3E-4B58-4F8C-AFB6-2492A5DAF4A3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1FCD2B-9401-49AE-86C1-828BE0FBE503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F80523-8CC2-491D-BBA3-67F93A6BED2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2514600" y="257040"/>
            <a:ext cx="4111200" cy="28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09D15F-4796-4563-A711-DBACD6290125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598092-461F-484D-8B7A-76B54D276670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B5FC8A-0DDD-4C5E-ADE1-C21C76ADF338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2D12CC-74F6-4B27-889E-A05AD580712F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CAE45F-24EE-44A2-8AC2-949ED1E01BD5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C54B76-994D-4C6C-A4BB-7FAD0ACF6CF2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5B86A4-8AF2-43DB-B4E1-6B0C36B7A286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514600" y="257040"/>
            <a:ext cx="4111200" cy="28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C8FAB9D-D878-4FB8-A748-ECAA326302F7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173F3DF-64C4-4D02-940E-D9DCE628A79E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95520" y="3539160"/>
            <a:ext cx="5754960" cy="1140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IN" sz="24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Welcome to our </a:t>
            </a:r>
            <a:r>
              <a:rPr b="0" i="1" lang="en-IN" sz="2400" spc="-1" strike="noStrike">
                <a:solidFill>
                  <a:srgbClr val="000000"/>
                </a:solidFill>
                <a:latin typeface="Fira Sans Extra Condensed Medium"/>
                <a:ea typeface="DejaVu Sans"/>
              </a:rPr>
              <a:t>Rubikc Cube Game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Picture 4" descr=""/>
          <p:cNvPicPr/>
          <p:nvPr/>
        </p:nvPicPr>
        <p:blipFill>
          <a:blip r:embed="rId1"/>
          <a:stretch/>
        </p:blipFill>
        <p:spPr>
          <a:xfrm>
            <a:off x="180000" y="1080000"/>
            <a:ext cx="8817480" cy="231192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160000" y="0"/>
            <a:ext cx="503784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rgbClr val="331d54"/>
                </a:solidFill>
                <a:latin typeface="Arial"/>
                <a:ea typeface="Arial"/>
              </a:rPr>
              <a:t>Shuffled State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Picture 150" descr=""/>
          <p:cNvPicPr/>
          <p:nvPr/>
        </p:nvPicPr>
        <p:blipFill>
          <a:blip r:embed="rId1"/>
          <a:stretch/>
        </p:blipFill>
        <p:spPr>
          <a:xfrm>
            <a:off x="1749960" y="720000"/>
            <a:ext cx="5269680" cy="421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385;p66"/>
          <p:cNvSpPr/>
          <p:nvPr/>
        </p:nvSpPr>
        <p:spPr>
          <a:xfrm>
            <a:off x="2434680" y="-70560"/>
            <a:ext cx="400500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3600" spc="-1" strike="noStrike">
                <a:solidFill>
                  <a:srgbClr val="331d54"/>
                </a:solidFill>
                <a:latin typeface="Arial"/>
                <a:ea typeface="Arial"/>
              </a:rPr>
              <a:t>Cube Facelets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Picture 152" descr=""/>
          <p:cNvPicPr/>
          <p:nvPr/>
        </p:nvPicPr>
        <p:blipFill>
          <a:blip r:embed="rId1"/>
          <a:stretch/>
        </p:blipFill>
        <p:spPr>
          <a:xfrm>
            <a:off x="2700000" y="1305000"/>
            <a:ext cx="3152160" cy="2294640"/>
          </a:xfrm>
          <a:prstGeom prst="rect">
            <a:avLst/>
          </a:prstGeom>
          <a:ln w="0">
            <a:noFill/>
          </a:ln>
        </p:spPr>
      </p:pic>
      <p:sp>
        <p:nvSpPr>
          <p:cNvPr id="154" name="Google Shape;385;p 1"/>
          <p:cNvSpPr/>
          <p:nvPr/>
        </p:nvSpPr>
        <p:spPr>
          <a:xfrm>
            <a:off x="360000" y="3502440"/>
            <a:ext cx="845964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Raycasts</a:t>
            </a:r>
            <a:r>
              <a:rPr b="1" lang="en-IN" sz="3600" spc="-1" strike="noStrike">
                <a:solidFill>
                  <a:srgbClr val="331d54"/>
                </a:solidFill>
                <a:latin typeface="Arial"/>
                <a:ea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are fired from front and if collision is detected on cube surface then it</a:t>
            </a:r>
            <a:r>
              <a:rPr b="1" lang="en-IN" sz="3600" spc="-1" strike="noStrike">
                <a:solidFill>
                  <a:srgbClr val="331d54"/>
                </a:solidFill>
                <a:latin typeface="Arial"/>
                <a:ea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is brodcasted on Cubemap.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198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Hardware requirements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710280" y="1152360"/>
            <a:ext cx="5022000" cy="3450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1.5 GHz processor or higher.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2 GB RAM or higher.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500 MB Available Hard Drive Space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Windows 7 SP2 or later operating system OR Any LINUX distribution or MAC OS.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An active Internet Connection.(not requied for gameplay)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oogle Shape;399;p68" descr=""/>
          <p:cNvPicPr/>
          <p:nvPr/>
        </p:nvPicPr>
        <p:blipFill>
          <a:blip r:embed="rId1"/>
          <a:stretch/>
        </p:blipFill>
        <p:spPr>
          <a:xfrm>
            <a:off x="5740560" y="1895400"/>
            <a:ext cx="3152520" cy="177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8" dur="indefinite" restart="never" nodeType="tmRoot">
          <p:childTnLst>
            <p:seq>
              <p:cTn id="179" dur="indefinite" nodeType="mainSeq">
                <p:childTnLst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84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89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94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99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04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198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Software requirements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710280" y="1152360"/>
            <a:ext cx="4681080" cy="3450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Any Modern OS.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Visual Studio Code.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Git and GitHub.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Unity3D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Blender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UnityAPI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Google Shape;406;p69" descr=""/>
          <p:cNvPicPr/>
          <p:nvPr/>
        </p:nvPicPr>
        <p:blipFill>
          <a:blip r:embed="rId1"/>
          <a:stretch/>
        </p:blipFill>
        <p:spPr>
          <a:xfrm>
            <a:off x="5394960" y="1537560"/>
            <a:ext cx="3166560" cy="177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5" dur="indefinite" restart="never" nodeType="tmRoot">
          <p:childTnLst>
            <p:seq>
              <p:cTn id="206" dur="indefinite" nodeType="mainSeq">
                <p:childTnLst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1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2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2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7" dur="5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10280" y="154440"/>
            <a:ext cx="77198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References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413;p70"/>
          <p:cNvSpPr/>
          <p:nvPr/>
        </p:nvSpPr>
        <p:spPr>
          <a:xfrm>
            <a:off x="1135440" y="2761560"/>
            <a:ext cx="529956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TextBox 162"/>
          <p:cNvSpPr/>
          <p:nvPr/>
        </p:nvSpPr>
        <p:spPr>
          <a:xfrm>
            <a:off x="540000" y="817560"/>
            <a:ext cx="5579640" cy="134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Technology References: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C# (https://learn.microsoft.com/en-us/dotnet/csharp/ 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.NET Core (https://dotnet.microsoft.com/en-us/learn/dotnet/what-is-dotnet 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Mono(https://www.mono-project.com/ 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Unity3D(https://unity.com/ 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Unity Scripting API(https://jquery.com/ 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LibreOffice(https://www.libreoffice.org/discover/libreoffice/)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Box 163"/>
          <p:cNvSpPr/>
          <p:nvPr/>
        </p:nvSpPr>
        <p:spPr>
          <a:xfrm>
            <a:off x="540000" y="2082960"/>
            <a:ext cx="502128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 References: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Unity Documentation (https://docs.unity3d.com/Manual/index.html 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kociemba Algorithm (http://kociemba.org/ 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Box 164"/>
          <p:cNvSpPr/>
          <p:nvPr/>
        </p:nvSpPr>
        <p:spPr>
          <a:xfrm>
            <a:off x="540000" y="2693520"/>
            <a:ext cx="5685120" cy="162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Others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Git SCM(https://git-scm.com/ 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GitHub(https://github.com/ 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Composite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reference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Google (https://www.google.co.in/ )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Project Repo(https://github.com/Prakash4844/Rubikc )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Box 165"/>
          <p:cNvSpPr/>
          <p:nvPr/>
        </p:nvSpPr>
        <p:spPr>
          <a:xfrm>
            <a:off x="6364800" y="4181400"/>
            <a:ext cx="277884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Team-members: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Prakash (205028)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Sagar Goswami (205040)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r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45160" y="1753920"/>
            <a:ext cx="5919120" cy="1631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60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Any Question ?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Google Shape;420;p71" descr=""/>
          <p:cNvPicPr/>
          <p:nvPr/>
        </p:nvPicPr>
        <p:blipFill>
          <a:blip r:embed="rId1"/>
          <a:stretch/>
        </p:blipFill>
        <p:spPr>
          <a:xfrm>
            <a:off x="6666840" y="1150200"/>
            <a:ext cx="1940760" cy="283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425;p72" descr=""/>
          <p:cNvPicPr/>
          <p:nvPr/>
        </p:nvPicPr>
        <p:blipFill>
          <a:blip r:embed="rId1"/>
          <a:stretch/>
        </p:blipFill>
        <p:spPr>
          <a:xfrm>
            <a:off x="0" y="0"/>
            <a:ext cx="9140400" cy="514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8" dur="indefinite" restart="never" nodeType="tmRoot">
          <p:childTnLst>
            <p:seq>
              <p:cTn id="249" dur="indefinite" nodeType="mainSeq">
                <p:childTnLst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198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9649a2"/>
                </a:solidFill>
                <a:latin typeface="Fira Sans Extra Condensed Medium"/>
                <a:ea typeface="Fira Sans Extra Condensed Medium"/>
              </a:rPr>
              <a:t>Team Members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10280" y="1152360"/>
            <a:ext cx="7719840" cy="3450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11448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b050"/>
                </a:solidFill>
                <a:latin typeface="Roboto"/>
                <a:ea typeface="Roboto"/>
              </a:rPr>
              <a:t>Prakash Shah(205028)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b050"/>
                </a:solidFill>
                <a:latin typeface="Roboto"/>
                <a:ea typeface="Roboto"/>
              </a:rPr>
              <a:t>Sagar Goswami(205040)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304;p55" descr=""/>
          <p:cNvPicPr/>
          <p:nvPr/>
        </p:nvPicPr>
        <p:blipFill>
          <a:blip r:embed="rId1"/>
          <a:stretch/>
        </p:blipFill>
        <p:spPr>
          <a:xfrm>
            <a:off x="5378400" y="1294920"/>
            <a:ext cx="3418560" cy="255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" dur="indefinite" restart="never" nodeType="tmRoot">
          <p:childTnLst>
            <p:seq>
              <p:cTn id="17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2560" y="716760"/>
            <a:ext cx="77198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What is Rubikc 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66040" y="1468440"/>
            <a:ext cx="4568400" cy="3099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1" lang="en-US" sz="2400" spc="-1" strike="noStrike">
                <a:solidFill>
                  <a:srgbClr val="000000"/>
                </a:solidFill>
                <a:latin typeface="-apple-system"/>
                <a:ea typeface="DejaVu Sans"/>
              </a:rPr>
              <a:t>Rubikc</a:t>
            </a:r>
            <a:r>
              <a:rPr b="0" lang="en-US" sz="2400" spc="-1" strike="noStrike">
                <a:solidFill>
                  <a:srgbClr val="000000"/>
                </a:solidFill>
                <a:latin typeface="-apple-system"/>
                <a:ea typeface="DejaVu Sans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-apple-system"/>
                <a:ea typeface="DejaVu Sans"/>
              </a:rPr>
              <a:t>The Rubikc, The Rubic's Cube is a 3-D combination puzzle originally invented in 1974 by Hungarian sculptor and professor of architecture Ernő Rubik.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311;p56" descr=""/>
          <p:cNvPicPr/>
          <p:nvPr/>
        </p:nvPicPr>
        <p:blipFill>
          <a:blip r:embed="rId1"/>
          <a:stretch/>
        </p:blipFill>
        <p:spPr>
          <a:xfrm>
            <a:off x="4898160" y="1655640"/>
            <a:ext cx="4038120" cy="260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" dur="indefinite" restart="never" nodeType="tmRoot">
          <p:childTnLst>
            <p:seq>
              <p:cTn id="49" dur="indefinite" nodeType="mainSeq">
                <p:childTnLst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2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" dur="20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20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984600" y="586440"/>
            <a:ext cx="77198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8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Aim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984600" y="1318680"/>
            <a:ext cx="7719840" cy="3450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This, “Rubikc” cube project aims to make a Rubic Cube game using Unity3D Game engine for demonstration of Technology learned by students of BCA Semester 6.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 is a Simple game which aims to show how basic technologies can be used to create a simple and real-life like games and entertainment. For this, we need a game that is user-friendly, Simple and eye-catching.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 game will be made using basic technologies such C#, Mono, .NET Core 7, Unity engine and Unity’s own API for Gamplay programming.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335;p60"/>
          <p:cNvGrpSpPr/>
          <p:nvPr/>
        </p:nvGrpSpPr>
        <p:grpSpPr>
          <a:xfrm>
            <a:off x="840960" y="1309680"/>
            <a:ext cx="3052800" cy="1663200"/>
            <a:chOff x="840960" y="1309680"/>
            <a:chExt cx="3052800" cy="1663200"/>
          </a:xfrm>
        </p:grpSpPr>
        <p:sp>
          <p:nvSpPr>
            <p:cNvPr id="127" name="Google Shape;336;p60"/>
            <p:cNvSpPr/>
            <p:nvPr/>
          </p:nvSpPr>
          <p:spPr>
            <a:xfrm>
              <a:off x="1106280" y="1309680"/>
              <a:ext cx="2521080" cy="1636920"/>
            </a:xfrm>
            <a:custGeom>
              <a:avLst/>
              <a:gdLst>
                <a:gd name="textAreaLeft" fmla="*/ 0 w 2521080"/>
                <a:gd name="textAreaRight" fmla="*/ 2522160 w 2521080"/>
                <a:gd name="textAreaTop" fmla="*/ 0 h 1636920"/>
                <a:gd name="textAreaBottom" fmla="*/ 1638000 h 1636920"/>
              </a:gdLst>
              <a:ahLst/>
              <a:rect l="textAreaLeft" t="textAreaTop" r="textAreaRight" b="textAreaBottom"/>
              <a:pathLst>
                <a:path w="70485" h="45801">
                  <a:moveTo>
                    <a:pt x="2435" y="1"/>
                  </a:moveTo>
                  <a:cubicBezTo>
                    <a:pt x="1101" y="1"/>
                    <a:pt x="0" y="1068"/>
                    <a:pt x="0" y="2436"/>
                  </a:cubicBezTo>
                  <a:lnTo>
                    <a:pt x="0" y="43365"/>
                  </a:lnTo>
                  <a:cubicBezTo>
                    <a:pt x="0" y="44733"/>
                    <a:pt x="1101" y="45800"/>
                    <a:pt x="2435" y="45800"/>
                  </a:cubicBezTo>
                  <a:lnTo>
                    <a:pt x="68049" y="45800"/>
                  </a:lnTo>
                  <a:cubicBezTo>
                    <a:pt x="69417" y="45800"/>
                    <a:pt x="70484" y="44733"/>
                    <a:pt x="70484" y="43365"/>
                  </a:cubicBezTo>
                  <a:lnTo>
                    <a:pt x="70484" y="2436"/>
                  </a:lnTo>
                  <a:cubicBezTo>
                    <a:pt x="70484" y="1068"/>
                    <a:pt x="69417" y="1"/>
                    <a:pt x="6804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" name="Google Shape;337;p60"/>
            <p:cNvSpPr/>
            <p:nvPr/>
          </p:nvSpPr>
          <p:spPr>
            <a:xfrm>
              <a:off x="840960" y="2836800"/>
              <a:ext cx="3052800" cy="136080"/>
            </a:xfrm>
            <a:custGeom>
              <a:avLst/>
              <a:gdLst>
                <a:gd name="textAreaLeft" fmla="*/ 0 w 3052800"/>
                <a:gd name="textAreaRight" fmla="*/ 3053880 w 3052800"/>
                <a:gd name="textAreaTop" fmla="*/ 0 h 136080"/>
                <a:gd name="textAreaBottom" fmla="*/ 137160 h 136080"/>
              </a:gdLst>
              <a:ahLst/>
              <a:rect l="textAreaLeft" t="textAreaTop" r="textAreaRight" b="textAreaBottom"/>
              <a:pathLst>
                <a:path w="85328" h="3903">
                  <a:moveTo>
                    <a:pt x="0" y="0"/>
                  </a:moveTo>
                  <a:lnTo>
                    <a:pt x="0" y="1468"/>
                  </a:lnTo>
                  <a:cubicBezTo>
                    <a:pt x="0" y="2802"/>
                    <a:pt x="1068" y="3903"/>
                    <a:pt x="2402" y="3903"/>
                  </a:cubicBezTo>
                  <a:lnTo>
                    <a:pt x="82893" y="3903"/>
                  </a:lnTo>
                  <a:cubicBezTo>
                    <a:pt x="84227" y="3903"/>
                    <a:pt x="85328" y="2802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" name="Google Shape;338;p60"/>
            <p:cNvSpPr/>
            <p:nvPr/>
          </p:nvSpPr>
          <p:spPr>
            <a:xfrm>
              <a:off x="840960" y="2836800"/>
              <a:ext cx="3052800" cy="66960"/>
            </a:xfrm>
            <a:custGeom>
              <a:avLst/>
              <a:gdLst>
                <a:gd name="textAreaLeft" fmla="*/ 0 w 3052800"/>
                <a:gd name="textAreaRight" fmla="*/ 3053880 w 3052800"/>
                <a:gd name="textAreaTop" fmla="*/ 0 h 66960"/>
                <a:gd name="textAreaBottom" fmla="*/ 68040 h 66960"/>
              </a:gdLst>
              <a:ahLst/>
              <a:rect l="textAreaLeft" t="textAreaTop" r="textAreaRight" b="textAreaBottom"/>
              <a:pathLst>
                <a:path w="85328" h="1969">
                  <a:moveTo>
                    <a:pt x="0" y="0"/>
                  </a:moveTo>
                  <a:lnTo>
                    <a:pt x="0" y="1468"/>
                  </a:lnTo>
                  <a:cubicBezTo>
                    <a:pt x="0" y="1635"/>
                    <a:pt x="0" y="1801"/>
                    <a:pt x="33" y="1968"/>
                  </a:cubicBezTo>
                  <a:lnTo>
                    <a:pt x="85294" y="1968"/>
                  </a:lnTo>
                  <a:cubicBezTo>
                    <a:pt x="85328" y="1801"/>
                    <a:pt x="85328" y="1635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" name="Google Shape;339;p60"/>
            <p:cNvSpPr/>
            <p:nvPr/>
          </p:nvSpPr>
          <p:spPr>
            <a:xfrm>
              <a:off x="1224360" y="1474560"/>
              <a:ext cx="2285640" cy="1106640"/>
            </a:xfrm>
            <a:custGeom>
              <a:avLst/>
              <a:gdLst>
                <a:gd name="textAreaLeft" fmla="*/ 0 w 2285640"/>
                <a:gd name="textAreaRight" fmla="*/ 2286720 w 2285640"/>
                <a:gd name="textAreaTop" fmla="*/ 0 h 1106640"/>
                <a:gd name="textAreaBottom" fmla="*/ 1107720 h 1106640"/>
              </a:gdLst>
              <a:ahLst/>
              <a:rect l="textAreaLeft" t="textAreaTop" r="textAreaRight" b="textAreaBottom"/>
              <a:pathLst>
                <a:path w="63914" h="30990">
                  <a:moveTo>
                    <a:pt x="1" y="1"/>
                  </a:moveTo>
                  <a:lnTo>
                    <a:pt x="1" y="30990"/>
                  </a:lnTo>
                  <a:lnTo>
                    <a:pt x="63913" y="30990"/>
                  </a:lnTo>
                  <a:lnTo>
                    <a:pt x="6391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31" name="Google Shape;340;p60"/>
          <p:cNvGrpSpPr/>
          <p:nvPr/>
        </p:nvGrpSpPr>
        <p:grpSpPr>
          <a:xfrm>
            <a:off x="5184360" y="1293120"/>
            <a:ext cx="3052800" cy="1663200"/>
            <a:chOff x="5184360" y="1293120"/>
            <a:chExt cx="3052800" cy="1663200"/>
          </a:xfrm>
        </p:grpSpPr>
        <p:sp>
          <p:nvSpPr>
            <p:cNvPr id="132" name="Google Shape;341;p60"/>
            <p:cNvSpPr/>
            <p:nvPr/>
          </p:nvSpPr>
          <p:spPr>
            <a:xfrm>
              <a:off x="5449680" y="1293120"/>
              <a:ext cx="2521080" cy="1636920"/>
            </a:xfrm>
            <a:custGeom>
              <a:avLst/>
              <a:gdLst>
                <a:gd name="textAreaLeft" fmla="*/ 0 w 2521080"/>
                <a:gd name="textAreaRight" fmla="*/ 2522160 w 2521080"/>
                <a:gd name="textAreaTop" fmla="*/ 0 h 1636920"/>
                <a:gd name="textAreaBottom" fmla="*/ 1638000 h 1636920"/>
              </a:gdLst>
              <a:ahLst/>
              <a:rect l="textAreaLeft" t="textAreaTop" r="textAreaRight" b="textAreaBottom"/>
              <a:pathLst>
                <a:path w="70485" h="45801">
                  <a:moveTo>
                    <a:pt x="2435" y="1"/>
                  </a:moveTo>
                  <a:cubicBezTo>
                    <a:pt x="1101" y="1"/>
                    <a:pt x="0" y="1068"/>
                    <a:pt x="0" y="2436"/>
                  </a:cubicBezTo>
                  <a:lnTo>
                    <a:pt x="0" y="43365"/>
                  </a:lnTo>
                  <a:cubicBezTo>
                    <a:pt x="0" y="44733"/>
                    <a:pt x="1101" y="45800"/>
                    <a:pt x="2435" y="45800"/>
                  </a:cubicBezTo>
                  <a:lnTo>
                    <a:pt x="68049" y="45800"/>
                  </a:lnTo>
                  <a:cubicBezTo>
                    <a:pt x="69417" y="45800"/>
                    <a:pt x="70484" y="44733"/>
                    <a:pt x="70484" y="43365"/>
                  </a:cubicBezTo>
                  <a:lnTo>
                    <a:pt x="70484" y="2436"/>
                  </a:lnTo>
                  <a:cubicBezTo>
                    <a:pt x="70484" y="1068"/>
                    <a:pt x="69417" y="1"/>
                    <a:pt x="6804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" name="Google Shape;342;p60"/>
            <p:cNvSpPr/>
            <p:nvPr/>
          </p:nvSpPr>
          <p:spPr>
            <a:xfrm>
              <a:off x="5184360" y="2820240"/>
              <a:ext cx="3052800" cy="136080"/>
            </a:xfrm>
            <a:custGeom>
              <a:avLst/>
              <a:gdLst>
                <a:gd name="textAreaLeft" fmla="*/ 0 w 3052800"/>
                <a:gd name="textAreaRight" fmla="*/ 3053880 w 3052800"/>
                <a:gd name="textAreaTop" fmla="*/ 0 h 136080"/>
                <a:gd name="textAreaBottom" fmla="*/ 137160 h 136080"/>
              </a:gdLst>
              <a:ahLst/>
              <a:rect l="textAreaLeft" t="textAreaTop" r="textAreaRight" b="textAreaBottom"/>
              <a:pathLst>
                <a:path w="85328" h="3903">
                  <a:moveTo>
                    <a:pt x="0" y="0"/>
                  </a:moveTo>
                  <a:lnTo>
                    <a:pt x="0" y="1468"/>
                  </a:lnTo>
                  <a:cubicBezTo>
                    <a:pt x="0" y="2802"/>
                    <a:pt x="1068" y="3903"/>
                    <a:pt x="2402" y="3903"/>
                  </a:cubicBezTo>
                  <a:lnTo>
                    <a:pt x="82893" y="3903"/>
                  </a:lnTo>
                  <a:cubicBezTo>
                    <a:pt x="84227" y="3903"/>
                    <a:pt x="85328" y="2802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" name="Google Shape;343;p60"/>
            <p:cNvSpPr/>
            <p:nvPr/>
          </p:nvSpPr>
          <p:spPr>
            <a:xfrm>
              <a:off x="5184360" y="2820240"/>
              <a:ext cx="3052800" cy="66960"/>
            </a:xfrm>
            <a:custGeom>
              <a:avLst/>
              <a:gdLst>
                <a:gd name="textAreaLeft" fmla="*/ 0 w 3052800"/>
                <a:gd name="textAreaRight" fmla="*/ 3053880 w 3052800"/>
                <a:gd name="textAreaTop" fmla="*/ 0 h 66960"/>
                <a:gd name="textAreaBottom" fmla="*/ 68040 h 66960"/>
              </a:gdLst>
              <a:ahLst/>
              <a:rect l="textAreaLeft" t="textAreaTop" r="textAreaRight" b="textAreaBottom"/>
              <a:pathLst>
                <a:path w="85328" h="1969">
                  <a:moveTo>
                    <a:pt x="0" y="0"/>
                  </a:moveTo>
                  <a:lnTo>
                    <a:pt x="0" y="1468"/>
                  </a:lnTo>
                  <a:cubicBezTo>
                    <a:pt x="0" y="1635"/>
                    <a:pt x="0" y="1801"/>
                    <a:pt x="33" y="1968"/>
                  </a:cubicBezTo>
                  <a:lnTo>
                    <a:pt x="85294" y="1968"/>
                  </a:lnTo>
                  <a:cubicBezTo>
                    <a:pt x="85328" y="1801"/>
                    <a:pt x="85328" y="1635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" name="Google Shape;344;p60"/>
            <p:cNvSpPr/>
            <p:nvPr/>
          </p:nvSpPr>
          <p:spPr>
            <a:xfrm>
              <a:off x="5567760" y="1458000"/>
              <a:ext cx="2285640" cy="1106640"/>
            </a:xfrm>
            <a:custGeom>
              <a:avLst/>
              <a:gdLst>
                <a:gd name="textAreaLeft" fmla="*/ 0 w 2285640"/>
                <a:gd name="textAreaRight" fmla="*/ 2286720 w 2285640"/>
                <a:gd name="textAreaTop" fmla="*/ 0 h 1106640"/>
                <a:gd name="textAreaBottom" fmla="*/ 1107720 h 1106640"/>
              </a:gdLst>
              <a:ahLst/>
              <a:rect l="textAreaLeft" t="textAreaTop" r="textAreaRight" b="textAreaBottom"/>
              <a:pathLst>
                <a:path w="63914" h="30990">
                  <a:moveTo>
                    <a:pt x="1" y="1"/>
                  </a:moveTo>
                  <a:lnTo>
                    <a:pt x="1" y="30990"/>
                  </a:lnTo>
                  <a:lnTo>
                    <a:pt x="63913" y="30990"/>
                  </a:lnTo>
                  <a:lnTo>
                    <a:pt x="6391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36" name="Google Shape;345;p60"/>
          <p:cNvSpPr/>
          <p:nvPr/>
        </p:nvSpPr>
        <p:spPr>
          <a:xfrm>
            <a:off x="1440000" y="2976120"/>
            <a:ext cx="1756440" cy="17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C#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Fira Sans Extra Condensed Medium"/>
                <a:ea typeface="DejaVu Sans"/>
              </a:rPr>
              <a:t>.NET Core 7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Fira Sans Extra Condensed Medium"/>
                <a:ea typeface="DejaVu Sans"/>
              </a:rPr>
              <a:t>Mono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Fira Sans Extra Condensed Medium"/>
                <a:ea typeface="DejaVu Sans"/>
              </a:rPr>
              <a:t>Unity 3D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Google Shape;346;p60"/>
          <p:cNvSpPr/>
          <p:nvPr/>
        </p:nvSpPr>
        <p:spPr>
          <a:xfrm>
            <a:off x="1101240" y="421920"/>
            <a:ext cx="2495520" cy="47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26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Languages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oogle Shape;347;p60"/>
          <p:cNvSpPr/>
          <p:nvPr/>
        </p:nvSpPr>
        <p:spPr>
          <a:xfrm>
            <a:off x="5089680" y="293040"/>
            <a:ext cx="3187080" cy="7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24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Tools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oogle Shape;348;p60" descr=""/>
          <p:cNvPicPr/>
          <p:nvPr/>
        </p:nvPicPr>
        <p:blipFill>
          <a:blip r:embed="rId1"/>
          <a:stretch/>
        </p:blipFill>
        <p:spPr>
          <a:xfrm>
            <a:off x="1536840" y="1525320"/>
            <a:ext cx="1659600" cy="1005120"/>
          </a:xfrm>
          <a:prstGeom prst="rect">
            <a:avLst/>
          </a:prstGeom>
          <a:ln w="0">
            <a:noFill/>
          </a:ln>
        </p:spPr>
      </p:pic>
      <p:pic>
        <p:nvPicPr>
          <p:cNvPr id="140" name="Google Shape;349;p60" descr=""/>
          <p:cNvPicPr/>
          <p:nvPr/>
        </p:nvPicPr>
        <p:blipFill>
          <a:blip r:embed="rId2"/>
          <a:stretch/>
        </p:blipFill>
        <p:spPr>
          <a:xfrm>
            <a:off x="5567760" y="1398240"/>
            <a:ext cx="2316960" cy="1298520"/>
          </a:xfrm>
          <a:prstGeom prst="rect">
            <a:avLst/>
          </a:prstGeom>
          <a:ln w="0">
            <a:noFill/>
          </a:ln>
        </p:spPr>
      </p:pic>
      <p:sp>
        <p:nvSpPr>
          <p:cNvPr id="141" name="Google Shape;350;p60"/>
          <p:cNvSpPr/>
          <p:nvPr/>
        </p:nvSpPr>
        <p:spPr>
          <a:xfrm>
            <a:off x="5220000" y="2958480"/>
            <a:ext cx="3921840" cy="17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Microsoft Visual Studio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Photoshop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Blender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Git and GitHub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0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514600" y="257400"/>
            <a:ext cx="4111200" cy="62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Benefits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Google Shape;362;p62"/>
          <p:cNvSpPr/>
          <p:nvPr/>
        </p:nvSpPr>
        <p:spPr>
          <a:xfrm>
            <a:off x="543960" y="1227240"/>
            <a:ext cx="8398080" cy="278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Improve your memory.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Keeps your mind active.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Improves your speed.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Enhances concentration and configuration.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Helps to develop problem-solving skills.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Enhances Brain-Hand-Eye coordination and Reflexes.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 need for physical rubic cube.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Portable and free.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6" dur="indefinite" restart="never" nodeType="tmRoot">
          <p:childTnLst>
            <p:seq>
              <p:cTn id="117" dur="indefinite" nodeType="mainSeq">
                <p:childTnLst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516040" y="81360"/>
            <a:ext cx="41112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2"/>
          <p:cNvSpPr/>
          <p:nvPr/>
        </p:nvSpPr>
        <p:spPr>
          <a:xfrm>
            <a:off x="627840" y="706320"/>
            <a:ext cx="8016840" cy="447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whole cube can be rotated on the axis of game world.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Once a side is touched, all the edge cube are grouped to that side’s center piece to allow partial rotation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centre piece is Fixed on game centre around which all side can be rotated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Each touch is registered through collision on cube surface and rigidbody3D Component.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3x3 Rayscasts are fired to the cube which is touches the cube surface broadcasts the cube surface to corresponding cube-map tile.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User can shuffle the cube without any restriction to get a random state.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If Stuck, the user can use solve button which kicks the kochiemba’s 2 phase cube solving algorithm which solves the cube in less than 22 moves regardless of cube state.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0" dur="indefinite" restart="never" nodeType="tmRoot">
          <p:childTnLst>
            <p:seq>
              <p:cTn id="131" dur="indefinite" nodeType="mainSeq">
                <p:childTnLst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198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Limitations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375120" y="1800000"/>
            <a:ext cx="8084520" cy="1846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11448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1. Haven’t implemented different cube size than 3x3.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2. More Platform can be supported like Xbox, Playstation and Nintendo Switch.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3. Haven’t tested on MacOS or Android Devices although likely portable.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8" dur="indefinite" restart="never" nodeType="tmRoot">
          <p:childTnLst>
            <p:seq>
              <p:cTn id="139" dur="indefinite" nodeType="mainSeq">
                <p:childTnLst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880000" y="180000"/>
            <a:ext cx="3239640" cy="6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rgbClr val="331d54"/>
                </a:solidFill>
                <a:latin typeface="Arial"/>
                <a:ea typeface="Arial"/>
              </a:rPr>
              <a:t>Solved Cube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Picture 148" descr=""/>
          <p:cNvPicPr/>
          <p:nvPr/>
        </p:nvPicPr>
        <p:blipFill>
          <a:blip r:embed="rId1"/>
          <a:stretch/>
        </p:blipFill>
        <p:spPr>
          <a:xfrm>
            <a:off x="1980000" y="900000"/>
            <a:ext cx="4909680" cy="392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8" dur="indefinite" restart="never" nodeType="tmRoot">
          <p:childTnLst>
            <p:seq>
              <p:cTn id="159" dur="indefinite" nodeType="mainSeq">
                <p:childTnLst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6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Application>LibreOffice/7.5.2.2$Linux_X86_64 LibreOffice_project/50$Build-2</Application>
  <AppVersion>15.0000</AppVersion>
  <Words>654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2023-04-07T21:39:34Z</dcterms:modified>
  <cp:revision>16</cp:revision>
  <dc:subject/>
  <dc:title>Welcome to our Rubick Cube Game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16</vt:i4>
  </property>
</Properties>
</file>