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media/image10.jpeg" ContentType="image/jpeg"/>
  <Override PartName="/ppt/media/image7.png" ContentType="image/png"/>
  <Override PartName="/ppt/media/image8.png" ContentType="image/png"/>
  <Override PartName="/ppt/media/image11.jpeg" ContentType="image/jpeg"/>
  <Override PartName="/ppt/media/image9.png" ContentType="image/pn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984BCB3-5C18-405C-91EC-794112E620B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14E85D-E84B-487B-A1F6-5A2FA04D21C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54885F8-1DCD-4F6A-8A5D-0850384DDED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43B934-3A4E-46DD-B27B-E1D82932BEC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86F53B-C61E-4900-A185-2882CFE7E53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2514600" y="257040"/>
            <a:ext cx="4111560" cy="28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31B0369-1F4B-44F2-81D5-9D17E1C008E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65008C-AA39-4795-A392-9D59120CAF1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8A0D0E-D62D-489E-B453-60B0E18163B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529206-EF10-49A0-B67A-53804DC6777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47FB62-07B1-4332-88A7-CEE1CDBBD4A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5E6562-7773-46E0-8FEF-2BB632C6DAC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511ED7-035D-4059-9A75-AC0FCBC5AB07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53C6AD-0442-4389-9413-E690F21B236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206CFF-408D-476E-8B54-C90CA3FC089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75B87D-140F-4DF7-A73B-9E7257954D9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39E9D4-D4C5-4672-AE74-9D4295AECE62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0B69D2-8542-4D16-8FF6-8F64AC0F008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2514600" y="257040"/>
            <a:ext cx="4111560" cy="28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2D9437-DFDB-4710-9FA0-6551F824ACDC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2BE87B-5AC7-4DC6-9A29-EE451812A09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9E8F84-33B8-4ECF-9A26-E534358D4BD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13BA96-FB12-4ED1-8D4F-1B9DD863E01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8F6E3D-2C08-475F-883A-F277279FCF5B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45AB5F-B8AF-4655-9005-260A3C9CDD9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90DEDF-03B5-4FC4-88F9-194D32A1E5B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514600" y="257040"/>
            <a:ext cx="4111560" cy="28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14600" y="25704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1B03849-366E-4466-833C-1AE9E1DA2DBF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4FEA265-7A89-4B3E-A3EF-1156CE87996A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95520" y="3539160"/>
            <a:ext cx="575532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4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Welcome to our </a:t>
            </a:r>
            <a:r>
              <a:rPr b="0" i="1" lang="en-IN" sz="2400" spc="-1" strike="noStrike">
                <a:solidFill>
                  <a:srgbClr val="000000"/>
                </a:solidFill>
                <a:latin typeface="Fira Sans Extra Condensed Medium"/>
                <a:ea typeface="DejaVu Sans"/>
              </a:rPr>
              <a:t>Rubick Cube Game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180000" y="1080000"/>
            <a:ext cx="8817840" cy="23122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5038200" cy="53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Shuffled State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749960" y="720000"/>
            <a:ext cx="5270040" cy="421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385;p66"/>
          <p:cNvSpPr/>
          <p:nvPr/>
        </p:nvSpPr>
        <p:spPr>
          <a:xfrm>
            <a:off x="2434680" y="-70560"/>
            <a:ext cx="40053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Cube Facelets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700000" y="1305000"/>
            <a:ext cx="3152520" cy="2295000"/>
          </a:xfrm>
          <a:prstGeom prst="rect">
            <a:avLst/>
          </a:prstGeom>
          <a:ln w="0">
            <a:noFill/>
          </a:ln>
        </p:spPr>
      </p:pic>
      <p:sp>
        <p:nvSpPr>
          <p:cNvPr id="154" name="Google Shape;385;p 1"/>
          <p:cNvSpPr/>
          <p:nvPr/>
        </p:nvSpPr>
        <p:spPr>
          <a:xfrm>
            <a:off x="360000" y="3502440"/>
            <a:ext cx="846000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Raycasts</a:t>
            </a: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are fired from front and if collision is detected on cube surface then it</a:t>
            </a: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is brodcasted on Cubemap.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Hardware requirements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10280" y="1152360"/>
            <a:ext cx="5022360" cy="345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1.5 GHz processor or higher.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2 GB RAM or higher.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500 MB Available Hard Drive Space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Windows 7 SP2 or later operating system OR Any LINUX distribution or MAC OS.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An active Internet Connection.(not requied for gameplay)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399;p68" descr=""/>
          <p:cNvPicPr/>
          <p:nvPr/>
        </p:nvPicPr>
        <p:blipFill>
          <a:blip r:embed="rId1"/>
          <a:stretch/>
        </p:blipFill>
        <p:spPr>
          <a:xfrm>
            <a:off x="5740560" y="1895400"/>
            <a:ext cx="3152880" cy="177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Software requirements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10280" y="1152360"/>
            <a:ext cx="4681440" cy="345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Any Modern OS.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Visual Studio Code.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Git and GitHub.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Unity3D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Blender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-IN" sz="1600" spc="-1" strike="noStrike">
                <a:solidFill>
                  <a:schemeClr val="dk1"/>
                </a:solidFill>
                <a:latin typeface="Roboto"/>
                <a:ea typeface="Roboto"/>
              </a:rPr>
              <a:t>UnityAPI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406;p69" descr=""/>
          <p:cNvPicPr/>
          <p:nvPr/>
        </p:nvPicPr>
        <p:blipFill>
          <a:blip r:embed="rId1"/>
          <a:stretch/>
        </p:blipFill>
        <p:spPr>
          <a:xfrm>
            <a:off x="5394960" y="1537560"/>
            <a:ext cx="3166920" cy="177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10280" y="15444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References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413;p70"/>
          <p:cNvSpPr/>
          <p:nvPr/>
        </p:nvSpPr>
        <p:spPr>
          <a:xfrm>
            <a:off x="1135440" y="2761560"/>
            <a:ext cx="529992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540000" y="817560"/>
            <a:ext cx="5580000" cy="134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500" spc="-1" strike="noStrike">
                <a:solidFill>
                  <a:srgbClr val="000000"/>
                </a:solidFill>
                <a:latin typeface="Arial"/>
              </a:rPr>
              <a:t>Technology References: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C# (https://learn.microsoft.com/en-us/dotnet/csharp/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.NET Core (https://dotnet.microsoft.com/en-us/learn/dotnet/what-is-dotnet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Mono(https://www.mono-project.com/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Unity3D(https://unity.com/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Unity Scripting API(https://jquery.com/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LibreOffice(https://www.libreoffice.org/discover/libreoffice/)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540000" y="2082960"/>
            <a:ext cx="5021640" cy="67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500" spc="-1" strike="noStrike">
                <a:solidFill>
                  <a:srgbClr val="000000"/>
                </a:solidFill>
                <a:latin typeface="Arial"/>
              </a:rPr>
              <a:t>Documentation References: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Unity Documentation (https://docs.unity3d.com/Manual/index.html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kociemba Algorithm (http://kociemba.org/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540000" y="2693520"/>
            <a:ext cx="5685480" cy="162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500" spc="-1" strike="noStrike">
                <a:solidFill>
                  <a:srgbClr val="000000"/>
                </a:solidFill>
                <a:latin typeface="Arial"/>
              </a:rPr>
              <a:t>Others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Git SCM(https://git-scm.com/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GitHub(https://github.com/ 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1500" spc="-1" strike="noStrike">
                <a:solidFill>
                  <a:srgbClr val="000000"/>
                </a:solidFill>
                <a:latin typeface="Arial"/>
              </a:rPr>
              <a:t>Composite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500" spc="-1" strike="noStrike">
                <a:solidFill>
                  <a:srgbClr val="000000"/>
                </a:solidFill>
                <a:latin typeface="Arial"/>
              </a:rPr>
              <a:t>reference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Google (https://www.google.co.in/ )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Project Repo(https://github.com/Prakash4844/Rubikc )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6364800" y="4181400"/>
            <a:ext cx="2779200" cy="85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Team-members: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Prakash (205028)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Sagar Goswami (205040)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45160" y="1753920"/>
            <a:ext cx="5919480" cy="1632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6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Any Question ?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420;p71" descr=""/>
          <p:cNvPicPr/>
          <p:nvPr/>
        </p:nvPicPr>
        <p:blipFill>
          <a:blip r:embed="rId1"/>
          <a:stretch/>
        </p:blipFill>
        <p:spPr>
          <a:xfrm>
            <a:off x="6666840" y="1150200"/>
            <a:ext cx="1941120" cy="283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5;p72" descr=""/>
          <p:cNvPicPr/>
          <p:nvPr/>
        </p:nvPicPr>
        <p:blipFill>
          <a:blip r:embed="rId1"/>
          <a:stretch/>
        </p:blipFill>
        <p:spPr>
          <a:xfrm>
            <a:off x="0" y="0"/>
            <a:ext cx="9140760" cy="514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9649a2"/>
                </a:solidFill>
                <a:latin typeface="Fira Sans Extra Condensed Medium"/>
                <a:ea typeface="Fira Sans Extra Condensed Medium"/>
              </a:rPr>
              <a:t>Team Members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10280" y="1152360"/>
            <a:ext cx="7720200" cy="345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b050"/>
                </a:solidFill>
                <a:latin typeface="Roboto"/>
                <a:ea typeface="Roboto"/>
              </a:rPr>
              <a:t>Prakash Shah(205028)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b050"/>
                </a:solidFill>
                <a:latin typeface="Roboto"/>
                <a:ea typeface="Roboto"/>
              </a:rPr>
              <a:t>Sagar Goswami(205040)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304;p55" descr=""/>
          <p:cNvPicPr/>
          <p:nvPr/>
        </p:nvPicPr>
        <p:blipFill>
          <a:blip r:embed="rId1"/>
          <a:stretch/>
        </p:blipFill>
        <p:spPr>
          <a:xfrm>
            <a:off x="5378400" y="1294920"/>
            <a:ext cx="3418920" cy="255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2560" y="71676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What is Rubikc 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66040" y="1468440"/>
            <a:ext cx="4568760" cy="3100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1" lang="en-US" sz="2400" spc="-1" strike="noStrike">
                <a:solidFill>
                  <a:srgbClr val="000000"/>
                </a:solidFill>
                <a:latin typeface="-apple-system"/>
                <a:ea typeface="DejaVu Sans"/>
              </a:rPr>
              <a:t>Rubikc</a:t>
            </a:r>
            <a:r>
              <a:rPr b="0" lang="en-US" sz="2400" spc="-1" strike="noStrike">
                <a:solidFill>
                  <a:srgbClr val="000000"/>
                </a:solidFill>
                <a:latin typeface="-apple-system"/>
                <a:ea typeface="DejaVu Sans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-apple-system"/>
                <a:ea typeface="DejaVu Sans"/>
              </a:rPr>
              <a:t>The Rubik's Cube game. The Rubik's Cube is a 3-D combination puzzle originally invented in 1974 by Hungarian sculptor and professor of architecture Ernő Rubik.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311;p56" descr=""/>
          <p:cNvPicPr/>
          <p:nvPr/>
        </p:nvPicPr>
        <p:blipFill>
          <a:blip r:embed="rId1"/>
          <a:stretch/>
        </p:blipFill>
        <p:spPr>
          <a:xfrm>
            <a:off x="4898160" y="1655640"/>
            <a:ext cx="4038480" cy="260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84600" y="58644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8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Aim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984600" y="1318680"/>
            <a:ext cx="7720200" cy="3451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This, “Rubick” cube project aims to make a Rubic Cube game using Unity3D Game engine for demonstration of Technology learned by students of BCA Semester 6.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is a Simple game which aims to show how basic technologies can be used to create a simple and real-life like games and entertainment. For this, we need a game that is user-friendly, Simple and eye-catching.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Noto Sans Symbols"/>
              <a:buChar char="⮚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game will be made using basic technologies such C#, Mono, .NET Core 7, Unity engine and Unity’s own API for Gamplay programming.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335;p60"/>
          <p:cNvGrpSpPr/>
          <p:nvPr/>
        </p:nvGrpSpPr>
        <p:grpSpPr>
          <a:xfrm>
            <a:off x="840960" y="1309680"/>
            <a:ext cx="3053160" cy="1663560"/>
            <a:chOff x="840960" y="1309680"/>
            <a:chExt cx="3053160" cy="1663560"/>
          </a:xfrm>
        </p:grpSpPr>
        <p:sp>
          <p:nvSpPr>
            <p:cNvPr id="127" name="Google Shape;336;p60"/>
            <p:cNvSpPr/>
            <p:nvPr/>
          </p:nvSpPr>
          <p:spPr>
            <a:xfrm>
              <a:off x="1106280" y="1309680"/>
              <a:ext cx="2521440" cy="1637280"/>
            </a:xfrm>
            <a:custGeom>
              <a:avLst/>
              <a:gdLst>
                <a:gd name="textAreaLeft" fmla="*/ 0 w 2521440"/>
                <a:gd name="textAreaRight" fmla="*/ 2522160 w 2521440"/>
                <a:gd name="textAreaTop" fmla="*/ 0 h 1637280"/>
                <a:gd name="textAreaBottom" fmla="*/ 1638000 h 1637280"/>
              </a:gdLst>
              <a:ahLst/>
              <a:rect l="textAreaLeft" t="textAreaTop" r="textAreaRight" b="textAreaBottom"/>
              <a:pathLst>
                <a:path w="70485" h="45801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Google Shape;337;p60"/>
            <p:cNvSpPr/>
            <p:nvPr/>
          </p:nvSpPr>
          <p:spPr>
            <a:xfrm>
              <a:off x="840960" y="2836800"/>
              <a:ext cx="3053160" cy="136440"/>
            </a:xfrm>
            <a:custGeom>
              <a:avLst/>
              <a:gdLst>
                <a:gd name="textAreaLeft" fmla="*/ 0 w 3053160"/>
                <a:gd name="textAreaRight" fmla="*/ 3053880 w 3053160"/>
                <a:gd name="textAreaTop" fmla="*/ 0 h 136440"/>
                <a:gd name="textAreaBottom" fmla="*/ 137160 h 136440"/>
              </a:gdLst>
              <a:ahLst/>
              <a:rect l="textAreaLeft" t="textAreaTop" r="textAreaRight" b="textAreaBottom"/>
              <a:pathLst>
                <a:path w="85328" h="3903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Google Shape;338;p60"/>
            <p:cNvSpPr/>
            <p:nvPr/>
          </p:nvSpPr>
          <p:spPr>
            <a:xfrm>
              <a:off x="840960" y="2836800"/>
              <a:ext cx="3053160" cy="67320"/>
            </a:xfrm>
            <a:custGeom>
              <a:avLst/>
              <a:gdLst>
                <a:gd name="textAreaLeft" fmla="*/ 0 w 3053160"/>
                <a:gd name="textAreaRight" fmla="*/ 3053880 w 3053160"/>
                <a:gd name="textAreaTop" fmla="*/ 0 h 67320"/>
                <a:gd name="textAreaBottom" fmla="*/ 68040 h 67320"/>
              </a:gdLst>
              <a:ahLst/>
              <a:rect l="textAreaLeft" t="textAreaTop" r="textAreaRight" b="textAreaBottom"/>
              <a:pathLst>
                <a:path w="85328" h="1969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" name="Google Shape;339;p60"/>
            <p:cNvSpPr/>
            <p:nvPr/>
          </p:nvSpPr>
          <p:spPr>
            <a:xfrm>
              <a:off x="1224360" y="1474560"/>
              <a:ext cx="2286000" cy="1107000"/>
            </a:xfrm>
            <a:custGeom>
              <a:avLst/>
              <a:gdLst>
                <a:gd name="textAreaLeft" fmla="*/ 0 w 2286000"/>
                <a:gd name="textAreaRight" fmla="*/ 2286720 w 2286000"/>
                <a:gd name="textAreaTop" fmla="*/ 0 h 1107000"/>
                <a:gd name="textAreaBottom" fmla="*/ 1107720 h 1107000"/>
              </a:gdLst>
              <a:ahLst/>
              <a:rect l="textAreaLeft" t="textAreaTop" r="textAreaRight" b="textAreaBottom"/>
              <a:pathLst>
                <a:path w="63914" h="30990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1" name="Google Shape;340;p60"/>
          <p:cNvGrpSpPr/>
          <p:nvPr/>
        </p:nvGrpSpPr>
        <p:grpSpPr>
          <a:xfrm>
            <a:off x="5184360" y="1293120"/>
            <a:ext cx="3053160" cy="1663560"/>
            <a:chOff x="5184360" y="1293120"/>
            <a:chExt cx="3053160" cy="1663560"/>
          </a:xfrm>
        </p:grpSpPr>
        <p:sp>
          <p:nvSpPr>
            <p:cNvPr id="132" name="Google Shape;341;p60"/>
            <p:cNvSpPr/>
            <p:nvPr/>
          </p:nvSpPr>
          <p:spPr>
            <a:xfrm>
              <a:off x="5449680" y="1293120"/>
              <a:ext cx="2521440" cy="1637280"/>
            </a:xfrm>
            <a:custGeom>
              <a:avLst/>
              <a:gdLst>
                <a:gd name="textAreaLeft" fmla="*/ 0 w 2521440"/>
                <a:gd name="textAreaRight" fmla="*/ 2522160 w 2521440"/>
                <a:gd name="textAreaTop" fmla="*/ 0 h 1637280"/>
                <a:gd name="textAreaBottom" fmla="*/ 1638000 h 1637280"/>
              </a:gdLst>
              <a:ahLst/>
              <a:rect l="textAreaLeft" t="textAreaTop" r="textAreaRight" b="textAreaBottom"/>
              <a:pathLst>
                <a:path w="70485" h="45801">
                  <a:moveTo>
                    <a:pt x="2435" y="1"/>
                  </a:moveTo>
                  <a:cubicBezTo>
                    <a:pt x="1101" y="1"/>
                    <a:pt x="0" y="1068"/>
                    <a:pt x="0" y="2436"/>
                  </a:cubicBezTo>
                  <a:lnTo>
                    <a:pt x="0" y="43365"/>
                  </a:lnTo>
                  <a:cubicBezTo>
                    <a:pt x="0" y="44733"/>
                    <a:pt x="1101" y="45800"/>
                    <a:pt x="2435" y="45800"/>
                  </a:cubicBezTo>
                  <a:lnTo>
                    <a:pt x="68049" y="45800"/>
                  </a:lnTo>
                  <a:cubicBezTo>
                    <a:pt x="69417" y="45800"/>
                    <a:pt x="70484" y="44733"/>
                    <a:pt x="70484" y="43365"/>
                  </a:cubicBezTo>
                  <a:lnTo>
                    <a:pt x="70484" y="2436"/>
                  </a:lnTo>
                  <a:cubicBezTo>
                    <a:pt x="70484" y="1068"/>
                    <a:pt x="69417" y="1"/>
                    <a:pt x="6804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" name="Google Shape;342;p60"/>
            <p:cNvSpPr/>
            <p:nvPr/>
          </p:nvSpPr>
          <p:spPr>
            <a:xfrm>
              <a:off x="5184360" y="2820240"/>
              <a:ext cx="3053160" cy="136440"/>
            </a:xfrm>
            <a:custGeom>
              <a:avLst/>
              <a:gdLst>
                <a:gd name="textAreaLeft" fmla="*/ 0 w 3053160"/>
                <a:gd name="textAreaRight" fmla="*/ 3053880 w 3053160"/>
                <a:gd name="textAreaTop" fmla="*/ 0 h 136440"/>
                <a:gd name="textAreaBottom" fmla="*/ 137160 h 136440"/>
              </a:gdLst>
              <a:ahLst/>
              <a:rect l="textAreaLeft" t="textAreaTop" r="textAreaRight" b="textAreaBottom"/>
              <a:pathLst>
                <a:path w="85328" h="3903">
                  <a:moveTo>
                    <a:pt x="0" y="0"/>
                  </a:moveTo>
                  <a:lnTo>
                    <a:pt x="0" y="1468"/>
                  </a:lnTo>
                  <a:cubicBezTo>
                    <a:pt x="0" y="2802"/>
                    <a:pt x="1068" y="3903"/>
                    <a:pt x="2402" y="3903"/>
                  </a:cubicBezTo>
                  <a:lnTo>
                    <a:pt x="82893" y="3903"/>
                  </a:lnTo>
                  <a:cubicBezTo>
                    <a:pt x="84227" y="3903"/>
                    <a:pt x="85328" y="2802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" name="Google Shape;343;p60"/>
            <p:cNvSpPr/>
            <p:nvPr/>
          </p:nvSpPr>
          <p:spPr>
            <a:xfrm>
              <a:off x="5184360" y="2820240"/>
              <a:ext cx="3053160" cy="67320"/>
            </a:xfrm>
            <a:custGeom>
              <a:avLst/>
              <a:gdLst>
                <a:gd name="textAreaLeft" fmla="*/ 0 w 3053160"/>
                <a:gd name="textAreaRight" fmla="*/ 3053880 w 3053160"/>
                <a:gd name="textAreaTop" fmla="*/ 0 h 67320"/>
                <a:gd name="textAreaBottom" fmla="*/ 68040 h 67320"/>
              </a:gdLst>
              <a:ahLst/>
              <a:rect l="textAreaLeft" t="textAreaTop" r="textAreaRight" b="textAreaBottom"/>
              <a:pathLst>
                <a:path w="85328" h="1969">
                  <a:moveTo>
                    <a:pt x="0" y="0"/>
                  </a:moveTo>
                  <a:lnTo>
                    <a:pt x="0" y="1468"/>
                  </a:lnTo>
                  <a:cubicBezTo>
                    <a:pt x="0" y="1635"/>
                    <a:pt x="0" y="1801"/>
                    <a:pt x="33" y="1968"/>
                  </a:cubicBezTo>
                  <a:lnTo>
                    <a:pt x="85294" y="1968"/>
                  </a:lnTo>
                  <a:cubicBezTo>
                    <a:pt x="85328" y="1801"/>
                    <a:pt x="85328" y="1635"/>
                    <a:pt x="85328" y="1468"/>
                  </a:cubicBezTo>
                  <a:lnTo>
                    <a:pt x="85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" name="Google Shape;344;p60"/>
            <p:cNvSpPr/>
            <p:nvPr/>
          </p:nvSpPr>
          <p:spPr>
            <a:xfrm>
              <a:off x="5567760" y="1458000"/>
              <a:ext cx="2286000" cy="1107000"/>
            </a:xfrm>
            <a:custGeom>
              <a:avLst/>
              <a:gdLst>
                <a:gd name="textAreaLeft" fmla="*/ 0 w 2286000"/>
                <a:gd name="textAreaRight" fmla="*/ 2286720 w 2286000"/>
                <a:gd name="textAreaTop" fmla="*/ 0 h 1107000"/>
                <a:gd name="textAreaBottom" fmla="*/ 1107720 h 1107000"/>
              </a:gdLst>
              <a:ahLst/>
              <a:rect l="textAreaLeft" t="textAreaTop" r="textAreaRight" b="textAreaBottom"/>
              <a:pathLst>
                <a:path w="63914" h="30990">
                  <a:moveTo>
                    <a:pt x="1" y="1"/>
                  </a:moveTo>
                  <a:lnTo>
                    <a:pt x="1" y="30990"/>
                  </a:lnTo>
                  <a:lnTo>
                    <a:pt x="63913" y="30990"/>
                  </a:lnTo>
                  <a:lnTo>
                    <a:pt x="6391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6" name="Google Shape;345;p60"/>
          <p:cNvSpPr/>
          <p:nvPr/>
        </p:nvSpPr>
        <p:spPr>
          <a:xfrm>
            <a:off x="1440000" y="2976120"/>
            <a:ext cx="1756800" cy="17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C#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Fira Sans Extra Condensed Medium"/>
                <a:ea typeface="DejaVu Sans"/>
              </a:rPr>
              <a:t>.NET Core 7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Fira Sans Extra Condensed Medium"/>
                <a:ea typeface="DejaVu Sans"/>
              </a:rPr>
              <a:t>Mono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Fira Sans Extra Condensed Medium"/>
                <a:ea typeface="DejaVu Sans"/>
              </a:rPr>
              <a:t>Unity 3D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346;p60"/>
          <p:cNvSpPr/>
          <p:nvPr/>
        </p:nvSpPr>
        <p:spPr>
          <a:xfrm>
            <a:off x="1101240" y="421920"/>
            <a:ext cx="249588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26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Languages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347;p60"/>
          <p:cNvSpPr/>
          <p:nvPr/>
        </p:nvSpPr>
        <p:spPr>
          <a:xfrm>
            <a:off x="5089680" y="293040"/>
            <a:ext cx="318744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24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Tools and Database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348;p60" descr=""/>
          <p:cNvPicPr/>
          <p:nvPr/>
        </p:nvPicPr>
        <p:blipFill>
          <a:blip r:embed="rId1"/>
          <a:stretch/>
        </p:blipFill>
        <p:spPr>
          <a:xfrm>
            <a:off x="1536840" y="1525320"/>
            <a:ext cx="1659960" cy="100548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349;p60" descr=""/>
          <p:cNvPicPr/>
          <p:nvPr/>
        </p:nvPicPr>
        <p:blipFill>
          <a:blip r:embed="rId2"/>
          <a:stretch/>
        </p:blipFill>
        <p:spPr>
          <a:xfrm>
            <a:off x="5567760" y="1398240"/>
            <a:ext cx="2317320" cy="1298880"/>
          </a:xfrm>
          <a:prstGeom prst="rect">
            <a:avLst/>
          </a:prstGeom>
          <a:ln w="0">
            <a:noFill/>
          </a:ln>
        </p:spPr>
      </p:pic>
      <p:sp>
        <p:nvSpPr>
          <p:cNvPr id="141" name="Google Shape;350;p60"/>
          <p:cNvSpPr/>
          <p:nvPr/>
        </p:nvSpPr>
        <p:spPr>
          <a:xfrm>
            <a:off x="5220000" y="2958480"/>
            <a:ext cx="3922200" cy="17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Microsoft Visual Studio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Photoshop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Blender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Git and GitHub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514600" y="257400"/>
            <a:ext cx="411156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Benefits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362;p62"/>
          <p:cNvSpPr/>
          <p:nvPr/>
        </p:nvSpPr>
        <p:spPr>
          <a:xfrm>
            <a:off x="543960" y="1227240"/>
            <a:ext cx="8398440" cy="27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Improve your memory.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Keeps your mind active.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Improves your speed.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Enhances concentration and configuration.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Helps to develop problem-solving skills.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Enhances Brain-Hand-Eye coordination and Reflexes.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 need for physical rubic cube.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Portable and free.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516040" y="81360"/>
            <a:ext cx="411156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2"/>
          <p:cNvSpPr/>
          <p:nvPr/>
        </p:nvSpPr>
        <p:spPr>
          <a:xfrm>
            <a:off x="627840" y="706320"/>
            <a:ext cx="8017200" cy="44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whole cube can be rotated on the axis of game world.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Once a side is touched, all the edge cube are grouped to that side’s center piece to allow partial rotation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centre piece is Fixed on game centre around which all side can be rotated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Each touch is registered through collision on cube surface and rigidbody3D Component.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3x3 Rayscasts are fired to the cube which is touches the cube surface broadcasts the cube surface to corresponding cube-map tile.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User can shuffle the cube without any restriction to get a random state.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If Stuck, the user can use solve button which kicks the kochiemba’s 2 phase cube solving algorithm which solves the cube in less than 22 moves regardless of cube state.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2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64306c"/>
                </a:solidFill>
                <a:latin typeface="Fira Sans Extra Condensed Medium"/>
                <a:ea typeface="Fira Sans Extra Condensed Medium"/>
              </a:rPr>
              <a:t>Limitations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75120" y="1800000"/>
            <a:ext cx="8084880" cy="184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1. Haven’t implemented different cube size than 3x3.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2. More Platform can be supported like Xbox, Playstation and Nintendo Switch.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3. Haven’t tested on MacOS or Android Devices although likely portable.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880000" y="180000"/>
            <a:ext cx="3240000" cy="69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rgbClr val="331d54"/>
                </a:solidFill>
                <a:latin typeface="Arial"/>
                <a:ea typeface="Arial"/>
              </a:rPr>
              <a:t>Solved Cube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980000" y="900000"/>
            <a:ext cx="4910040" cy="392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LibreOffice/7.5.2.2$Linux_X86_64 LibreOffice_project/50$Build-2</Application>
  <AppVersion>15.0000</AppVersion>
  <Words>555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2023-04-05T21:24:34Z</dcterms:modified>
  <cp:revision>8</cp:revision>
  <dc:subject/>
  <dc:title>Welcome to our Rubick Cube Game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17</vt:i4>
  </property>
</Properties>
</file>