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1335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5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3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Titanic Dataset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+mj-lt"/>
              </a:rPr>
              <a:t>Data Analysis using Python (Pandas, NumPy, Matplotlib, Seaborn)</a:t>
            </a:r>
            <a:endParaRPr lang="en-US" dirty="0">
              <a:latin typeface="+mj-lt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Submitted by:</a:t>
            </a:r>
          </a:p>
          <a:p>
            <a:r>
              <a:rPr lang="en-IN" dirty="0"/>
              <a:t>                                                    Pothineni Prakash</a:t>
            </a:r>
          </a:p>
          <a:p>
            <a:r>
              <a:rPr lang="en-IN" dirty="0"/>
              <a:t>                                                        19/05/2025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Age: Fill with mean/median</a:t>
            </a:r>
          </a:p>
          <a:p>
            <a:r>
              <a:t>Embarked: Fill with mode</a:t>
            </a:r>
          </a:p>
          <a:p>
            <a:r>
              <a:t>Cabin: Dropped due to high nulls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 had higher survival</a:t>
            </a:r>
          </a:p>
          <a:p>
            <a:r>
              <a:t>1st Class passengers survived more</a:t>
            </a:r>
          </a:p>
          <a:p>
            <a:r>
              <a:t>Children had better survival rates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Gender and class affect survival</a:t>
            </a:r>
          </a:p>
          <a:p>
            <a:r>
              <a:t>Visuals uncover trends</a:t>
            </a:r>
          </a:p>
          <a:p>
            <a:r>
              <a:t>Can extend to ML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 classification models</a:t>
            </a:r>
          </a:p>
          <a:p>
            <a:r>
              <a:t>Feature engineering</a:t>
            </a:r>
          </a:p>
          <a:p>
            <a:r>
              <a:t>Evaluate using accuracy, precision, recall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the Titanic dataset</a:t>
            </a:r>
          </a:p>
          <a:p>
            <a:r>
              <a:t>Understand survival factors</a:t>
            </a:r>
          </a:p>
          <a:p>
            <a:r>
              <a:t>Perform data cleaning and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Pandas – data handling</a:t>
            </a:r>
          </a:p>
          <a:p>
            <a:r>
              <a:t>NumPy – numerical operations</a:t>
            </a:r>
          </a:p>
          <a:p>
            <a:r>
              <a:t>Matplotlib &amp; Seaborn – visualizations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Titanic dataset (train.csv)</a:t>
            </a:r>
          </a:p>
          <a:p>
            <a:r>
              <a:t>Features: Survived, Pclass, Sex, Age, SibSp, Parch, Fare, Embarked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Preview with df.head()</a:t>
            </a:r>
          </a:p>
          <a:p>
            <a:r>
              <a:t>Info: df.info()</a:t>
            </a:r>
          </a:p>
          <a:p>
            <a:r>
              <a:t>Summary: df.describe()</a:t>
            </a:r>
          </a:p>
          <a:p>
            <a:r>
              <a:t>Missing values: df.isnull().sum()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Variable - Survived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Value counts of Survived</a:t>
            </a:r>
          </a:p>
          <a:p>
            <a:r>
              <a:t>0 = Died, 1 = Survived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Male vs Female passenger counts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Passenger Class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Passenger counts in Pclass 1, 2,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 and count plots</a:t>
            </a:r>
          </a:p>
          <a:p>
            <a:r>
              <a:t>Trends: Gender, Pclass, Age, Embarked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221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Ion Boardroom</vt:lpstr>
      <vt:lpstr>Titanic Dataset Analysis</vt:lpstr>
      <vt:lpstr>Objective</vt:lpstr>
      <vt:lpstr>Libraries Used</vt:lpstr>
      <vt:lpstr>Dataset Overview</vt:lpstr>
      <vt:lpstr>Data Exploration</vt:lpstr>
      <vt:lpstr>Target Variable - Survived</vt:lpstr>
      <vt:lpstr>Gender Distribution</vt:lpstr>
      <vt:lpstr>Passenger Class Distribution</vt:lpstr>
      <vt:lpstr>Visualizations</vt:lpstr>
      <vt:lpstr>Handling Missing Values</vt:lpstr>
      <vt:lpstr>Insights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Dataset Analysis</dc:title>
  <dc:subject/>
  <dc:creator>Bharath Thota</dc:creator>
  <cp:keywords/>
  <dc:description>generated using python-pptx</dc:description>
  <cp:lastModifiedBy>Pothineni Prakash</cp:lastModifiedBy>
  <cp:revision>3</cp:revision>
  <dcterms:created xsi:type="dcterms:W3CDTF">2013-01-27T09:14:16Z</dcterms:created>
  <dcterms:modified xsi:type="dcterms:W3CDTF">2025-05-19T12:47:20Z</dcterms:modified>
  <cp:category/>
</cp:coreProperties>
</file>