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0B28-4656-4576-A925-BF05E86006DB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63A3-3665-4BDB-8A91-AB876339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07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0B28-4656-4576-A925-BF05E86006DB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63A3-3665-4BDB-8A91-AB876339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90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0B28-4656-4576-A925-BF05E86006DB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63A3-3665-4BDB-8A91-AB876339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84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0B28-4656-4576-A925-BF05E86006DB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63A3-3665-4BDB-8A91-AB876339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8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0B28-4656-4576-A925-BF05E86006DB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63A3-3665-4BDB-8A91-AB876339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50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0B28-4656-4576-A925-BF05E86006DB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63A3-3665-4BDB-8A91-AB876339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59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0B28-4656-4576-A925-BF05E86006DB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63A3-3665-4BDB-8A91-AB876339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3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0B28-4656-4576-A925-BF05E86006DB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63A3-3665-4BDB-8A91-AB876339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74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0B28-4656-4576-A925-BF05E86006DB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63A3-3665-4BDB-8A91-AB876339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9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0B28-4656-4576-A925-BF05E86006DB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63A3-3665-4BDB-8A91-AB876339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60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0B28-4656-4576-A925-BF05E86006DB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63A3-3665-4BDB-8A91-AB876339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84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0B28-4656-4576-A925-BF05E86006DB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C63A3-3665-4BDB-8A91-AB876339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87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 Vector </a:t>
            </a:r>
            <a:r>
              <a:rPr lang="en-US" dirty="0" err="1" smtClean="0"/>
              <a:t>Regressor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library of Support Vector Machines.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24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6" r="12869"/>
          <a:stretch/>
        </p:blipFill>
        <p:spPr bwMode="auto">
          <a:xfrm>
            <a:off x="30832" y="0"/>
            <a:ext cx="909828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28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2" r="13866"/>
          <a:stretch/>
        </p:blipFill>
        <p:spPr bwMode="auto">
          <a:xfrm>
            <a:off x="107504" y="5736"/>
            <a:ext cx="892718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53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SVR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Uses convex optimization technique.</a:t>
            </a:r>
          </a:p>
          <a:p>
            <a:r>
              <a:rPr lang="en-US" i="1" dirty="0" smtClean="0"/>
              <a:t>Uses e-intensive loss.</a:t>
            </a:r>
          </a:p>
          <a:p>
            <a:r>
              <a:rPr lang="en-US" i="1" dirty="0" smtClean="0"/>
              <a:t>Find e-intensive region using regression line. This region is called e-tube.</a:t>
            </a:r>
          </a:p>
          <a:p>
            <a:r>
              <a:rPr lang="en-US" i="1" dirty="0" smtClean="0"/>
              <a:t>Basically it performs simple linear-regression in hyper-dimensional space.</a:t>
            </a:r>
          </a:p>
          <a:p>
            <a:r>
              <a:rPr lang="en-US" i="1" dirty="0" smtClean="0"/>
              <a:t>Additional the model can detect the outliers to  decrease over-fitting.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13447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54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Support Vector Regressor</vt:lpstr>
      <vt:lpstr>PowerPoint Presentation</vt:lpstr>
      <vt:lpstr>PowerPoint Presentation</vt:lpstr>
      <vt:lpstr>SVR PROPERTIES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</dc:creator>
  <cp:lastModifiedBy>GAUTAM</cp:lastModifiedBy>
  <cp:revision>4</cp:revision>
  <dcterms:created xsi:type="dcterms:W3CDTF">2021-11-11T13:52:33Z</dcterms:created>
  <dcterms:modified xsi:type="dcterms:W3CDTF">2021-11-11T14:23:33Z</dcterms:modified>
</cp:coreProperties>
</file>