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82" y="18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96735" y="2067305"/>
            <a:ext cx="259969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dirty="0">
                <a:latin typeface="Trebuchet MS"/>
                <a:cs typeface="Trebuchet MS"/>
              </a:rPr>
              <a:t>C Jai Prakash 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40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Demo</a:t>
            </a:r>
            <a:r>
              <a:rPr sz="2000" u="sng" spc="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2000" u="sng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Link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042C9A-3800-82B1-C50C-409B0775942B}"/>
              </a:ext>
            </a:extLst>
          </p:cNvPr>
          <p:cNvSpPr txBox="1"/>
          <p:nvPr/>
        </p:nvSpPr>
        <p:spPr>
          <a:xfrm>
            <a:off x="1639252" y="1435461"/>
            <a:ext cx="9372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Evaluation on test datasets: </a:t>
            </a:r>
            <a:r>
              <a:rPr lang="en-US" dirty="0"/>
              <a:t>Assessing the accuracy and robustness of the SVM model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b="1" dirty="0"/>
              <a:t>Comparison with baseline methods: </a:t>
            </a:r>
            <a:r>
              <a:rPr lang="en-US" dirty="0"/>
              <a:t>Benchmarking against other classification algorithms or expert diagnoses 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Real-world application: </a:t>
            </a:r>
            <a:r>
              <a:rPr lang="en-US" dirty="0"/>
              <a:t>Demonstration of the model's effectiveness in diagnosing actual patient cases 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Consideration of false positives/negatives and clinical implications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PROJECT</a:t>
            </a:r>
            <a:r>
              <a:rPr sz="4250" spc="-90" dirty="0"/>
              <a:t> </a:t>
            </a:r>
            <a:r>
              <a:rPr sz="4250" spc="-10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3C57AF-14B7-8BB8-9188-C6B997795B01}"/>
              </a:ext>
            </a:extLst>
          </p:cNvPr>
          <p:cNvSpPr txBox="1"/>
          <p:nvPr/>
        </p:nvSpPr>
        <p:spPr>
          <a:xfrm>
            <a:off x="2126742" y="2123271"/>
            <a:ext cx="7938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Medical Diagnosis using Support Vector Machines</a:t>
            </a:r>
            <a:endParaRPr lang="en-IN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D5498B-04BD-4F31-0C44-59FC234405DA}"/>
              </a:ext>
            </a:extLst>
          </p:cNvPr>
          <p:cNvSpPr txBox="1"/>
          <p:nvPr/>
        </p:nvSpPr>
        <p:spPr>
          <a:xfrm>
            <a:off x="1828800" y="1604575"/>
            <a:ext cx="993648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Introduction to Support Vector Machines (SVM)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Problem Statement in Medical Diagnosis 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Project Overview 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End Users and Stakeholders 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Solution and Value Proposition 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Innovative Features 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Modelling Approach 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Results and Performance Evaluation 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31199F-FB86-21C5-BD7B-BD7CA1F9985E}"/>
              </a:ext>
            </a:extLst>
          </p:cNvPr>
          <p:cNvSpPr txBox="1"/>
          <p:nvPr/>
        </p:nvSpPr>
        <p:spPr>
          <a:xfrm>
            <a:off x="1181100" y="2145939"/>
            <a:ext cx="9829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Medical diagnosis often involves analyzing complex datasets to identify diseases or medical conditions accurately. It requires robust techniques capable of handling high-dimensional data and making reliable predictions based on patient information.</a:t>
            </a: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A59152-CC1D-F084-618F-FDA2E934361E}"/>
              </a:ext>
            </a:extLst>
          </p:cNvPr>
          <p:cNvSpPr txBox="1"/>
          <p:nvPr/>
        </p:nvSpPr>
        <p:spPr>
          <a:xfrm>
            <a:off x="1041400" y="2223953"/>
            <a:ext cx="87439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The project utilizes Support Vector Machines (SVM), a supervised learning algorithm, for medical diagnosis. SVM is particularly effective in classification tasks, making it suitable for diagnosing medical conditions based on patient data.</a:t>
            </a:r>
            <a:endParaRPr lang="en-IN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7B7CBF-6341-D504-6B93-945A5E729F32}"/>
              </a:ext>
            </a:extLst>
          </p:cNvPr>
          <p:cNvSpPr txBox="1"/>
          <p:nvPr/>
        </p:nvSpPr>
        <p:spPr>
          <a:xfrm>
            <a:off x="2258695" y="2014716"/>
            <a:ext cx="88747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Medical practitioners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Healthcare institutions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Patients 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Researchers in medical informatics</a:t>
            </a:r>
            <a:endParaRPr lang="en-IN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E057C9-D29B-56B7-AF98-5AAF373B28F5}"/>
              </a:ext>
            </a:extLst>
          </p:cNvPr>
          <p:cNvSpPr txBox="1"/>
          <p:nvPr/>
        </p:nvSpPr>
        <p:spPr>
          <a:xfrm>
            <a:off x="3081337" y="2026058"/>
            <a:ext cx="7543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The solution employs SVM to classify medical conditions accurately based on patient features such as symptoms, lab results, and medical history. The value proposition includes:   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/>
              <a:t>Accurate diagnosis aiding in timely treatment 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/>
              <a:t>Efficient utilization of healthcare resources 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/>
              <a:t>Potential for early detection and prevention of diseases 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/>
              <a:t>Customizable to various medical conditions and datasets</a:t>
            </a:r>
            <a:endParaRPr lang="en-IN" sz="2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386383-CC62-34C1-38DE-D4E7CC3E9E31}"/>
              </a:ext>
            </a:extLst>
          </p:cNvPr>
          <p:cNvSpPr txBox="1"/>
          <p:nvPr/>
        </p:nvSpPr>
        <p:spPr>
          <a:xfrm>
            <a:off x="2429226" y="2354155"/>
            <a:ext cx="9067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Integration with existing medical systems for seamless adoption   </a:t>
            </a:r>
          </a:p>
          <a:p>
            <a:endParaRPr lang="en-US" dirty="0"/>
          </a:p>
          <a:p>
            <a:r>
              <a:rPr lang="en-US" b="1" dirty="0"/>
              <a:t>Interpretability: </a:t>
            </a:r>
            <a:r>
              <a:rPr lang="en-US" dirty="0"/>
              <a:t>Providing insights into decision-making process for clinicians</a:t>
            </a:r>
          </a:p>
          <a:p>
            <a:endParaRPr lang="en-US" dirty="0"/>
          </a:p>
          <a:p>
            <a:r>
              <a:rPr lang="en-US" b="1" dirty="0"/>
              <a:t>Scalability: </a:t>
            </a:r>
            <a:r>
              <a:rPr lang="en-US" dirty="0"/>
              <a:t>Ability to handle large volumes of patient data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Potential for real-time diagnosis and decision support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24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Trebuchet MS"/>
                <a:cs typeface="Trebuchet MS"/>
              </a:rPr>
              <a:t>Teams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cam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add</a:t>
            </a:r>
            <a:r>
              <a:rPr sz="1800" spc="-10" dirty="0">
                <a:latin typeface="Trebuchet MS"/>
                <a:cs typeface="Trebuchet MS"/>
              </a:rPr>
              <a:t> wireframes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2F59F5-5105-2D98-DDD2-E9698147AFB9}"/>
              </a:ext>
            </a:extLst>
          </p:cNvPr>
          <p:cNvSpPr txBox="1"/>
          <p:nvPr/>
        </p:nvSpPr>
        <p:spPr>
          <a:xfrm>
            <a:off x="1143000" y="2019300"/>
            <a:ext cx="86677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/>
              <a:t>Feature selection and preprocessing: </a:t>
            </a:r>
            <a:r>
              <a:rPr lang="en-IN" dirty="0"/>
              <a:t>Identifying relevant features and handling missing data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/>
              <a:t>SVM implementation: </a:t>
            </a:r>
            <a:r>
              <a:rPr lang="en-IN" dirty="0"/>
              <a:t>Choosing appropriate kernel functions and hyperparameter tuning</a:t>
            </a:r>
          </a:p>
          <a:p>
            <a:r>
              <a:rPr lang="en-IN" dirty="0"/>
              <a:t> 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/>
              <a:t>Cross-validation: </a:t>
            </a:r>
            <a:r>
              <a:rPr lang="en-IN" dirty="0"/>
              <a:t>Assessing model performance and generalization </a:t>
            </a:r>
          </a:p>
          <a:p>
            <a:r>
              <a:rPr lang="en-IN" dirty="0"/>
              <a:t>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/>
              <a:t>Evaluation metrics: </a:t>
            </a:r>
            <a:r>
              <a:rPr lang="en-IN" dirty="0"/>
              <a:t>Accuracy, precision, recall, and F1-score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380</Words>
  <Application>Microsoft Office PowerPoint</Application>
  <PresentationFormat>Widescreen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Trebuchet MS</vt:lpstr>
      <vt:lpstr>Wingdings</vt:lpstr>
      <vt:lpstr>Office Theme</vt:lpstr>
      <vt:lpstr>PowerPoint Presentation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Inbarasu Ravi</cp:lastModifiedBy>
  <cp:revision>1</cp:revision>
  <dcterms:created xsi:type="dcterms:W3CDTF">2024-04-01T17:53:01Z</dcterms:created>
  <dcterms:modified xsi:type="dcterms:W3CDTF">2024-04-01T18:05:24Z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2024-04-01T00:00:00Z</vt:filetime>
  </property>
</Properties>
</file>