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2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3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JP%20CERTIFICATES\IITK\Course%20summerterm\Advanced_Excel\Ecommerce%20Sales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JP%20CERTIFICATES\IITK\Course%20summerterm\Advanced_Excel\Ecommerce%20Sales%20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JP%20CERTIFICATES\IITK\Course%20summerterm\Advanced_Excel\Ecommerce%20Sales%20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D:\JP%20CERTIFICATES\IITK\Course%20summerterm\Advanced_Excel\Ecommerce%20Sales%20Analysis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D:\JP%20CERTIFICATES\IITK\Course%20summerterm\Advanced_Excel\Ecommerce%20Sales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[Ecommerce Sales Analysis.xlsx]Combo Chart!PivotTable2</c:name>
    <c:fmtId val="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areaChart>
        <c:grouping val="standard"/>
        <c:varyColors val="0"/>
        <c:ser>
          <c:idx val="1"/>
          <c:order val="1"/>
          <c:tx>
            <c:strRef>
              <c:f>'Combo Chart'!$C$3</c:f>
              <c:strCache>
                <c:ptCount val="1"/>
                <c:pt idx="0">
                  <c:v>Sum of Profit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'Combo Chart'!$A$4:$A$16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'Combo Chart'!$C$4:$C$16</c:f>
              <c:numCache>
                <c:formatCode>\$\ 0.00,\ "K"</c:formatCode>
                <c:ptCount val="12"/>
                <c:pt idx="0">
                  <c:v>730.20659999999998</c:v>
                </c:pt>
                <c:pt idx="1">
                  <c:v>1138.5829999999994</c:v>
                </c:pt>
                <c:pt idx="2">
                  <c:v>4358.8912999999984</c:v>
                </c:pt>
                <c:pt idx="3">
                  <c:v>2237.1077999999993</c:v>
                </c:pt>
                <c:pt idx="4">
                  <c:v>1260.0067000000001</c:v>
                </c:pt>
                <c:pt idx="5">
                  <c:v>2091.9339999999997</c:v>
                </c:pt>
                <c:pt idx="6">
                  <c:v>3517.9279999999999</c:v>
                </c:pt>
                <c:pt idx="7">
                  <c:v>5276.824599999999</c:v>
                </c:pt>
                <c:pt idx="8">
                  <c:v>3480.5183999999999</c:v>
                </c:pt>
                <c:pt idx="9">
                  <c:v>3309.6647999999996</c:v>
                </c:pt>
                <c:pt idx="10">
                  <c:v>3976.7724999999969</c:v>
                </c:pt>
                <c:pt idx="11">
                  <c:v>3058.9921999999997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DA-43B2-99A8-ED29471674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03267359"/>
        <c:axId val="1703266879"/>
      </c:areaChart>
      <c:barChart>
        <c:barDir val="col"/>
        <c:grouping val="clustered"/>
        <c:varyColors val="0"/>
        <c:ser>
          <c:idx val="0"/>
          <c:order val="0"/>
          <c:tx>
            <c:strRef>
              <c:f>'Combo Chart'!$B$3</c:f>
              <c:strCache>
                <c:ptCount val="1"/>
                <c:pt idx="0">
                  <c:v>Sum of 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'Combo Chart'!$A$4:$A$16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'Combo Chart'!$B$4:$B$16</c:f>
              <c:numCache>
                <c:formatCode>\$\ 0.00,\ "K"</c:formatCode>
                <c:ptCount val="12"/>
                <c:pt idx="0">
                  <c:v>3705.9459999999999</c:v>
                </c:pt>
                <c:pt idx="1">
                  <c:v>6622.8639999999968</c:v>
                </c:pt>
                <c:pt idx="2">
                  <c:v>25565.98</c:v>
                </c:pt>
                <c:pt idx="3">
                  <c:v>14219.011000000002</c:v>
                </c:pt>
                <c:pt idx="4">
                  <c:v>13297.954500000003</c:v>
                </c:pt>
                <c:pt idx="5">
                  <c:v>9876.0540000000019</c:v>
                </c:pt>
                <c:pt idx="6">
                  <c:v>23627.624999999996</c:v>
                </c:pt>
                <c:pt idx="7">
                  <c:v>26189.992999999995</c:v>
                </c:pt>
                <c:pt idx="8">
                  <c:v>23754.678500000009</c:v>
                </c:pt>
                <c:pt idx="9">
                  <c:v>22187.042999999987</c:v>
                </c:pt>
                <c:pt idx="10">
                  <c:v>22600.390499999998</c:v>
                </c:pt>
                <c:pt idx="11">
                  <c:v>34207.735000000008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DA-43B2-99A8-ED29471674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676259935"/>
        <c:axId val="1703264479"/>
      </c:barChart>
      <c:catAx>
        <c:axId val="1676259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3264479"/>
        <c:crosses val="autoZero"/>
        <c:auto val="1"/>
        <c:lblAlgn val="ctr"/>
        <c:lblOffset val="100"/>
        <c:noMultiLvlLbl val="0"/>
      </c:catAx>
      <c:valAx>
        <c:axId val="1703264479"/>
        <c:scaling>
          <c:orientation val="minMax"/>
        </c:scaling>
        <c:delete val="0"/>
        <c:axPos val="l"/>
        <c:numFmt formatCode="\$\ 0.00,\ &quot;K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6259935"/>
        <c:crosses val="autoZero"/>
        <c:crossBetween val="between"/>
      </c:valAx>
      <c:valAx>
        <c:axId val="1703266879"/>
        <c:scaling>
          <c:orientation val="minMax"/>
        </c:scaling>
        <c:delete val="0"/>
        <c:axPos val="r"/>
        <c:numFmt formatCode="\$\ 0.00,\ &quot;K&quot;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3267359"/>
        <c:crosses val="max"/>
        <c:crossBetween val="between"/>
      </c:valAx>
      <c:catAx>
        <c:axId val="170326735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0326687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[Ecommerce Sales Analysis.xlsx]Pie_chart!PivotTable4</c:name>
    <c:fmtId val="6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Pie_chart!$B$3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9C0-468E-AF16-3EFAB0EDF95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9C0-468E-AF16-3EFAB0EDF95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9C0-468E-AF16-3EFAB0EDF95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Pie_chart!$A$4:$A$7</c:f>
              <c:strCache>
                <c:ptCount val="3"/>
                <c:pt idx="0">
                  <c:v>Furniture</c:v>
                </c:pt>
                <c:pt idx="1">
                  <c:v>Office Supplies</c:v>
                </c:pt>
                <c:pt idx="2">
                  <c:v>Technology</c:v>
                </c:pt>
              </c:strCache>
            </c:strRef>
          </c:cat>
          <c:val>
            <c:numRef>
              <c:f>Pie_chart!$B$4:$B$7</c:f>
              <c:numCache>
                <c:formatCode>0.00%</c:formatCode>
                <c:ptCount val="3"/>
                <c:pt idx="0">
                  <c:v>0.36784665172829495</c:v>
                </c:pt>
                <c:pt idx="1">
                  <c:v>0.34151894911801167</c:v>
                </c:pt>
                <c:pt idx="2">
                  <c:v>0.29063439915369338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9C0-468E-AF16-3EFAB0EDF95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5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[Ecommerce Sales Analysis.xlsx]Top 5!PivotTable6</c:name>
    <c:fmtId val="6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'Top 5'!$B$3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 5'!$A$4:$A$9</c:f>
              <c:strCache>
                <c:ptCount val="5"/>
                <c:pt idx="0">
                  <c:v>Accessories</c:v>
                </c:pt>
                <c:pt idx="1">
                  <c:v>Storage</c:v>
                </c:pt>
                <c:pt idx="2">
                  <c:v>Phones</c:v>
                </c:pt>
                <c:pt idx="3">
                  <c:v>Tables</c:v>
                </c:pt>
                <c:pt idx="4">
                  <c:v>Chairs</c:v>
                </c:pt>
              </c:strCache>
            </c:strRef>
          </c:cat>
          <c:val>
            <c:numRef>
              <c:f>'Top 5'!$B$4:$B$9</c:f>
              <c:numCache>
                <c:formatCode>\$\ 0.00,\ "K"</c:formatCode>
                <c:ptCount val="5"/>
                <c:pt idx="0">
                  <c:v>20071.872000000003</c:v>
                </c:pt>
                <c:pt idx="1">
                  <c:v>24803.766</c:v>
                </c:pt>
                <c:pt idx="2">
                  <c:v>24832.768000000007</c:v>
                </c:pt>
                <c:pt idx="3">
                  <c:v>28137.891</c:v>
                </c:pt>
                <c:pt idx="4">
                  <c:v>36279.223999999987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EF-4821-8570-0B3022ED6D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37071311"/>
        <c:axId val="1837068911"/>
      </c:barChart>
      <c:catAx>
        <c:axId val="18370713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068911"/>
        <c:crosses val="autoZero"/>
        <c:auto val="1"/>
        <c:lblAlgn val="ctr"/>
        <c:lblOffset val="100"/>
        <c:noMultiLvlLbl val="0"/>
      </c:catAx>
      <c:valAx>
        <c:axId val="1837068911"/>
        <c:scaling>
          <c:orientation val="minMax"/>
        </c:scaling>
        <c:delete val="0"/>
        <c:axPos val="b"/>
        <c:numFmt formatCode="\$\ 0.00,\ &quot;K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071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Waterfall_chart!$D$4:$D$7</cx:f>
        <cx:lvl ptCount="4">
          <cx:pt idx="0">Furniture</cx:pt>
          <cx:pt idx="1">Office Supplies</cx:pt>
          <cx:pt idx="2">Technology</cx:pt>
          <cx:pt idx="3">Grand Total</cx:pt>
        </cx:lvl>
      </cx:strDim>
      <cx:numDim type="val">
        <cx:f>Waterfall_chart!$E$4:$E$7</cx:f>
        <cx:lvl ptCount="4" formatCode="\$\ 0.00,\ &quot;K&quot;">
          <cx:pt idx="0">3968.6658999999968</cx:pt>
          <cx:pt idx="1">18527.700799999981</cx:pt>
          <cx:pt idx="2">11941.063200000002</cx:pt>
          <cx:pt idx="3">34437.429899999981</cx:pt>
        </cx:lvl>
      </cx:numDim>
    </cx:data>
  </cx:chartData>
  <cx:chart>
    <cx:plotArea>
      <cx:plotAreaRegion>
        <cx:series layoutId="waterfall" uniqueId="{96218438-60E9-489F-A5D8-6DF6F325FF62}">
          <cx:tx>
            <cx:txData>
              <cx:f>Waterfall_chart!$E$3</cx:f>
              <cx:v>Profit</cx:v>
            </cx:txData>
          </cx:tx>
          <cx:dataLabels pos="outEnd">
            <cx:visibility seriesName="0" categoryName="0" value="1"/>
          </cx:dataLabels>
          <cx:dataId val="0"/>
          <cx:layoutPr>
            <cx:subtotals>
              <cx:idx val="3"/>
            </cx:subtotals>
          </cx:layoutPr>
        </cx:series>
      </cx:plotAreaRegion>
      <cx:axis id="0">
        <cx:catScaling gapWidth="0.5"/>
        <cx:tickLabels/>
      </cx:axis>
      <cx:axis id="1">
        <cx:valScaling/>
        <cx:tickLabels/>
      </cx:axis>
    </cx:plotArea>
    <cx:legend pos="t" align="ctr" overlay="0"/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Map_chart!$D$4:$D$52</cx:f>
        <cx:nf>Map_chart!$D$3</cx:nf>
        <cx:lvl ptCount="49" name="State">
          <cx:pt idx="0">Arizona</cx:pt>
          <cx:pt idx="1">California</cx:pt>
          <cx:pt idx="2">Colorado</cx:pt>
          <cx:pt idx="3">Idaho</cx:pt>
          <cx:pt idx="4">Montana</cx:pt>
          <cx:pt idx="5">Nevada</cx:pt>
          <cx:pt idx="6">New Mexico</cx:pt>
          <cx:pt idx="7">Oregon</cx:pt>
          <cx:pt idx="8">Utah</cx:pt>
          <cx:pt idx="9">Washington</cx:pt>
          <cx:pt idx="10">Grand Total</cx:pt>
          <cx:pt idx="11">0</cx:pt>
          <cx:pt idx="12">0</cx:pt>
          <cx:pt idx="13">0</cx:pt>
          <cx:pt idx="14">0</cx:pt>
          <cx:pt idx="15">0</cx:pt>
          <cx:pt idx="16">0</cx:pt>
          <cx:pt idx="17">0</cx:pt>
          <cx:pt idx="18">0</cx:pt>
          <cx:pt idx="19">0</cx:pt>
          <cx:pt idx="20">0</cx:pt>
          <cx:pt idx="21">0</cx:pt>
          <cx:pt idx="22">0</cx:pt>
          <cx:pt idx="23">0</cx:pt>
          <cx:pt idx="24">0</cx:pt>
          <cx:pt idx="25">0</cx:pt>
          <cx:pt idx="26">0</cx:pt>
          <cx:pt idx="27">0</cx:pt>
          <cx:pt idx="28">0</cx:pt>
          <cx:pt idx="29">0</cx:pt>
          <cx:pt idx="30">0</cx:pt>
          <cx:pt idx="31">0</cx:pt>
          <cx:pt idx="32">0</cx:pt>
          <cx:pt idx="33">0</cx:pt>
          <cx:pt idx="34">0</cx:pt>
          <cx:pt idx="35">0</cx:pt>
          <cx:pt idx="36">0</cx:pt>
          <cx:pt idx="37">0</cx:pt>
          <cx:pt idx="38">0</cx:pt>
          <cx:pt idx="39">0</cx:pt>
          <cx:pt idx="40">0</cx:pt>
          <cx:pt idx="41">0</cx:pt>
          <cx:pt idx="42">0</cx:pt>
          <cx:pt idx="43">0</cx:pt>
          <cx:pt idx="44">0</cx:pt>
          <cx:pt idx="45">0</cx:pt>
          <cx:pt idx="46">0</cx:pt>
          <cx:pt idx="47">0</cx:pt>
          <cx:pt idx="48">0</cx:pt>
        </cx:lvl>
      </cx:strDim>
      <cx:numDim type="colorVal">
        <cx:f>Map_chart!$E$4:$E$52</cx:f>
        <cx:nf>Map_chart!$E$3</cx:nf>
        <cx:lvl ptCount="49" formatCode="\$\ 0.00,\ &quot;K&quot;" name="Sales">
          <cx:pt idx="0">11736.322000000007</cx:pt>
          <cx:pt idx="1">147174.7264999999</cx:pt>
          <cx:pt idx="2">9945.9120000000021</cx:pt>
          <cx:pt idx="3">2630.2499999999995</cx:pt>
          <cx:pt idx="4">48.188000000000002</cx:pt>
          <cx:pt idx="5">4802.4060000000009</cx:pt>
          <cx:pt idx="6">1269.7760000000001</cx:pt>
          <cx:pt idx="7">6563.9700000000003</cx:pt>
          <cx:pt idx="8">1956.6140000000003</cx:pt>
          <cx:pt idx="9">39727.109999999979</cx:pt>
          <cx:pt idx="10">225855.27449999991</cx:pt>
          <cx:pt idx="11">0</cx:pt>
          <cx:pt idx="12">0</cx:pt>
          <cx:pt idx="13">0</cx:pt>
          <cx:pt idx="14">0</cx:pt>
          <cx:pt idx="15">0</cx:pt>
          <cx:pt idx="16">0</cx:pt>
          <cx:pt idx="17">0</cx:pt>
          <cx:pt idx="18">0</cx:pt>
          <cx:pt idx="19">0</cx:pt>
          <cx:pt idx="20">0</cx:pt>
          <cx:pt idx="21">0</cx:pt>
          <cx:pt idx="22">0</cx:pt>
          <cx:pt idx="23">0</cx:pt>
          <cx:pt idx="24">0</cx:pt>
          <cx:pt idx="25">0</cx:pt>
          <cx:pt idx="26">0</cx:pt>
          <cx:pt idx="27">0</cx:pt>
          <cx:pt idx="28">0</cx:pt>
          <cx:pt idx="29">0</cx:pt>
          <cx:pt idx="30">0</cx:pt>
          <cx:pt idx="31">0</cx:pt>
          <cx:pt idx="32">0</cx:pt>
          <cx:pt idx="33">0</cx:pt>
          <cx:pt idx="34">0</cx:pt>
          <cx:pt idx="35">0</cx:pt>
          <cx:pt idx="36">0</cx:pt>
          <cx:pt idx="37">0</cx:pt>
          <cx:pt idx="38">0</cx:pt>
          <cx:pt idx="39">0</cx:pt>
          <cx:pt idx="40">0</cx:pt>
          <cx:pt idx="41">0</cx:pt>
          <cx:pt idx="42">0</cx:pt>
          <cx:pt idx="43">0</cx:pt>
          <cx:pt idx="44">0</cx:pt>
          <cx:pt idx="45">0</cx:pt>
          <cx:pt idx="46">0</cx:pt>
          <cx:pt idx="47">0</cx:pt>
          <cx:pt idx="48">0</cx:pt>
        </cx:lvl>
      </cx:numDim>
    </cx:data>
  </cx:chartData>
  <cx:chart>
    <cx:plotArea>
      <cx:plotAreaRegion>
        <cx:series layoutId="regionMap" uniqueId="{D3791F7A-EBB3-474B-B5F6-D86EB3B06551}">
          <cx:tx>
            <cx:txData>
              <cx:f>Map_chart!$E$3</cx:f>
              <cx:v>Sales</cx:v>
            </cx:txData>
          </cx:tx>
          <cx:dataId val="0"/>
          <cx:layoutPr>
            <cx:geography cultureLanguage="en-US" cultureRegion="IN" attribution="Powered by Bing">
              <cx:geoCache provider="{E9337A44-BEBE-4D9F-B70C-5C5E7DAFC167}">
                <cx:binary>1HtZc9w4lvVfcfj5ows7iI6uiRgyM7VaXmS5q/zCkC0Vd4IEwfXXz6HSrrZUbrs7pr6JKD84Q0yS
AO5y7rkHyL9/mv/2qbq/dc/mumr6v32af36eed/+7aef+k/ZfX3bv6jzT8729jf/4pOtf7K//ZZ/
uv/pzt1OeZP+xAgVP33Kbp2/n5//19/xtvTeXtpPtz63zZvh3i1v7/uh8v13vvvmV89u7+q82eW9
d/knT39+/t8uX21z+/zZfeNzv7xb2vufnz+66fmzn56+6g/DPqswMz/c4VkuXjDDGQupMA//9PNn
lW3Sz18HlNIXSglplFRk+0e/jH11W+P5f2NCD9O5vbtz932PBT18fvXgo9nj+ofnzz7ZofGb0VLY
7+fnN03u7++eXftbf98/f5b3Nj7eENttCTfXD2v+6bHZ/+vvTy7ACk+ufOWZpyb70Vd/cEx8W+W/
Wdfkf6Zv9AsmhVKGmgfTb7Z/7BvzQlHNNBX06LzHvvn35vRt93z97BMPxf/9l/TQ1f14e/dnese8
4FIJITk5Gj986h31QknJQx2G38qcH8/n25758twTr1y9/0t65R+3fQYI9bb5Erv/e0wT+oWglEsd
6m9jGiMvJFwXEkG/5Zl/b07f9s7Xzz7x0D/+mnkT28q62zv75/mHhy+MCaUkgn0b14h8IYUOueJf
Bj0Wm39nKt92yz+ffOKU+NVfMm1eufv0T00Z/sLwUIWKq2PKmCdg9pAyIbIKNejIPY4u+fFEvu2Q
L889ccert39Jd5zd3WZ/YoII8YKHhmj2pa7/obQIlBbDNTLosTt+OJFve+PzY0+ccbb7SzrjpW38
7Z/JkVFPCOeSGi2OeAVYesTDCHiYkJQpLh6749+Yyrcd8vuDT1zy8t1f0iVX99Ozl/dz/ulPTBJ0
LoJRDvJ7bEzIH7yiXlASckPCJ5j1783m2475+tknvrl6+Zf0zY2/zb5E7f+ee3GwYsa1VkwecwUA
9ShXtn5Sh4wxpb6MeqwkP5rHt/1xfOqJJ27+mlly4m6bu2fvrL+tvpjmXznk/2MnS/4Px/5+o/+1
xvHozv9U4zAvJEE7QCRC7utgNOYFoSFHFyB/bxS+JjdPhId/PZ9/EZuPdYtHS/g/UjX+dZz8Lgrt
bv3t/kFN+kr0+P63D8uFxPXk0Uei1KPVfgmps7ufnzOBIvm7RrW94hGh/KbNf3/u/rb3Pz8PlHph
NOcKLR4IKxUEjp3ut68gh7xAJQboGy4hnoSgTo11Pvv5uaZo2IVGVwG1i8nnz3o7bNcp2hHOUN4N
hZRioKf8ruG9ttUCnv27NT7//awZ6tc2b3wPAQ1lpz3ets1yG5EyYhTlTCtwaoYJtJ9u36LJxd30
/1W0cA2dSnkf0sQPZs9a0QZVTNoxX99LObTlrQic7A9Nt/SL2Hk2y2yOA5uQj2njRBPEls2lPjeZ
XIZdaYKmO51MXfUvK1m3wRLZcpbtR1n6YrY72KoqeJxqLei9nu0yvK2yWVe3YSjb5BOveaeuUpV3
LY9qmveYimilq19llPip2aWVdGUb2UnW9SXVS4cpp3VNlwtW86b4LehHi2e+cuk3jARR8ZGNDDFM
GLTgZlO3GEFEfG0jTet8yFQW3ieTbYru1NeiEqeVGHunT9c+9fkUr3kLya0iSc6Sw/eHpyhCj8fX
mmvOBAc9UBSTeTz+WvCwV0TldwUteZnH3nLJs8gYFnTFwc1T6vzOZT4VWRSIYG2b15PgS89iKlY1
8XOvsqYvI2s77uiVkWGH774/SYTw13PUoJxchAghBWl2C8vHc5yzPGCZ48GdCtxI2C5ddaq7QxUK
z0nUOK/Uh1KSxJ99f9wnvtnGFUZohgLOTMifjtsOi9U24OFduiDmVDSStup/yUTCmjSainzIXzUJ
1HMfZZlFmY++PzwazSfL1gJidMiMkKAJejPLV+mTyjEPyJzxu0BXuuOxnIiSt0ikwJ/ZNdfVVR5Q
S1/ysluG67InZM0iaEwVjPL9mQARHs9EMmhEUoaQvmEN/sQBXuWkWMom+ZSYtZHuxHZtnSz7IKl7
s5wsoZvhle8P+cfFQy1UQsmQGMKNQC3+evGZzpKqWIi7E2pClh8WqlZaHqSbhl7s8zAR6oMbYPUu
6hVI2AdLltGZ/Zhb0k4/CAT6BMlQLw0RyBIkKtpRHj6ZTWrWQprWBx+z3Ok6OJ19tiVEPdsMEv0w
FWIVcV73C2uj2TCOWcmcZMN13apiiZuAuuba1Fntml0nrWNv6zFv+o/ft9mGp1/hrYYmQYQg6L80
MJyrJ1gyTEnoSLfOH2fnHYKADCWBscg8cRlEs+NjcN2ystuSxk92+8jbdPhPjUWp0kJxokwouAC0
PXZd2LHeL72yH5tKBsDwAui1TtG4EL/IC55I4H6fDq68rQvZAFFdWzsqT8OgCMYy6jKg7Yb8S4an
mnytxgsxl62tfwAr9GmM0c1Imm0kfGNE6kl9mvnUtKZZ+cc+YSqo94Xv22p43a0+b5t46pYOkwt0
PeI7u3S1XXZhuS7B9dS2yVlvXFWkcb2uZLmos67xSdQYohIfD5IE1VtVm3StY8bNDEhkQbHQ5pys
psJbyzyZuu4HaUrRzT0KAKZoaJRRBJIvVJGN5H2dNIjMphubsf2gpZWFjFsSSoRikgzGuJiuOgC0
J8sRPatB4LvhAU5amoT4ap48V91hmPiPE1o8RXFoAiAj0lDKoK/9ISzKuezrJLPth9Yhi7o978tQ
vGQ048sF74cF5jDJWK3v62xeFh0NmZu6LAbgT+pt2q1JcOpqUazvXTD06irM1UYQZjHWlTkpB7m5
x/bcIISWUcvxbeuKcn2/VqqcyohU1Va0clgfDrKNyXCRL9hkfB/W8wzfcVks+OhXkvpw18qe9wel
h8135ZzmIBjdw/AmTINlikI7F3iFBXnAzPOg2biBb2Vd3s69arr2YEZHx2vB7eovnSsTF1VV7Vgd
B2lSz6epQHH9tQmbRLwfyUgRZDpMwTPGrrGgKN/HhqcQDutrovXG8bWSnD4JDZ4sTUpNW31Yad27
NJoZ0W0fTbaw1RkfuglA8f0Rn6IR08AiRlG3oUuYP4zYO9JnU82nX/k6bME4DWKDP9brEsVbjZ1U
H5KCrwjCiQ2+T19qAAvi9PvT2Ojso6TgWimmUbgkI0yAJT9OipWPQxcYVb+vRVN7Hnk7yODedlkH
NMrKvqF7l2ibvx77MAXitJm06T4NPRttFGo9VWPkWdpdVEmormfuqnCJ+omq8a0PA5LHnVxne4Eg
IllUEJHkbSQSRbdkzwji0I4Z2MVZUpR+y/wR+2ivoArodol46fg8nnx/xU9xLeQoUJuqwB42DtAT
PF5xqZKsmbpe34xDQ0BipXMMJHZct7gVIFniNKPTjLCdS8PxkfoHZhuodgtpPhQTS66TWW0hzbp8
rd1p3jK+QWS39oQeumps+/xklUuJrEumeuPUdAlrZKemHdLo+0vaSsY/K5sUkIApAndrdEAF8Pfj
FU3LOuduleWpbgJXyljXteYflCszRNR/OpQg2KlkKhRMgzg8qV51wuplSFV6eiRaoyy3QjmzrsbH
94diT/A6BK8LQQaA1YhLConu8bI63tSrLRp2E/qMAzF8m25m9QEfNkB6QCdsHC2weJLNG3ChAmxA
6doO5TPIKJoTOsvtku3KvrytTKHFaT5Vm3e7ZbLqKulm3JVnfHPcktaqP5SBdvzQhm7kfbygCsKJ
P1jaE+6MpRl4jFEAAPwFFvt4aX4uqa4Gu9zwdNzw17sOCbNWa24/eRKWrIkWb7v1vWbNVvXrwFKE
2azqKl32a62oTw+GB8N0A+7tYI5JFxw5xccVGNnkgUHiiKlqN8weUAxOc9ZOAGsPnoUBc58Q/IXO
kcIUdSpgCu91FvhYVkOBRM8MK/DX0T4bwJe33zfCE+QJQYLAGTWTIZpp8gcCT6dVqEV1wbux1haY
dyTtLAvnsYzRL2dp8yOwe1JktyEFR7tCUGyJAhd8bHZSWBDjdtbv+oEiQvziPQIKjAb2EUUrrNwn
U2DnPlIVX2DwakwaEDFAOaw0ubnyr7Xqw6Q4JF6EgDjAzPjWQUtCXasDwJmfG5Tfz25Lu6mBKecq
bIAAwIbNHWk5b44IipziwyyFGd8SW1vMRJYlKm6p/NZ9f9/awnAs7p8oIbD4rbQB+iiOgfyxTwTJ
7YOUzMu7LFtUlUR+KHkbJxNJiivFVuGWfZc51YaRYcwUWeRcl3fnpBr4LKMWHC64cGkdiJdJnWke
d5Od008kr8jplAxC7Urd2OpOFNXq3tZW1TgUtdJqeiVGSuZ1FxaNkW3cgRX3w2GaZDheuS5LZhup
mtT0khNHza5pnKFxMfvBJZGdw24toqwZnZjjdC5HJMO4ummpojmQhSgOhtFBXKvKLyKNyUyHaThp
zZTRBKw0Sf2ZzzT4ZqzXalpXNOsIxfZsLpdkiLq+LdRhNDrlO1kH8/puUpbl7wdRpcmOC89ovKDr
tkukUt+bncnZVMaprNJTzbjfdZZM60ViGkJO6EQzdkiDPszIvi1tLW4WOaZlcGMsmed3s5+5fxn0
vgneog7q4U46pdzNqse0sVFrLc36N2Zeq/IkyaHZHFYrwtpGBhjLsli7te/Cj7QuwuYuY60d5x1C
ZenuzeCnicRlNfW0OPVJ08lwh+5GVuokqYNSXRmqg7I8GVXL+iq7z8KGe1h5pjx04uXK7YiQXqnr
2+wNV8Qrsm8a0bb6bDBJnlWXjZzLLt0XY+qn8XKSSZrnh8AKm6u30jtnz1QhsjQ8IFYUL6N2XAnI
StWH+WSiNBCq87sscWuxnE1pH2T5yZTXqKFxaSYBgB3bfJC/2GBQsj9DcExBEk8cZIxeDS24pIn8
wsNZvapQl/DhjxeDPK/wHTHQKly82l50H9ehM2w8L5RrU3ZK5yDQOl4KWQ76ZG4KWleRFONW7YkM
ciwn5RJF5XZOFkVMXMjMyPTVMrVTq18XSVBM1UGXPGDtWTksJhxfqYLL3ESdMZvSop2XWflep0kS
rBdCVD0sFSwdIPslULvL5EXAE6erS5p3Oa1eF8VUhMl+KgAE6d7mlGPugKxtSssYVITtSZotebcj
bVm4cNd4EsjmF5ayBuPVRWXMzZCGXRc7dPewLAuHHBUkpirbXoL5g4hFXWe2TkVkPVYftxltuDoU
2bRZjFe+xIftMx9cN7XeIF+MPg11bCZvEQBrAxZ14o2rcV97XGrm5QrzdQW4gUYt6ROMVmUUrXND
8809tBUZk/+g1bzZuRGmgEIWDIGDK4KmDDNx33Vo07qDy3Pwx3gK6aK7OA8zOQTwoBi64b0vmiFv
YK8gW+1JNqyCzi/DQm9TzuHpdr1WiCyMwPFV9zEJ5i3AlAs2z8slwLXK1JtpxpHiVpTYsJswh7Hp
MWz8eT3Ocd59hIyY4ZqcW6uuSykSw2MxGchaUaszClt8jp5k7Q1eqYtgW1zilwdjDIgaF39m7kau
cvuL97J8yUnuguvPpg6Ot38x8vE+6B+sfKlZW2MCtAmy8WOZqzZ3J3nDFyy6YyvOokYp42lOriEr
pNZE8ugou44eoQY9YXDpWUPNksiIltm4qFemHiysNLK6wi2shXLoYog3yWiikiwblU9ryXCx0inp
PpqjBW2LDAKuHdeUsRydZ9zaRk30dBnCTXMgR9cew0MlZQX7KJHjib3U1bb4WS0Z4jSlbhsmE5nC
xcV2RGc3a5CLwZ9jpXwz7zGQ1mEZMEsscnsLzV2P57BRwxFdvc+2qR8NGqzTij9sxa3Q+4DIpizO
Vib13J6kBDod2U/5YJHTpkg3Paef4N981Kz7SFXaIHx6CR6OxbsRFP5VD4V+eyEbtw8xpiE+qoZs
6VCvcpt/M6g0m26GKq3S/NCkId6bdZym/LTsF039BT/GSl70xuuTzyY3xegwnTnnJV6CCmAxeNHm
Jer8SLtVkRswtyIcd20X+CaPSZ8mGFwWGY6P7nzVQrGtIIOAWMNN2XCmbbql84D6imvlMqgiPJQg
i/Nyzk1fzfbUC0vqOq6MqOoxSvoUYig1dMD9me96fIA0yuqq7gb8v9QTpEFJJgoBrMMORXU1lj6B
1DG5AqPTLLXje9UkM3qbZFm32J8MoLw4zLxjQJjQZdUQ7qsaJbbez0GTmP5MGpSq+Vei5gJ4k1bW
luXpZ5G88FXmisOQVejiPy2iF5yftkUGc5zwh5zpbFjBYH0ylcn6nmehnfxNx6dsUqf+uPTZpD1M
xNt5LbGiMp16uVcroUA578RmPjq3W9RAhdtC/NishH05wQJ0YNt6fZ4zfDgEOO7vcgi8QZRXK9Ry
I1jZmAhCzKLql7ylDneohW6d+SiHHnF1lI5WKiuXHIamcwk7S5NuxTvWo6CYQGyAFtpJUUIFTmiJ
hr6u0RE2sa8gt8iLulRbPnkx5dhaSMvQAyq5ShbUvH4B0hQH9Oub8YacbwIIG8ISOwxF1aR43C0V
VvnrBHqWBOdT0juXXxlebNKrHVDuXuoy4cq/ERDnlmQ/J0WwZAc1tbLqdxBkqBKRhrSlPoiUUwgN
KIYGzl8DsWJVqqm3slHLZAs3xxxF8B0tWXgLfZ3nJOfj+bTKOtFvynWYgmsHMg2tZG07oz4AbxFf
wdSusEAhyLaGpG0CgD+a5k17q3LwVTBrU9up/aDMknX0o5grVV0p1bVLchDM9j74bcppMSd7VDRe
yaivoOoHcVhR7d5DZ51K/46kXZGmcSIXns1vJw1u092ZMR879mufhBBcTlw5jLWJA7b25ftVDEzY
aEB1mCFhUGrBKbWWZqADorwuDItHXAz0GOkJ+23z7vNKjr7s2gKyd4yDvcu2rAe4qapxwz+zpBua
gP1vyZv39XZH87AnkRRsuyYpCXDHki7bjQmH5lLvoUdsOzZ5lbRI5RRsMbla/ULbfYFE3bLS1Ns3
n0MWnBJIZCR0AWxsPKj8G5wGaezmxXEdUeZI+HrIdDrZaCIN9gTEsiaGnU1ds2V5GqybyNlj9wsf
ArTMn3UrQXwLgl2VK6ix28zLHPunHz4PJJ1BSesQKsH1sWNr8mLVZVQ07SDelEfAKo/yaRfSTWIP
qm6TVnunnBC7Oq07m0RZp4bgeshlizX7CXuT43nO0o3GZWLGGHqstmkNDwkX2BJ1JErksCV5y7bN
010zzVtM6mRlZR7JrG/qep8VFbLxcDQI1O0N9EqcZ8R7RU+D4iJjvNLhD+S8Jw09FCrgAyKYAdwU
/YNYnnnsjECFZ9eZtQqz1mk6IxsmC5jtArFlUDVCTsqiMe+2uf+gu3vc223D48cXShIjJcX4Txpb
N8w2mHoNAe4IjQWUbcwCfQAy6ftDPdkWQDYRTQjGghCH/9XW1n+17zaFZRcmoJJfYoSUs7Vx1yZC
vNIGO3FAZJVtTh3yAh62wgm47DM4fn8ujyUEHBxC/IQUR+cVtC/EOXs8l2TkDKJ0kV7jRB5gLJd0
4+N9H2q+Xy2o84/s/McBmTEQDlRoGCRT80QthaBGaFWT5G03NygUaYmKf6aXEjD3ObO/v0C6iZH/
bNq3FULYI1JTFjKKTbYnA85VIdLGV2iyjogxZeu2FbEovkh5mEUfjoeiTVb3Zpj4UuzqodnwnDtA
Q9CvAvXoBzN6HOmYEVqp0KB4aSPxo4anm32LIcGkF969rY5JNYHXIcfnoUyA63k45nBBJoYFmWk4
igOoRZBtEyla3g1rPHbo7A+y5lZCOQS0LDGgvsPtyI+EXuULZ7yLp+MuXXuE2e8v4qkb4TjImERi
Hwi/Wwqf7h2j7naezcF4lfXlhkzrAxFqe9kMb5YgHMTlfz6eJHDk9k8p9URy1jPYCAvJcPW57M1p
1hURsUBWG7k+T/8jaU0SbGRQ/JgEicGRqn+AAz4l0NfHvLg6liWQ5M0buqyQF03fbQXj+wt8sreG
Zg8nNAw24zEeGDMw6HEmNsRnSTG35hMpIOh+DkCmyo1UOV5vjdcUjk0dk1o4piPtKux0RBVIWx97
3sz6ppgI4OIH8zoeEfkqg6D2Qa42OLhDOEAAR9cfz4wQ7BfpPOtP3MpI1u+ZnLdTEgOOTA/2t35t
sNEe2z6FOmqiOlnR70Vepp7WF6i3OBqUxrZsod1cMgH1gLyuE5mm9nRBdZf2Kpnzks5LnDBshf3a
d12NRsYVTDTdvq6GlfmYWKL6ehc6CbHsks/UcvXaHPcZS4V2gr9Kmpp288syzUaDozzDqHIKVaPA
EZJTtAo6r3dVULTAs88UQwd4LIvKIzEAxw4B9+oBiI7NQvlgzSmrGcAXzd1WyKeRBaCkloVg+g0b
YG6QJDXoK95XGx0LjuykxaYt/EbakK55VPa+pmvU9M40+U61uiqG6Ito0aHwZdFnKvLAgbDjN8G+
axduZVh3I+/O0B2Uiu3b0GLIukRfMJ4T7KLkaVzNdY+OCIp8VVQ3HMTV8Cu1eCPas0KRYGvn+9FB
KV2OnZSZlp53u6wcagin0FA09gmiIvOhTeJgsOlE6qjjONXEXpvOtHrapx1OZXfv5GLG1b7DjsG2
0wYWR5i6sr7HNsC7vIVenO4Q5zjmcMhcR2kR1xS08bcFzWMfnks1T+wDlfPiwytRT0n7pjGmKNm+
aPqAoJdF6s8+xhEz7PHvG7vAt7tpZqtbIhJAWxhjkCsqw3gRSzJdlqb3/Rphm3zK0Q+b0GG/Ns9I
fyJI5aePitTlku0SAcrcRLVuavdLA+0kGKLwuBX4GU067NOn6jKsgbzFockqxQbw4AemBOl6Y3pL
47eycQyN6oHPNboq0XQ5g5M6bTQ6omoKLEqtxjRYWbJoKoPRvAMM2/C6bUxQHepcpjLK0nS6lksu
i92ST8lJLkZ+mhO+ntVuHk+hRdi32ikWz0ZmVzr3FYHqO7p3CYL6VKTS9hGyL/tYuLb6JSW53TUD
IU2UZE4c0K5CFGKNvAhb8sGWSMdmatWlmvJ2p0WWwbskcIdCz2Jf2Hx4tRaVJ3vwar8PF8IrRKyq
P2XtcM2oaC+cCNKLeuz9XvYQkXFAJj0d7WB2mZnCN7rNOpw3aPO7vO+SXZW1abSIptnJxHTn4crq
w5I02J1uWinw6nBpYlE0+jDhlWchOqqPbrbDCc5jJHedKauTcqbVGi2mkIesIPa6FVDXowoiSx8F
3KY307yGt1XQSDTjQ/1uClm+J8yTc0FMlkc2CPilgNB2cL5v7vtCJ28g/+U4R+W5uaPYrEFHQlv6
dmRFlh/apQn2tK/9234UkAwABbt+mYdz3ruljGQ9hXGiTZKFv+QjM8sZTkYMn3omCrq3Q+vRqOR1
tkQjl+F96KWud0ESuPPa4JjETlBfvJlHXqLTqe2F7D3t4iTM7C0p+vZyxk8hLnpFtwhN5La3m47T
+QxC+pLocjyDfh2c5yXP2C4E+t3RaeJNtK4hzdD4tsGvU9tN910QzDHL6Xrb94VlOOnQ4ljjuvaI
3Kxqqwgnudywa9epnM/VkHZpRGibXy1UA4jRFMXjxCt+jl/yVe25mzt3YO3ALmRVzxG02vdyWj6R
IUmuBEX6jP3gdxAHSR6lcz3qnVws3wvtm6s2E+7XpZ3Bqgi23dM+GkqczShjnaeyjYKBi1vsmNuI
s6o5sWj1I0Zq/2amTfmmzxZfxqX36U2XLd0vbm5rFnXzMMcJdW0RFZgfdoJDqGZIvDlbYzGH02vD
+qyKm3Usbou6XSNs09TvG5t3UduO9I3BNsBZy1wYD44k5yJvxG0fqvmygGI/YuNADBg08VEyBB16
yiG9VGFg86iipbl1AWjJLgTDKiJZ9N1rNanyAKBXKjb5qk89tdlrnB/CmZMpczfMNu3JOMz0pGhH
det4cjOh071Zu3oNT7pWLFHR1en9AoOcZF4Pwx5Ebrn2zsgkcqLDnmuZ+ohk43imTNmedGCSNEp1
b25M481HPrf8XeES+3Fcx/V+QIDvRm3ZS4EDDycElWLXzZ2/BkMMIjk142Xg+vLDSmxzwiua4MQY
BOGrbCECtWwGIpEiD6HoyFKd4qdQSdz2TXFSysHd4MwZx/xHdk5Jww+F4v2vUNa616bJ3CldKnNd
1269SPui288akItGts6vGkH8uRvE9LrpE/fOhaH4xMsR4MC6ZbwSS43kgSr1inI/XMxOT2f5NHML
5SVsThJVix0aXJz8hHBhztbAJZcJ4O3NysLsJoT48Wu3hv4dCn56imTTL1caeJytUvmhMom8xB41
5bGvTbUL16XhiHfXHNY0sK9LiOiv09m2XYwTK+TgpqL7tfWDSNEer+ulM2K4wAGqEv19bd+lfDU1
MLue91yX4SnFrl08tqt4FY4ph7bugrsgYTgbd7lIseYmXuoZbHWnB4jS4WUp+aj9nlhXVj6qTJtc
TkGbvoZOUl0FYmneV97d4pkUUm1O3/c1GEwx6OJqNgWOhcqW5ufGtuzDECTDFFfZRF7iCNJwk7Nx
7E4yVnERm4zqC5FYFx4MqRtzXmdhu8NOrFijETvWu9CstY6K1ZsxqnnSXNkAO/YXS9Bp2FqRybvL
zozYqqGzo9NZI7r6FZ9F8EY3Jm9jNbvM7jPTurdFmo/1Hpu2S3ZR56XNd4FrJE5qJgkNTvTY9+vb
JWzckJ1s1IPsTDfjt68lrGantDwv0VW7KqYazCWW9ZD8D3Pf1lwnjrb7i5hC4ly167sA1tmn2E5i
+4ZK4kRICBACCcGv3w+dnpmOM5NUf/tmV+ci6cQLEDq873Na9hp4hxiLwBD2OCdrvxS9L+MryAgr
Us4EJeJlQis9fYg4+jeNfUSrKYpROLEOcqejneLkHFHnd+JxDZaK2nxxg5+ZM8Vm55/SEJj+YZBL
p8vajpF5yDzWCCiDmMx0rr2Kyabwwsw98ABqnpzWoXzXL8RbD3OMvrDwk4H6V3MmXFdQDST+OpHY
TksI99ayBzZ1FnTiBVIEmvPkLW4Ut3Lx4mwNMPyd79oSSEvbbOoxRaP2dppCkU7lEotYUkDkY4/1
kIKgLAxZaLsLiZH1VVODX83bDkBtsU5u6PKgXUDdJEY0x46HUb9joPquGw6gsxSOu2PAQpKWcerX
CUAtocmpYVqBUDRRsuR0Bn8dT3S68aLMJUUrqnDMk7AJAKYBdftAlKdfbYbSJNBqoYe+r0iwY7am
hhYo4WqvL8CuQyI350kd3y9e2CcozEy6cFlgJ53wD3rf4/CoYRMa0nhXK6nyiA3EZbumTUhS7xR1
fRRdE8/G5j3o2LY6iiENPzFrX9a1Zu9ZrV5YpiKRo01oH2aoM3ZVWumDj8PDxyYRaxBYyXqRC5U3
OuBmb2udFWpQq8oTyEdV3rZR+6A7GZdax0tuUh5if7VT+2Vi1bpPegkijrnqGhxh6hfEjfNQrjhs
wrtsrIOHBMImXXILtAbzARMmh05vfiW9at6poRvT3Zgk7Grsu/7BDOPEdsYxW52A+7Ik91qXndpe
DCXtBrlvhip66Bqf7LKp7i9NFXnXtHHhhSrQjj0bQT9naItKSiv7qTOJOayOUpn7CQ7h0s/sMO4U
ifsb6Brn6aT0XOXZOPuuGBomijAercoz0lbQtkKoaU5jjIfbLYCpH9ZK89cKzPVwEGDISo1FOefr
0ugbnPI4/HncyJIL1Be4heoepw7fmySLC9Op+oPgjLwAO3N7yG6yQ+9n7T5RibjzhK8L28b1k9+1
76WAQo2hcdsntBLP/UynPo+Cvn8O/EqfDQ0ql1faibTggDfPlaJ4aOYDo+bOFhBMBbcCbcnZzoR/
aeogeWkqRp4aEsxXFtxrGamhPwUAfT8APqfNtqc5lQfCH67jqgpQt2Jz3CZh+CVsNkHV0rXbqe3o
+Lm3qcd3MuagMgEH9/GpizreF6PmbgJbtPaA+5JZkCKQ2Efy2OMiupZqpJ/rup6anErcQy5kUqdF
g88tAGBhTtSLik5tbGhSooW3UqPWati5Vf30UaFrq4tGBYH/goN31nnmpbM9elMTl5MS3pEPEX2/
Mf97strG5Hzx1G0UOfHZ2FTheEDnue9NBT1TX0XBFcg3fVELZCG5Zihprtxo1OeGTo4XI4BCm3Mr
3ZdpWrBWsCjRpxkFHPLVgneyOTg1u+uEDc6AmRlET9ytKOYhZ/0aQtpa7dukni7hgv4t91COTKWs
Bi/aeUMLLbK/2ujDNEr5nCjrimYMxlL63uDfmDkhD+DH0gy6HtRweTzNtTzMKKrO2P26eeeGuhYo
5TKUntBheP1NUM/EK0y1KQSX1o/UTisL5wM0JZhERVi3tQgbu2c2BhnSNoVoUKTp3dbG2qJaBk5R
UwddtT51o+maW9qTeSzRVVQNtrQs7ldVaGKYXA6eT0UX3sYmqNK8IQMPPknIWb2usF7qRLUH5dU4
/7qp+7jPCnTbLlS5Wet2NEWCAzdayhoMVCpzA5V5uJSdXaq2uSxpBUinGI3LiLqTFgrDIHeQn2dm
r40a+BNjTdizcsZSARECl1DQ6dy6oY+nPUOt1p1Mbbz22ziMzka7GgqmtttFA9iyh8qnYE8OClKn
qSv1Enq+uBNGNXgPoQfBkxFQWAPFt5Df4/G/tl6W+BjHUXRLmanaRU+Rjmj98B1u9dRGGUwy28BN
SiqnLrDrbeQ7GP+NycA6XJNXFla+iw/Qe69YbwMZM/5s1Fx7dd6lEEt66GwrMcc4IrAdTx9MDUAh
vZpQULobX2T+EhaGjWZoDiv4KbwtHHmiF5+D1HS2LSM5maW7BAaPt+ZIJqJ0LCBbCdrqIZgixeNd
DAEtD86+McPSQ0nEJ9Q46B3YsFcqFdiPvakvG+iIrinkWCjdVYYdc8k4iqg0PPApaZdFAUe1wEJ5
AVGUkXO4Y50LudypGZqZDNhB16dXK0q/dFd5Mq7AY9kqUyYn4ZCFu2RZg/AA5q79oFIj33vQx0w5
7WGKy0ODtbODXqR99bsGVRZU+bVudn08ZnVpNZQmLl/pAPpwjc3yh/r/nHFm7yKodo9AcvlV71dB
0dDYXAuyLO1OBS3kVjYDlas8+SAyNyenASVckgedWsLcdXPTHfTkQ4foUjV3MA3Z5lWtftVgaw3b
Ko9xjppyCtblfuTe7FAgeHKHChQdYiVUFB10HE5tWbWp++ytlVtUTtg8kPu04U1UIoer+6J9UND5
KCxag271LLoRLUi9Qzmhx6Opo8a+Ms9tiAsqatoVa1OzPfxjtvL2rSEp5DV0yLqi8sO+34WLPx7J
2CfP0soQgGVSUdYXABR5hA41WcabNo19U1I/MtMTxAsQPuRaQSdXQJUxWBRIhEIZBHDrhqHzbvNw
QB1+7UCZuXwOmmSXNLE8e2zsIbE3EUwfUMepFuILupixTLsoA6nkTfUBfgq8mMQxLw+gjjsOSg6i
MADMPq+QHGBuVNk74/k9nnNV+5god7fgZZdhVqXZTkAd8dWD/AjgoVDsysM2PL6guZzrd4lo9VZ1
BZQfUcHEZx0mEf+MLTJYDoENxX0/B9U1hI7slWmCkU/n1UFwVhkgI+vKXa64P79PXWTuZi1rPALs
deB3k7bHbpq0MFE0UXZPAB8mZSb6+UQAWvByhrrl4xyE8DdGzRgeu1AICAx19DBUrN9PtPOfYj2S
PEugJKy1XOEcGNclhy9ruYHXk/KSmtHCbCY7CPczbjN7YrGGvmzsVgg6WTU73G4mN3EDuuFCdclC
9+B4wJT6AQyPJbOBxdbrwYfB80klEAgGbBxQFHTLeB0YZa4YJTYt/YipZA8pg3qcXTJBNzx1eErw
+clLqOuU5S0K8NvB2yreMQ3TLkdNvfA8bqoMgpJm4HWJA11AOwW45G5tgQDka6xUvGssJHJl4Ld8
tw4OP8MiCOIg/GhVaQP1bR7rbker0RXzFC3PCXYLe3FTp1UpB5vej5GeDC4XRQMaAg4UqKX9dSAr
eklr2SQQ+lRLm2tSZRfPq+nnRfLm7Dw13kFtJwqouOgnuHVMB6YgyZaCR6PQRTKHfCnNvIgxlzqd
qp2peSqx/+pAXgShS7Sf4jn64FW1cjdArpoAYEDfLrlULXnmGTQLeQspxU0PjYi/S+ZoQVOQUbgt
hsqP2l1LRP3YRE7PBc5NVHWoz8s60EO6jVt8OwczYOiA9tVNKtvgaYBOguXWyOdgbPsnPfV9jggp
YI/QRELqxCymvNTPzJt9htrKeYWHyuNaG9iORuAuLx0z3kkLLOpS8ya5nczUn6dogAdFJ80VcIHk
6FV++gGIMU8wDVj8WdE12LnQH++tXuipGfuJFsKm81at+S3ELx0gnmQc0+MY1F1crpmHwqnlmTt0
EbXyHi5eXmqAW6XGVA+LIYjMDuULuXRLX0PdN5OnulrcU1ZNJFej8WHpjJpdm8rqG4TBfhlG4fQ+
Rbl/IGFFPvfQkD/5+JEo9xwGDlaEJ3iB0msHmv6g7IRVl5pPkBhPd8r4S5WnU+8TrIP1LmNeg4qG
hO0B54Hu0GaMQZkmkJfgp6/mgeqPAmBHmTo0KgO8zmvuatJ/8FIZPog6CNsiBKp/UqojILOglWyC
4MtigP7rXaOAB+nPOKCa1pZgseGuekJH27fqXodjH0a3k6gH7PJjmm7qIj3Alw2a3y2iHcA1gDLs
b8MFYpjlMFN4SGgZ9L6b6pNv6lasJ0ixl+l9xd0cfYm6sG+Ook/bKSyqUPuTV6Y2CmeNzauBHgW+
CCgcREZ47JeQzpEVZWPqL7zQTax9dzKLA4qZx9RF+zDs5vQl7roJm8qgGukk9rGo9qMSdR6UBqW3
xIxBkhJCJQVBMcp46KIWeLSxaCBEDyOIOWvVf/UHb0nGEpQkpHa7Uc1LU4Nz5KyB3kexapOBYw4O
oEGYYKs/vLNBOqGF4YGLtf7Qp3NlRQkqNUXfBysTd+JGiH40fTnOyGoiO18FZhw+m2a1ZMnxKYov
xdyHKMnyVdXYGY4V7JsiK4BYb08SxszP5KFmzibDR+OxlUY5r9IGfwc1exK7izeNaJgvYhkrGRfO
z9LE7n9Nz/3Iw4I1TMBowzubbel38L294eZ4tMCaxHjy2vRq8za13yUSbZNJvHCvBy31G6LyR/Z6
uyJs3CArN+8wyNEtYuCv6gWAc+nkw1nwtf1+RftdfxJEnQaJPSZ1aCAXs77zYI7gAqTg90f+Mz/h
7jvz+D0H4Euv4EFh9Z9xnv/64/8cvvZblMn4R87kv//3/9nSRf/5M//z2Lf49ct/cv3PrNG3/2q7
m399Em7mz7vbMhR++MNPcQ7/JbDheyrpf/nLH9IcfghY+SHNAZYDkML/Pc8BD1OD6P5XvN8fUQ7f
f+jPMIeUIq6PZgmCADaVDTxr/wxz8DL/HyGUIFm0eZDhqImhWvkzzSFM/4F6DRb1zSGPdI+NmgZr
uwU6hIiYyZD4kaQhQUOFXe3vBDqQH+dWRGFSgiUehrotMBD6Alzor3NrcJ6bBjliH1chdpfCshaA
loZR/VDVfhe3sEMubX8lGuLN77nrwpNTS61QqQIq+pRw21FSLj7YUQeoPl4XsE7IOxAXRuG1BSvS
Ya8GcqPHw19G+s85+dcsiu3O/sKRU2h6ws1Jn/gpjSL69s7T0cwS2nx9CZjv7kkN52g0i+wKMK1/
M3tL9btlCLvOT5eEWookIVRT8ED+ZCTz4MNXG1t7iePsqp8ST2APhHcaOkF0SZBsDd5wJNpXz9k8
AIAtTGjh3cpigzY/YjiCTlXCPZ6vNsGodHFl1gOdYneXdhwyh74z7g7HE3mUlEzrIay6/iJGgg6c
4RCz0ElXOs4HDVoDym804Hs2o+y8eLF19xL0dUnJikAB2L9GMB5AX/IMAAnI/aQSbQkLBAFFGsPu
UcR4I0PRTqMx+2r0lusl5vRRgxqAjAV6RZAoLT+g/c30bp0UudEppB9FwvjCoFfOZrYj2537QG11
OdSMPhLicfSWyYhng0p4ePbqxd2xeMZtOAql/S6IqHqmdm7WAp6Vob51dYs7ypYoOKHMqd17PUQ1
+PsBrfIjmEIyXihU0/RmbebEg3l3idUTFNddfZ70iPnHRrlCHAk05R6VAH30AkndR4gAnPcS0A27
4KPD/cCZ5voTOhQojS1YgbWoYg+Xlsrib5VpcHdUbGIPtw6+zdH1i/qusgRsAICKti5DtDwcgEgX
fRIzqz6YJc4+WHjeWZ7NRLeQ48bv6hhK58IfBwwSX0K8BTR+ExImwAipY7hC6LzDOAamiAB6c5iM
5TCXLpqG9WFZe7xWSyNKLgye8voMZoU+JtvgZANv8P5QWVwynMyk5HLykmK1dr6u2by+8wA+gzb8
Nxo9wLUx7cCmYhHKDPBYDtvFnKCEp3IHJw8rZTQQdPX/EZ1eI9N/YmKKrv9AqD2bkJvZKnkXBA37
RFFYH+EkDYEqouf+1LHGfoR6DvYfsmLKArxxd3a2U1rUYsaIt7JqljN1ceR2UZ9kHyCnHad3lK9e
XEY2wbSxqF55AX9NrG/9yUXBfoyY18miNdCtg5sOIeQPSoEZSb/MG9uT80CF87dFLEY947et+Kbc
7O5565NHQPySbxhv9GmkkI0UdZ+RR/gW8Hpk4w1x7lUz3m0zr7LdrUmvnjEyWFwJXBzrAdkEM/SY
PlqMp7GK3H2KLV7vvDXB7ghXIkwmjfRBLdO1Vij9Rn1kVvTgKCvq7sIgGrZOdnFXQWcw9ElvcJUY
9daaE6y2bOecwLgkGfAXoBi6v3R1Q/UjGlLP++CZZB2uJqo9fbe4DHcilwDbLyRfS/aeh2D87lFd
wVvZehrMNiCw02pDbBArin508RMqMVQ/UB8g9oVhIJQPY2AlU+lQI1ZYPWpAbVP8MZEb5+HF9R76
jjK226KAHh2fAp4YeyjqU/rIjQdmD9VJHT/BGGjoragybBQpI03/JUGTc1PHqWA5mhxcE+W5cMek
Ylq8AL2YGbgIw6ZXIIFT81FjhyB14ao10rd923VxCpTfq7JdIpmnd7Qh+CRI4cQZsi+880lCXC6m
NXAfU1MNzdcoAXwF8e8CPHXX+pbS2xbnzzrk1AgWn6qOpiCxoWr1/ROks6uGeDlZG4jFmf+CnmHM
OWfpTYf046fImqroVwLtLnNzQdrevF8god4101iXmBgbR8bqUwCOswyqClh2y+2ck4AsUVknbXT0
UNHOV30o0Lt8ZCjHxn2oorgTOSqnqsMm06PXSP0PY6RoEbT+iwelWz51soEloptyXs8OLGdD2Wc5
VslXxwIkT4A9vYWM8srMelh2jdTuXdwn7AXkZrdrcUiBBBuD+3SouhcC7HYPxIFVMA22gJCmRKNR
WiACUIgHyenayGtEg8j3VIxJnvnjtF+9yeWeda7ogP3sbDurW6Q1tFdwmpmdmRP5Dtu6ehGZqR9s
KO/mxHfioIGO7ZGk4UBhg91GPAt/YGMs389tODIIQLruKsMBVspmWM/SyxpYAkKeWxhL0YgnCbY9
G/SPOHTUU4fUp7oU69jtU+73H+sYJBfB0ZPlaRyZrtjyGm5U7IJ8Y0BLViXjNyS26BJ0Rnikq2D7
WVJ6E7ExAX8Nd82SuwXlQDlqai8D2uxDKodFFgIGnFNSO/gdI/JOVL06IIvHlHB5qSfRaAXTKyw1
p26piN0tbWJuhimsHoDpxgfoUhFVA5oSHlhvTffLEsc3HvwpF2zYy9HvOngEvY02h0Vtt4waFTmF
xmEwizgiTil+hKp/ffV9KS4ZOJSLhmVU/kZR/VMxt/np8R+MshAPZm9bE7SoQSqgFDi7Sekj0n2Q
zDUHOIRCD4Y84dsetk+pj78uxLb248dCDA4DJAkhUAgZY+HbvKkQ8kPA9VF2HiR2UR5ybAxqoqgx
fn2dHxsvlKp4uhgufpTLFMrIt0ZoC57AjBmDmAS2eOypvsae3cFNEsElwn7Tc/2niyX4QgAMJwlS
qER/rIsJ1rDHUASeUxgPd31fh6exjpEdw5G+8Ovn+rmQRSBSinFDbwdd79uIl4FlifKcH58D2HVu
OoPSOwLmV4xAPC5j0qe/mSX/4XoEfQjBNIE+8CcxNEkRENLJNjqvrq4+fD+CutrHiRFBZzuXI18w
vL9+xm24fpwjeLjU3xpmUIo/FesL9F8wZU7hWccdqqvEA1uNsqTCCdw5ijMwBIAbFF5r8XvfEzg+
fn0DP0/SFLJ/jDMopi39642auYe0wncQD56N4fo4z15wcmTuL/+LqyQEUu2YREggejNrAFjOXcXH
+MwmKHUW3vFDksIP+PevgoYS5g3kWWPhvblKPAV0iEBznjOwf2WM2LCCOvW/mCZRFgY+TCKIskjS
NyPWQBQMhWEfnSmY7APXNSaFXeBR2i3A+G7gZbbrb1q6n/cv7OnbKs9wYfzuzYN13MKaK+PwjLzA
+ImYlJ1XH8mCuZF9tusglKR5PK6YIr8e0J8XO6wRyLMheNoM2Q5vHjWjM/dXFdFzY7C6qx775BQD
M19FnP5GVf8fHhGTA2IIKEIQqfV2s0zkrHGplkJuWLdQLZH+so6TepYhJkyzdXBumzV///kQfoLk
uS0TK3prObE+fLk1sgLPMh70sWvD4CT9tD6g0fntSv9DNf/jUs+ATsBmEcI5k/680upUpz72k/Oq
xyzNYV2P5hz5pfIe/nog6ULWUM0uKJPdjLpuRq013tjBOmgSvDFEc9FHnySj4yuiBQJUnWsn67u0
iZX8zbD8vBFuEXAQ2mNH2pIatz3jL66gjkczuP8KMxwMcVBwxPw8CweON7cixFQTGcr6X78J8vM+
hOhzrCocz5sB6q2Lg0ngJYgmwxRPPdS6DgpnlU/OTa+pJjgya1Vt8x05GzeDkcOztdFKwMVm7n4Y
6SAPAzMrspagLD7AZifrv304gEhFkleKxYB3R98sBeh969WmWPUQTqLo9iPxQpgXnOFe7Hg+wzbz
m5fw09qLkVKJ1QAoB1M0fHvBgY9b0b+sZxtWkIj6gm36ow7T1Cl0478e/v90MeBGcJwjyQ7HwZun
gzI6g+UyW86OOXcnuia78pGMgmwF5EDy31zsp1eNJ0uhsSR+sJ14Ef1xerWNR9RY+cs5rhCagfJ1
wszCQkSX+OunehM6hMooxna5FQ8RHg6Q/JuJLIOaO3gcZlQQuh7vfPRwpvDScWreV16/jhclLJCQ
kIXpVQ17hUNHkgQ6H+R2DPaDu695A5zAm9EsFSNZ1fOaaH30ER/1nAH1CvbQAG/t+dCgOYaCb7mb
uj7r27+7EcOFg/IOgGmG1JefSiHeLanaFIpnui7wIXQGIVwzYjeYv/ztqguXwhwIYY4ApAfG5Me3
MzGo162r9VkjeOeUIjcIyrR+yHYedHKXsHO/xQ+30+svG2OIYw2xhFj6Cex//k9vqVvbgAw6Cs/x
4MKvWwgPuOoq+/AHIALPJ1CdYZXR+945+ptFhryctxfH8gJtEeDKFA6yKPjxcUNZTTycuTgTAiRp
LX2Rxs14WOLVBLSYXZV+jknThKXtRzLeZKzHCgw040c6LV2VUyqWe9+0QBHXZsNrBp1sjYVB3B6Y
fcwjjRgqcTD4/DuQmV6HT5p5dPwu+iRNGvTvIOVGmtg2vaSHw+CwTJqoMzhJsN80Ht1dBDmyKSAm
Au7XADiqcj5YlpQpm5E4gQjGRpc+adp3YJDEjY4n7wBtSXz3XTXaJ12z5YGA7vsuHQUs7XfFmEQm
Q6KDVldTEyakeKsinVNOEKMgIygCDKmhocjNwKMJ2Ldv5/5TsIqux5ohSAkqjCKSvIKObwCKw3sU
FJlTGxi6sKa+swsSAHeJN6wIl+kBUR4yDRfDMUZGAdRrw4q/XYfkz+LTQtLj9pnc6ppBYa3VyNdc
vgEtR0RwQ5hG475olzUnlnruHorUtgbjDV3vVcMGO72DGgwvhIL21zskt6jmvl99nBfawPGwJ/D2
3MMwlF6xGJb8+0SR8dWNPp5iDkS0fg3izoTX8A1tUNQs8Zqdz/GDePToE0TsACWRSBBCQkpFeGUx
mhaIhgE2x5sJCa6xAuVZAgcBcjVtJrRD2sLlubNBhU80cQ2id4V34jS4zVXrekQVQDq54tTKYO0G
hFPLYKS33Wyj6X4LThnLBhrh+g79ao94yyWZVeEhfeNkrYb3rjSTRd6K6tRcgvDEhFkZZlDXWTQS
NJl5chXaCkpqRKttaVGOWH7TawlMK1VmXA8OUhiaU54BZWTGd/qRIP1WHlIeYYJ1dRrTG49rnA1/
1AHA7DH7VhYDaqjjHrgZTEwIt6wAhKQD0LbefcumtbpLV+vuvkNwiCLDzcDPTx5DQaNPvKrrajea
cVbH78sqpthb/G3NzEkg0k9dxAG9QVtAHokjNT8C7QU2T6cQ27iOI8wiaHrRmdXIyEb66Lhh5oEY
zeeF97PdOw4c/js1QyDohWZxKyRYiNou7ZPwE0QKGxKrAc8jvATtjyM+EPg/jr8E6jR9VwO7Sq4i
qEdWBK2Aqt33KYJmL4g7xTJFLjeYBrmEGNiwsiEsCRll/N3YDbgR4gM72StJx/tuJYN7MXC3eRZA
D5LB7tM+c+Y6cpI8xgJ6QNhBKr58TT0wGTsB01n4DmEBQIHrBbVxgPUH3Q3OY9AANaQRgCswV0Kw
OQ1W8BQkH1GYNxPLoRjZEjUlt1DqIQ51bYHNezISZ6lHoPWLBCi5B4K2poAkRFidW993gNqAkE8p
ALLVWDF/P/H/Fk/6/0KB/pUB/a+E6/+XPGmSgrz8BU/647fWfKdJ//iZP2lS4of/wMG0WdQ31AWn
/79oUvBn//DDzAc36W80OEUd9U+aFF9xAOsuytR4SzJAOv2/aVJ8yxDADQTpQ7+Gpickf4cmDbdv
gvrr4Y2+yUfqPX4FALrQSr0psRSc+bSqlvo2UYglKiQ8qbAyIDWqiIa4WY4JSJ1uD6y/FoA3A3XN
qPQKCab9FUEea49whZaqAizN4E41fEkQFyP74MuqabZrO56Gediq5QqZj1p+5Gs4XPXIrX0VAXMZ
4l8aZ3IfIPZStp61wYF7cf8+maaEnkZYSOzZBVzP11rF3a7G3owsRioXoMtxc73t4QUxMFtBcnrl
m0VxCP1SVhDRrfAtLfrFGgrgndbyFFrnL0geS8lXFNAGehC4G/YZtHcUOYNdVEP2XvNridP9ZKSB
2EgbfbJ9K1Sueefe2cE7UGFo2dPs49w52HU8OYEDYv12V8sqPrpoVADVA1VCvHJVQ9uij5svjMB4
0uCLBUrTSwH9G2rUaMpJR+Fg6rGui9WrmpXkePMYZX815I5DznhGhPB4B42KiC8zgrS/YESWC2IO
BFxQUKitJxAaoxdeEo00vk1QmYM4ihG/pFPoTHbU0fm6F6HkoTwmckGsZ7eP17S1pJhh3pyCo+Cu
Rp1cjI2yJrmsxgG+XQsyEkLdboaCXtSQejMNBPlEWkj27QXAoeAxdhyCZuSPIzxJVAlZbvhsA0ru
Rxge7+QAtflr1iVKfMsEGb8tECDPwQ3txqgFJ9FWZB9PfKu1cMonT2oG7p0PsBFfwdbTnHGCo3hK
kEVcFwsMPSckjXUBjELNO6TD6J3PWw2PajPfjgtSb33OBaala/pyUQ0Dc0rIORUNPC3MX/crlPqH
pq9vCVfufooNZI4Q6dKSI8ypK+QwsXOaTgmk4gFGu6DQZAL79u20Q/YkNPnO1/s1W8dPPVXyC4Vc
KdhnsLZGOUJ24J5MK8i52SR0AG92Rs5jMCHCLWDyLFouyDHszAsk6HbaQtWiOw8jGOV9qNgL0zBt
MhG2+9ZF3sEGYVcmuNy1jAN1ICtx77p+IgcEhabiNiRVkrdDOpu8oX5zoYQNM6xHo0XeN/TfFvLy
G+SJCpq7SYbwHor1DFm7n6/CX2Bmrz/hHpFlhIzHPVK0buJ6NCg/wvgKACP4XNdUL7Wusz04W6jF
RRDumqHpzoYk6j3K3JuoS6J328y+hVbKLxM/6HbxQK5XAUtQzdVUpIGKQHooqjECyv/Wk8W/7aOG
PUEJBYJgCMEp2UYeRxmrfOExOwhht5zFscqrQY2vdEYJr2KdPbDQgwQMioartEk+IDTgtgvEUCRe
FV9BXxVdKT54RyHG+WM09DNSjRHoeYWcL/rcRotzuQH7jG9AkH5wH4O32BEwS9+8JAVINWE09s0q
ppOZ5Bc08VmheQXk0UMMFYLZbBw+qGB2dUET238J04U9IuWSwTLU6Ojz1Pb80GUjMmpX5Z3AQYIC
g44iH4yVJ3wBQn9uHOSLqRDwG1kUxAHyyo6IZIRXQnU2zQ1CufaINyCY6GbiF5LV5nGC8LuQGJ/H
0Q3vMK37+5QuVwjRhA4EktWjl9SIBU2DITlDMw0+Cfli6auL/y9759EcN5Km4V+EDbiEOW45Fik6
kRRlLghZeCABJBLm1++TpHpaLE1TMXueQ6uDrgAk0nzmNU12G1dRftRJ23wLczuGT0FfeCMJEAK4
Oz6gSNs5T4LiTtV9dL7QWdyVzO57x2plvXGmxT3GsBoAs67vIrsA/jIL2Edh2OXXADPZ2Ufb+9RW
KXJs8Ax28+T4xY4Kv/goQPMSMMv1rp3jfOuH/fS+RAMIzk7RXrmVBMurw/mrNTd6D4xe/UjLydqW
olv3bYUgxEx5/YNLLnmzOnl8o+dovV0a0R6cKlW3bt/LNwnY0fvQ6ddyO6ApjEgtShH7AcmTzwTB
/c6fx/augMugEArOPFr0o7WBMp3+gJhiHxvdhB+BTqzWbmVqIYs1VdtMLTrYRCmkxqZl54+m3tqE
kQ6u3G5Nt6xI7+CnjvuO6op8E00iu2jjXt52DtQnRZ2RkY2z5Xu+9OoegVHQ352bZLvBXiqyAGeo
t8lMU95xtHuO+MAybkkPvtd17u2dGfVAkCPt1VzIYmt5XX8JymB6W4XWflzK+KqjB5dvwiXPknMv
sMqrzHa6Hepgxadq0O5DMVTyKpTRcm9PzkDPM8jiO4iH6qgjNZ+3c5L7cH38aauz3L7ptSzf13Hb
vU9hVN42Y5U8yjLJ34wzTc9sitZ3Tu8v+8xui7Ol1ws6c6rb2EFDw9jnadvtrFxbnTfVCkEsDcd3
QK/sBRXIodlZuaCrKfx23yEmfouod+ohE5+0F81k+Wpbl9PyBuF62Dd577jARXyPcVTTB38OBTKK
dCOBfOpsW3TJeuHkTvDV5fPhoCVNfkvnYdoGhR2/X1YxHG1/5aCPEA2vNkM65IcgL4PLMJfyIQk1
OGaL2hSs2wSm3i6a5kt44v1hkD6t16eI77/B8b+1MXu20zKBLsEVZch/jo1PTMb//pN/hcZEuRTu
EYOlF+mjYPVLaOz/D0V9wIMh5Ga6eX+Hxh62juavItO6MT/hHn4iCD2solBLoQ7lUYiij/SfRMao
KJ9ExnEkuC8qnS7YOJ9C5MvKUt2BG59L8A/EDCiisEtMCiP6DVXm1n7TSh3hj1B0oVrHsxJlz9p+
j64H+N+ykfXw4Na+Ap9hgK/uvuqR15iKbahxW4ju8wBeRKC2Y9HkzriV0wzRkciDunDTxMuxsGjk
QVdBN6zW57CN6kHDSYAHoORVUy0FRSidR1ArItlcCootFy0tRvucuGy5WvwkeSi8jvqBFXywhlaf
Ta0OjSAzosmikJdFDby5LubR2QhRug9ZkK/NNs8QDdzE9WTy617He+Q6Sc6rfk1Rha6ouayQxT7b
0iVpxWZLX+EbQ7brZopwpNcjFbMY0GJ11sy6Ops19gM7Ebf5eVCnXXgdx0oX22GxUfm2LAgClFnU
mepLPW4s4zSS1X55lEk/HYq1D1e6qQ0fDA4wmUEjJ/rGFUnzUU2Lczdh5aTPWlUgZDwMOt2kEIwJ
Y9Nl3Qxl3e8K0ekPhMfLY7K2YbDt007O1IQRhoPcJHhQiGmj+wHrng4JZac6G9yAUrJT6n2Qys7Z
DE5/OaEDbYRO0K2hmkpHIy8ncR4kQ/gYF4T4rpri4Swv/E4dsqFHeEYz1XeI4i/2W/Knvauspj7z
VJUADBQzcLBChagQFkSrQiN3ARrE79udPYJQh71bH5Hjy3Zwf8fo4E7TtJ9U0ZJjuDo9LK6yGehU
SkGEXk0/wiS3P68IrR1KQb3ywF5OZNz4C6URbLEOcV+Ls7Gd5b3T9NkbBKqrDy1CRpvE1s60lVaq
UFXPUnvn9uENgpj9bnQp6sDORwWYFMJh0lC60UTRVXdYABLts7CPb2bRISWR9ON2BHF/kcXJHG5a
ry7R/vaQ5hDZWH2zC6s9N6HouarRMcEXLvnEakAlA93n+EtCGpJvlkER+qWqcx+SKh/Pp74OD9Bj
Q4y9mmS4h1Hz1Z6EtdNLtO5wDYIvwwrIz9tQejQawczH2zSInMs6qPyLMhPRR7TQ3DMNrCHZiGEl
+RKaTGtwa8vbDUn3gHZMf91F9vqF/C3ZoXa7PI65rI/JivYTdTk7LjbSgltCEWa4oRjWXHcCoeiN
agsSNFfnyVbAnd45WdK+C9JObSYrbs4RN0jfAzumEQErp7orfWBRAGzQ8FD1mWoRtwKw6o8bdEjt
tyLrxu2CmBXBNkXDiZ0lcZI3T5zEUSh509dJfMDyrPreOOVy3sUYOM1GrEzPS7xpEvW1sDndEOad
toJz7mi0qKEsu5/naXmPGqrYAlKO512sXTKpHeQW3iO2IV0mx+B2GpAq4LKIoY6gm/97Kj75Lf7h
VKQDzkHxz6fi357mf5+kz3/zr2PR5VgEmkOtiLIMrod/H4tYFlOw8U0ziYKSCCkL/VUxcjDFpAFC
szumG/7iWMR2kSYwPSHQTGCo7Pg/ORefHFl+6fYAdYkiUFhPLR8Q/qdYBrvOpI20uvWGGd4V8YGN
JlrGD5wXftNfFHYdIpVTcqxmxVk44McmLr24qhH+qgkoQmo17ULee2EYkKV31Vh0llBUgE2Z2pRa
oqrPh7OxLNScnJWUr/P8UqSThvm38t1kPCLsy7XeQXydCNE36ViPc3bpaPI9kJBTFFqbLLKmLXoQ
iEFcIERH66X0pipfILcl2v7oNr0xVgoUqhT32MTQMt5HfjqFb6NsHrP4Js8V+27sU86uI2TatgD2
UEqqxn61FuJxqjX4DrRdJP+7ap6n+R9WjUur99VC6/X3L/1nTGFesFie/+jnuonF/5go0v+VdfLs
Lmo9FWFBYqAUygoBw/H3svGIJmliszaeQB2/8lHs/2SZoAh6Ej5GPtxrB6ogFRCynlNyU+VB+12S
TF969Rrr7GoteyT8sSzyu2JpLsGG+4usz4EGYQExWnRdoExPD2gyBOfDqpL7qoZhtmm4/aveKYIb
tx+Cy5kOhb9RtBlpl8Dp3bhebx2QjBk/+ENdQ2ZAdm6Hsth4iFWUX7sAMciyezSgaEy6qH5kyOQs
wrtWKM4jRWZ3B1tHNUJGdnOLc8V4FzeBWyAekZaPPSfLhcFYjmgCBM0Hu5vgB9iZRVuPBgiepVF9
17vqMcBs7nyAnHAWOmF6G+AzdWc7VX9nAL8HL+b210TNe2vy1EUpqTACwkbDJ3DmvZ/5Ibjlsqse
EKmdP4dh3R3zoU3Sjb/SAOqoCN2CPMred3U5Lig4FnKHVQ/hTRZSSRRddifmoNhrG8l4CA7NfNnT
V72MugFDnpymCsVMKOgo47lb25PrA4za0gQ2X8p57oeNYRqDCdD5ZZc3BbGtFMMneCmUkzre4buq
LOprtDayA7vUegGdk/ZQRv14V2mcAug3ReCBEiu/deOhOFpVejOVRXEIi7ncrZkg6AUZdrSnltJU
1oyXmCzm15lTAxBXQN/vybLHQ0k/dKuC0r2J+nk4Lm7XXIWdPV2SXC9HVAa9zwUObRdQJtV9ELkV
QXFplfvGlYhk9Jkbndekt4hXdfahw2NkB062eWsp27vHj0V9BCJW/VjcwX5widV3AcX0m3oQFtrh
IdBhW31grOSyRd8hJn2P6g9en+uDQ46B6YWLmn9TApJAjXJvef38DSO24cZRkn4xdirb2ENNeVMw
cSCOWHH81fMK+Htd77B3E0xBeZirrNz7VKreNoO2UfaAZgrqrl43td3qQwRGZwNm9bN2dfTmCTAK
40Be+3CLUY+xCc3cFcbDkKIe4+CqtNcUUi/lShezSmV0pBxTfS+atLi1Jc3uvEzXm5KER24KkVhf
o9aL6k2SDsh5dlNQEaXRQn/T5EHI/pVlaOMhow9zodiZltuH3CGnQ2NmvkTExt5nWOVc5aEUM83i
Tr/tIWp+7CoK36Qvcn4jRZ4+xH4pbqLO31CCT8+0DpvbHEz6nYvq0R75LoV4kF5Lym1OE3IWIsK7
yaCF7IJBocE6TI01bXJE6c69okjO3djpzwVEb+T9O2xsoWR0dEyCPqkf2UYkNbJqPTZpZ+/1WIt9
bkn7CpuMZjobtZRbSncR4fzS3aD0nd70me/ugi7wPlV5FQMqsPr5/ZBkIXpE0bjcB0HppbDxK2u/
otFwpFZZX4wrFFtcr8IpQeKkE/qAfoQNUwLg4RYrlLK+tsoofQwdklv0ktpEbv2uS9hJcrnu1rr9
Vjk2MhdjUM9X3oqaBq9G5CWkF209pmh8IYVARp/QfkpnQGEOKQ/YhM49zHO31hsZyfmtW9nO+35I
mnGLTEIvcdUlpbLnK1Q8oznnxaVEAu6BKhehxjadliBK97M9DvZ9gvTcErxLw1qqO+Vloz62Bgfa
XKzSHax1q6KinuUOhY9yuu+LOY2++im9h2abhRX5x7uarmoX7iMJQPVgjaMqvi20zJzyDH3mvufg
Iib8b03pD3EAJzV4pX+Onv+3Og0Cnv/ir9jZjbEYN2FBFHr2c9/0b4dxaoUEv64AFwn/9F8xQEjZ
CCAwitDoU0BJFcTvPytKwpiP28S4HormICM9/z+JCU56reZ28JgTSEA7cFIREz+pKEWhXuoarePv
GVDZ4kdVr4ln76YJ/2pUo1ThLo8FtibqMCxehSzCgKz4V/Ba1Hiclq3CPUjLyLKUECBbjqk4sVEO
iarS8AttGrfLtvdlsAaQx6kgWFs0NDpfI0JFF8RDk2sEk+LQrOMwTG0J8SpTIwUcNIRTfER9FG+A
rqwj1bczb0jRkwJVUBgThWqarSg5NBqZ0Xy7DFkCK/WXF3n7nEH8Sns9UVcHMgx21MXggf8EBsan
o9MOgYP+7yq+4xOjYyLvNEQjA90KqHlXcYqWA1q4Tt7UP7qgz5cH2JPGKtZFNJHnaZwpnd+9fktP
GM2/cx1uiajQEfBiqemRkT1Bgn8B0oaFO2MF16ffnMrGwkP6yARcrP5o1AEyK8iRdSTdyWAbIq5H
kFQWsywRRrQlBn3oJRqzw3AUFuANWw92tl+TdB13awVsaNgroEXrY9YHGCbhmFJ2wfW6lg6/RqY0
CArv6B6F8XOKAcQi/d7+m3F+id70iUbNHCQpIzqNA9bCy7ImLdM5t8qq+W7DJQ7u0S2z2jt4jO16
+/rovayfmguBKfCRIhfUOCOu9/JCS1V3MfFb8g2atkuGJeFK0oNybcL82QsL/2YaWmPgvgSiwtxQ
4heg71BhxzPx9Tshvpe/vEZzJ4AbwJEKisZ4Dp9gHBwvXex4LoJveiC6vhagu5CR6CkHhd4FDK9V
/MkP/bdBJneP2EpMuh0yCifPbgEtRhIw9L5WY9djqNYt0jhH6mg1Hl2vP53ZNV4+HRuXjz80Ez4i
3Th5oW4O204C8/o2O/RB/O/ugqxcdp7IkXmXtp0Z4moJDAPg9Qv//pDMIWr0AUg7waZrcKG/rA5M
zQYEq8vh64w4ZrRuirCK9F3iWjmj+/qlnN9fIR6drg22GclvtoqTAS2ow5YTZk7fJiq/oX1MUFf/
UaGS2eEyhNlbKm/meE3s+rLN+8a4X+kMR+Vi4Iz2NmQByQz/pkjq+G1RAHXztxmA9eqy1GkfLcdx
8nH8Pb5+07+9GGHaED71EqDShOcn270TlxEIDLv52oAH5S7wQyuxTHYWC2+9tg5aD+Es3eJC+fp1
T7D4rDws4EUAdoiSkEEBn1w4ISGeZS+sL6uwHHfdxghHjQhlAQrp0aaEST5UkPf9MvyMojPqtbuu
7/tYbnFddPVDjiUX4jN4f67qS9o4FHk8ckKad/Xi0x5//W5ZFycTmBsMxdMyiYEgEQm+nEdUd2Rf
j337JYty/AoQZl7UejsgEsukWhc7XfRZPNAwuca5L2c1DQ16MNa2CZaFzTIu/XT5ygSEJx0MNiPD
8ecbny/t+G3x43kDRrid3QVtgTT4MKQxcj6ITYbIQ290pQbeTtOrgGO48RzNG8lIAtiirQG03rJz
F8jBbxFTUvPHdTEhxKabVwMVcAsaLR2QndwYcbl+J1jfXTbl860EzFN/D6aRTuYG+6BhBU2ZxOJD
k5NHPfbY6XKPjiziBo04RMk+oF8ki2YPLABr8RVQoH7QPU6Cd0PBdzBvQ22RIclAbPLO3GxGeBH9
XTDuy7YAeWDEeiI+wwPfC8ufhgGaRyibDxMK0zgSOLmRnyfbGergTAASV28VqEQOM0ivBVvwgDtM
irwczD398JcBlYe1aLuz0kUG1x5int3HjrKc0bDRHXgpH/rSmek+N28yGPzjxYjqKXNpRmGVoct1
jqVvRDWew9IGrM3/8KxxWW0y6hRqO63fSGy1fj6AKEixkeUKcbYodjalRgZU2A3Tb5hTs4n99Dfr
BoQO6j352FKTYBtvxr8+o5MdFBQvRwM92zLlWtTGvGwVjMHo5cZKdpYZm+PitTwTPuZmVP2ynBg5
AZSAX5gmlZUXTdWP9KWcDJ+Veu9ZBsy0yMS4LMgl7Hg8NnozXdpYcWp5+IkxaQogFvVdo8C/I0zm
AV0PNqjPuqwpjUsBsybFro135s02HwiZBlDPQaUKLPmF5c/58rWraWvIbTtrEtGtYGN0kvuogv5R
7NZwhLsJjqPRMBfStTGxW+HMHj9bAqJFHqKIYRZfdRgMNnhaInjNHYe0Lbi7fvU0D9OC+uNOeq/z
+SoFTuLpixj9Nz6lBSzCUhgL6mYFb16FnF1oQipuaeHp+eY0FuZe/BhVjwAuc8gSXKIO+6Gdh2ub
f6T4+iQrUeeRidsou5b59WDUhz7ko29ImbG3GHmpwo/NGHcoGxc/xnkydtJrFJo5VxEC0tRQM7IO
6FsGZoqa0Fo/yKjh386JKhZwWCj2BkLHlSgDLgDrfIF4YzaPrCQQKzrPmDJnWMfyoT0eLbwJMRA3
IgUnHU8/hHlJlXdP10sOyxGgIOjzK6MuyAd2/dBzfyuxmJnVXp4boagyXh1xnKMKiTQIyA9xhgep
3gFTDs3OlFVZsR5wzDiIMk6ld1Dlkvo2qq4GI55qW663YkHZ2d1GAwwHf0/bFUVpAgXUZK8DIXTZ
bzJbVZ29DVBiz28wpAWctCFWN28YSiFgHvSnwkFb5znYd6rbc99BxaHKMgzWhCzwAKMTQXOaol87
P4Ly+LkZsLVE3R6hrrS9j+su8RHvHsAyI5xCL2mq9mzEbDd75aUFym2pHNs4Br38ZMwGwUtlx4S6
Do2kTVSyzYL0pDuHGxib7cIzI2pdrjl+xdmcZeklmDuQY9dqjpHVwTUEQxFmIi1cLMRx/TXz0h7n
gTmUeDniw2/atV35WUeJChLdKjBsfBy6hlHagT50qMLP0IDG7hppAnAwB6oEI2+pcWBgZft2qSc+
KwaqwiCNDD4z185xb9QHW8mJ3ySF6fiZ6hOzL5W2rue3sSpMRJj5Y8r2JP05YPxUhsTptWYUWQuO
qwYmlO56b2nPefsdpn8AwpjpUUWHL30DMh8U3dbHbJX7Z7vkONKLDDnlkTGTrLyItiODoNRoXOfn
QOStxaHcL+wPS5RZ/g0IVWxyqb3Wwj/KTjU8EnyBtscUyTUhFnZP5fK1jjqykZ95CLu+GRycn7w2
PivBv8L1Aa07edY53uErAudgKdJdB8g12fsYL3T3STcbn/WWw3/ZG+4rdxwWk8UotdhJs7CLcSWc
PkawwhnBn9O6zifzM+RfPCYuCpMmcA5ay2z3Axp066NjMSu9vUePuJ82RKKpzfq00pyV60cJcA+w
xSAJr92cbXc3xKiugbdanQVrwmaq+nu7nquHF57XYCV0eQhaPcqvvxtfY5CQd59y9lza3//geY3q
X2XToa3gnUtPAL7b/Nn/uuJYRSZcgZXteEd/8L/2w6VycebtrUV9fOGCXXQ+QiQbhCOWBGPpfzbD
ho+2gjJN3BX69rMldqDKqwlYuTzoX2yx08JFPT8PAxVeDCDKInoKyj0xx0ZJNTRK86GLpcgrFtnY
GzqwB1SI3f02Szxh3T7bZSNh1xftmS3DRXb7312zfcuH9KQaZjWkheBv7+xKBWEvz9AdTVekNHQo
g138/zHSLoQ3AjAIZRvS5hiEss/+AzttiB6j2+4cgdMvGsCe8qz0und5mOL2Z/QNRi8JwJKkNUjC
zdTm5kCVtVdL8W5ahJT+TiZTj5Jva9uAko9IcKHHBPdxYsFg7GhizcbqCyKo3gPvwrESs5GwuLvI
hI89BzjLIUNQna2hFraJMHNIH05yKJZqSivzYHKK3qwdQjFqCyRAc/QI5BQ5ZVQjUhc2WQgeHmNT
0Zo4BR8LkzmEhbNyt4uv6yo+G7s6Dz4gcwDD6gzaSVjGZ9jNUmuQYyfYJsUwENlHJcRH98x3BVHw
ZBO7WfhjTpK9rIhyc2iAsUwmznD6AlSUnSZYvSMOrBUhUeOSZ1vn9VjbPChxSUS9SYi6NxtiXbmc
0RN6KIQmiPkoBghRV3NyYvU8c6d9moVcGwWgsF1RXRGoqIHsi2c+DL2VhG1mEC3+a2fg280+CaXN
gIJcsCLcUZNIADmfYZ2ZeDVGHH19dNXYB18mDDTbAz2rsLlM20JzLCopTSzVyNCELFkMbisGftEE
yvkxWgPQyh2WHqiVAvJBK8fZhDIBcIp6TC8YfvZw49DVPpV7gqE2p9TPE8x3WsaxxFGCHS2IJ3P3
jpdYDKRM/SJuz5Ycof4f1WgxsGwzhbkDNDfQ4j7+NRJrh/H8ZpTeSkQaNhmf2NYqwDqjdGCKQtaz
8KfMtzkMEHKWek7EB6SCqD09v0YOTMeh52aP6gGRnJkn9ooGd/MjqrsAZK+NbtWU3a4IhSfxR12G
AosHNITTGqIT4ah+WENoldkGyqIpPvU94hzZubQbE1TYqsgJwSd3MYk8BC0mS029zpm3+YTyuNr5
pUuUkuIZxnGpW9n34mjLdNDR7aoyt80vAzqL3M+y+mYdeIh786gawR79UA2+WSKU303Bqyk6fgHy
lQnUnIrUOO8cM8G8BBd196xzQ7xBdunz6YqNTcqhaUylWVCgrYkCA6838aYC6o7zW1UURNY2I1D8
SFaIkwsA7MX8NlEJGqtTFYUclw7gYM6wDDQT91JiY2SCeU+au31eHqUSvJdqnKADn/XD7KkauzhP
p5/Ql00hdgjsOQCW1R1zodrmCzFBcfB738zdqnHj5qqenFSrXVrRGUX7V9WY6OyqCTOyfDtauuZa
zdrzCLZEDIJiBUSdArBOS8qXhnHef9Y9bsM1iDasodhclsnHjWpyVInSAMDh4kcNqYKRLaQgY6Oj
aV7I4MeElySevGcE5tfljTe55E8BCsKzPptdrys/68yZGZTkOfIZUlsTawxt1PO0OZ1IAoOfGTE6
BQD3DjNECrIvWk0eX6XkLMjnW3hFffX02K2Qs7Vtb8HIZaQj+GdgYHuMAumND8FqmuFbawK6fWtl
sUm6wwDZZ0ois2OSfCTITCCfypb5kQxJylujMWoqE3NkrTGAYS0aYhRcsNZHRt3suPQ5yXnPu1A2
02DyB6ZTILg8pb1kNVulZE8OjjIUaNTukVBn6h8xa8xIVXDqXr4+L71G45qNJ5hVx3jXLV1bDd1O
aTzKmBi4nXGbVuItZkoijDI1N7Y/z03HgKwm4xaxpRhI+Dlmia8eomBXtNF8gtdlKlLUJpt5fBvM
4TqcRyN2ZMdocMkpONgs1BVJApGJDw9BVbZ8TOyrnr2q6BoTiSLwxi6+nZ6zRuT+SlZpV2iHTYqA
fwwwC5jYnffQGU0W+JxYVMlqbrrF+3pJt6yyBekyFa1kvL6OCiY6SZLN7J+ypuGVAkE1tz42UHzx
Dc8gVKk9QH0f02pJcYRfXBdmFGQCs2EpXiPg1Bnv9PzJ2mJY6QxkXlN+9trZZOj02szOEc+DCXRr
pzSz8vWq0b+pGUVomsSwztFABPH0smYUAeREWr2avsyJMnmmhouViR0WSF2FrfzY87x/uORpuZMy
FbrHAttK2vsRgdPLSy4Y/0W2CtQXgWs3O/zz1KiQu+Doev3pfr8UpqEgkj3TMKI1dVJZdbNUrprq
xJfcT8z+1Aa+h3bLzGbN3vX6tZ6qgb/Wjx1KxyGiGEhcwUT8rSs12AZKilD0l9mr4fm9QcvZZSYK
5Wcsw6yvjVP4iolC+XlsfDFQREEfOaq2RgsruKYKYTobMSmv2Xued+afvQ8jv2ZCpFAMnAkhVF++
ev32fxsqNChstBUQoyAdd08lImYa4QrkFtqguTNzHxxQJi3kcCWFev1Sv805j8IwqHDInNRVo9N6
N2EUopAEUJ/jLALgSw06KqZHZw3NEgmSFP7EHx7utIWCSpcTBq4L0ZMKOyCpl1Ou7wYvSqnff5Z+
ZvYoNedUEcecnf0udSFdL7skDlLW2rjw9fcKEmp/w25Xi/PXn/10mOmaCmF6GbRJhYPR88s7mRo1
6ylOvU/UJEgdlyyjShU1iGz9yb32dJRdBDJ4WlQyuBrFsZPidUlgGHlO4XwasYotr5SsTGoOxNrj
kM9cEzW+/mght/7r/HcBTVJ2pskLZ4CgyTz6L20MVcBijSa4oj2q+Myg3kvMNsemuPBek76rZgdi
W7pk8TYsRcbJ+PoNPEHBXtxBwCRGXEiEIehK4Z3uLH4K0lqGzacus5e02dPLWss9VY8sLnA9MWGL
7jMTGsPXN/v3z6K4JZQpedWBajgXIO2awakLYUo8lP4XVnHrxx7ZwlpFDUfCUE5thIGFp7AO2uRO
qditEf83h6VeRvShdllis/A3HrsTsYgKR4pHztTPEzqHJSW6PQD63FXnOa1lANkttqRcBnqCCbus
3g3JYoa8M8d5IHNiGzzfzREvZS+5rfC5QD8Q2rNrYmxqgibMy54iPtcxwTKCvgU7iT2kE+MfpUVP
ZdLVM5JOb7KmpCz7+vD/NuGgXoOYBU2LXtLvU3sks8gse10+tlnnEbOmUpkUKF6ViQB+lqxfv6RZ
LS9eOFstXjj0aNCDB2N0MsdplIH4GqLpY5wGpsY45nGADAgqc6V1bQ82d7Dxq3gkiZqdxASFFhQQ
vvn6bZw+OQZCvs3OiUYU/0RP7e9fZn4TdM3Eu8w+li3lzwsYtap+BwAGKyh3UH+wqj/dQTyCM/g0
EYJ3hmZ+qhoUOHaaZ3IYPukOF/FHUYRmWhSFNJHV68/lnixpPh0BKoS/g/BJpMg+iQ7SabarqtHu
u2ZQdrRLKF+q9JBSRiXTzYuJ02FDw7vmfyEFG+blLLz4kWRN9NFGUtalBEPKY/r3EtFo4lAHkBkR
dp6SoSALyarI2gLjoK0/W6YMEKmgZRHqKDBl4rKmO/KA5qzHw1kYb/vHFLUps63o2uzXJASQQ88x
/ciX6tC0dupfvT4IJ+PNGMSkcDbrFJeG3zumAtfsGCux+R3aNuZkTlpaFSjFTi2Z8+uX8k7ms3mn
bF5oWKLbbjC2J/N5aiU1VcdPHiK/fbrWKCidlrozof7IVs8W9Nx7rwDpMArN3Jgq6c+voA6ZCoE1
2Qyu8ENTzyQXlOx0bo3hwXRulXA518uBpYpRI1SNcjpbvJGECbZVQnqcr2xq+vCz8Ue3yDSRrKpw
WTsrTA9+BpXfvPBVFFzFeuqOh8+lCbgwpsZricy8ycIhasGQULPxtzvV56aw/LOFxopk7kKKNslz
klDlQMjGAcLZ/uG8jV6+PqwRYMW5tgtgCdC+/ZuiV8cT6MiWyVd8wMIPBZ6Y+OPQHj0GZSR9g6TE
8sufY1zD8irZScSPjzUq0I86zVGzaXDHommaekAxF4hiQaa6dwn563BbzQMcyyzS7jGPi7c1rbav
WvqDBFWIsPmWXk5wo0WC3LWdD1ecSBmqSHWmy501FN77lT6yvoClVcBYqmLb31E1LB+hBMAVVdUM
TXOI+1ufU6k8+ChxXYVwSbGoW7o9PfHqMRsg6lSVS5egkEpEHCITLTzlVJ9ATYg3C6LJOYZpnY1A
nOzDB5fz+bPMWkdA3QoyShjpMKDF0DQPCM2Mj7nn4eER2RbUeYu63cdyjIdvYKT7+8AfBsIiaAOw
3fDjpkkht3DXghkEcpxbm9Gv9UXVtHuYXJqCTVYU78cogJgeJRDj1dS3Dys+TTvCT+NZZln+1g7s
t75a7C/uooZPCDD777JRAEydg/pNGQ75Hn+e/A8SnC83ayYEbWWCXEGo4LsECid7Wkv5J+xE2nzj
fc23sYv/wD6oYMDx2uzg3esr+uWCfr5YCFDOHPPEcKcRSbL6hHZ93HwL7LAGIzTb6AmBlMQHs7zS
vjeS/6Vt/ZYWYVj+IR77beY/PSZYHVo2bOKnsIlRDHFb+n39rWvAj248uOPzAYmxP6pjPn3S38fw
01OiugI+B34MB/JpEjm7delCNMu+IZjKmvHQplCI4tdOvpuzKrxrEHC9Q5TAkhu7EjGocy3zCmFo
EezmSgH7AqwX3PSwyS8avG/fcd4OxEljpR7rmuDFVU0tN65y/Le2Lpof9ehFlw3l2bfaXdz3Mfho
ZEBax5bbtExvvDpmHlthHVC9KenFOVNMYa2Pl29FmyrIpmN/cEBqf8Z1x9si+uf9IRY6AeExJCYM
IAxiXDzO6NOQwLHCYUboYP0GT5rBz3IvO/OQtjzO6/wZ+zT8ncBdwxJMF2TleitA2WIRze716SfM
ZH7xZkID1vTBg0DA5Rg/OVCwg0AMg4LxN0QhMdOtmr4EoCzCGBHfalU77dfosNcKKDSI5/qOAn59
bKlbXWlIlPiOhal1szqpf8S7jsJZn8SfanwP8XIrrat8acLLBRu1BgvFB2qg1U1r8dI2AY2xZbuq
mbYLlj5Ijss4vCNs1O0Ba4AfS1Dk114o87OSSvExT1t5UwtVqV2bGNWqKhvhJbnlW6tB/3ITzM50
8FzDjgVJnz5MVZwV26yzeQBktOKNVvDx6F93RbYNORPvfWFFl3m2+O8dqtrJhqYDaPPXB9eM3enY
IkpJuh+QzYan6qAjJWHee5h863JfXFudVzzK3FsQB+ka+9qZyCX+cEXnpcgQswqGrEHdGooaELxT
zhhuxVVfc3R+R+fAv6BsZgHDHxfrDYXK4kAjQrHTi7T/Jj27eszTWV3meWy/tXTsHf7w9L9PLUJN
tk8YOyFI3FMwYD/VYojSpvmezjQYyNvb5FPbr8g5dDWmXR0ek1Q46hbulxLUCndFFogjnIN8R50k
juHxWuhw9W0QwpfAKorSLyX0xhqyqzLIh2PnefN1MGbpeSrCFP2FEB3eDSqILuZ1+BXA4EWqehvV
q5BnFsNyKEplXcHs0/zCFFqXAd71+CNMHGeFyCVeKJze2xaBw8uaNi8RpVfDdKm6Cly+ngp6uH5R
PSI/seyJRYZ75c7NeVZX3v+xd2a7cSNZt36VH3192OA8AH+fi2TOSqVmydINIVsyx+AUJIPk05+P
clW37eoun76vBqqBgktKOklG7Nh7rW8RR+0JT+dJZFwUunT9rq0gLRm5oqjDxjAyV+pIlIhDAhXr
S1WDM1lVKeiVkO+vMg6IU0js0t3YfOraKv1EQGj31QZORKtnyPCB//nd+eP6w5MSIJpDuuZyf35e
ki1TIYEdVf6OY0sH5w9q6DMqj2k7V9wyzlTe2yz7JRdZ+zwhyQe85A7AS35xGf/mgfUXCTJbH34T
egM/9gRQSkkhZ694j4Q79XgzuCEQJZPilBZkreo4EO+btuy3EyzATY39+Rk88FDznMzG/S8u5t+8
sL699JZZOtBa/qzYnUWvhoqIjffY0927xjXkLQwube3R2L1gX+zPAHW7Y22X4lCMlnHZlRgvV17R
Qc8jYRhBMiDCU6r11leU842DlSTN735xlX8oGTzQ4JbDK45mmkPlT18ZfPNJBI3dv9P1buIHKgtH
hnQS8btIfTib4O2YKcnZ9dd+61Rfk1n38tUcmbXaWWCgHp2giIEQqfzBbAlEDXt2gS3chIKvO848
LCVC++15+8tncT/V7//4238MAHMoeb67v0sW2W/JYUsW2j/+Fr4W6Vfif9IfDJfffup3r4Vh/50E
AVyOHw1K3+EX/u63NG0SwDiz0F7Ai2HAqPunTxlzs+FxSNRRLKOD+I5sZ5l/p7hFIAVOn02CJut/
Y7b4ac/Be8mCudgJ6NnSGjYXVskPbb0ZcV/Tk7FRKivYDAr1JoSCjHI199Rw42rOdMzGgSpa1/Pu
uavs4SG3YS6tZFA2T999e9ffdtcfzA0/diQ+roZWC3U7NpKFCL0sON+1WiiSkIxhOzrj6jPOcT6z
ufdeRaL3OHRggAZl988euAEIdsJntW+yJYApmiVMMjJ6yreg6/QrfgfBHmZRGA80+Hxjh3Y+ekdR
bIy/2Cc/yoB/lQnfrpjCawHIY539Q3PIXlYON5i6s0UlFq9dFBwPAxUbWjZvqhz6haORrVOPEOx5
WYlWU65bOzG04H5bVM1vySilEVKeOWvZpRVxyCKhyvZaSGAbBvXJNce0oyDhWK7x7gaPMmku8kIR
pYQUwb2EzD+I3Z/fhz/eBjpvOhsuXXUU2T/XPji3Y6XVhTyXHYDiKmb+gvDT5NGol4gyxvnBXR0Z
xac//9gfz25omzHV0OfDYMmzyP8tl/Xd3Xf0MbZrGZfn0p+Ns5En/ZnguDAFPvj455/04yr87ZPI
1wMnSWdxATL/+Ek17I+5Ad9x9mvdfm0UjNhd1PmTucrrZKODXp9DS5+oPzKEUOJXD82PxdXy8cvx
AY0+HRDgBT9/vOdZKXmOIj17Te68CnSCr3mxXIMzC7khAbiCQcat36miUZiI88p7J0JcHlQw2aeR
UT4jZEpvAtq9UjxYbW1a68SfpvdaG+q1rs3CC0HK2IzfLTbkX+37f7xRNA5ZNtj5TfIabNa072+U
7vZO6WAVvYQqKV5RekrMw1relfaKCrmMj0C788+xH9SncW4SVGn2mIamMXhfO2+eq3CCq0sGaza8
p63lvQ3Mo71fnNFoZnIV37+a2BMoTpY0CdbWpav641W6LYlCbdJZl5nd1FHgr7sgAQHcLSSRbkAz
1Y6NfjNQzvaIxRMvbI1yx9C53hULkCQvGnFbg9wdqRFU/KQyUR3gsGARd5r6AYERLVNOH8gsFtoJ
cemZWkWZLM9qwaE0Cxgljg0YKUR+w0vB2ipwinbFrZnF1/FUWjCle685A4i47z6oK+4CYDHSifAk
9vYZIaPysxMTW/8ZCo99TBaAy/zBclEE7wkoGiBetA/ai1rALwYiU2Irxi90Gru7XgeCt1Ki84j4
a3rgvaZ53ySGAiLo4a1ehL/RZ4bHsGbSstFe+gVAU9eSjGAEgwejCYo3CLt0eYDI5HfpB78Gr1x8
bBeozcT3sOOMHFw1JLKhKW6BThsjHJwCCWMcDir2iZRcUDmC8ca6r4OrJNLg6MCm7PZsNaYKywW0
A1Oy+DQKPbkw0YXc4f8FyBNkmgnXRcyvvgvKUuojwtkBC+1WI1X3FXeG+irjhfIzmwvxp4wX+s+4
gICsBQk0fdCB2gUUVHSW2Jf8p6vAXThCEIRgCmUffCEvUsD7PqhD9gIgYuoDiwgq2ia2Fz6Rog2w
TuVCLcp4krotzEpoRqPlYXgmsK2IbnrVoFqB0Yg2uX1LYKWa87NU2rikhwfIfkhJM1G6dpw0+q7v
a/3c5Z3IR9Lpm3k3BKi5D6JNaSVkZlHd6QscOpssiBw99yBCboEzi9slfB+JV8R+2BW5ajZurmI9
RBViRFccmF2v2udAs+Efj0XQcULqLJ4oFVWGVGHPXrh1tSSLrsBnWi6iBx8MLMKsXIptWaRtwGGJ
zSvajENK0lVEBQsANgKVFHLMhz2dBD1pdKrwiLOTqObJxCpjUgv92WHFLM2cyCuRIGdbDXKKgbKm
mkAhFqf+V62H5aCv9crsdqnt9/7ZgasTHUvL6xBehSUyiHnaS53VLdnUdDXEJpIDYRdBK8t0OxWu
IGhLSlGj9CcBPPRGZyp2bdqkyPNc23yixbGEZVguWYn8o2tXRaZrkq+8LJ/I2wvEwWqDrtjkSefe
zn1HsAHwJfIWSUWQXrnyEiBdu4gTSnnHZmwdiTY2c6bkXMGm6gpS0oA3ILRBK1WrS+FPPNoar0q7
jgy0S63lOAUZZVbcrz0i3gBhfaRhlnNmze+IBwJ37XMBQNMnkTQHAy35Pk69HJRqjuprTZZatJ77
KMcrr9o6uM4ildkhmm+SAwVNde1Cjwp7a9RR7HC5gVdDnk+gzScpzs5NHtgJ4CL+u5URkF/O4xNb
DT3cVPsYi2tMb5dwOxLYcF2dSWtM53TlD7Zm3SO0NPuzWwcTMkKIA5fQXNiSYrjr/ECwZKRsI1yc
5fNsFKDQm0kQJyiVM4PkxJbxDXdOGBcdSN/g4d0ilfGsDcZBiGeiR42zLtBUyRBNCmoaHDKFUlQW
RH4MdxK5yOe6Taz94BGvufFzByp+6Uf8HqeowIKW7YBYaKwt+0bScrg3Oo3/4luaKcN2gokwvmXp
HgavqQ4l0aDmVaoRNlnqzfJwZlkjd14hScgYJxsiut4sCLdElVxYhfPduGAHCx4tX+fpFqyS7Zr4
XmJDOxlE5nXW9gDNTb8MyMC1mY5ddmO3FJ9LyqmDZHTcVErw0VU1E8VI25QIV/0jLEEsl65Yn7gu
kuXPtlPyt0Byyle1eC/wnuUDr05dIF26KVuPV77tqQpi/ow1lQZpctXQlF/UVTXcyUPCrLm/FBqj
wlWq9w2kB5QC1mYaGnNZNHiZQv5GLCAjHAzqZFqsj5FpEWg2pKlPA9/JeS5Q5r8q2ntIcVsCHqxu
hPoeU+ZmkPvKPLvz2S12stSJowni5hnztwuv005S81j5cdBfRAlR7uupZUZEgTtZu9rkaw11r5m+
5EXuXI+91Ks9gJAhf1IQ7uReRJr4OpFwyhrCCDxZcw7wrU3KLEdua1cET5oewflVdYzu02aZm1qV
3KbYni8CkWfO2jFbM2bZYwi2QuwQPLaZRsptYZa8JkCireBgl5XRvAsW5OnoGzxSG7IleEYyR+Mb
Jbtq2LDJqObCaHsTgV9QdAM7rTXolN6AQ9uA3oWGQcY4zgE5FW8deBEa+4SJDIdUmfyqURjJHNoq
duNDzW2BpURiOy2YYeguR3j2d9mADMj35J4+7ODsZ7wYMJZQEs27GiFbdVm6o30CPQINNGlKMVzE
yIwxYzkw7O+pROSbvtAhViydcsA9LRUwQzX4DbvA1NwVcWOkn4xqtnyyP6nApocaAXfAL5PoDhOP
JM6jFtXqM9QobQgLT7r5gZahcTNCNZt37eLR3qTzwiRkxJ1Z1yMJqc5ZkLZE47oedBeZb2KP4UR1
IyFd19w1RVwxebKzJ1g7pKQBP1r4e4bC9Nvd7AOeWuX2SHLCFE26DJEku82TWvINMnRSSN3aNHjk
WRfyugxgtm17sw6ALYvEJYOxf44nXJlEfRVGceuYJXBFxZjWvgQ0hXO2iZibsbnzRG/oyHI3OTgA
GUytjkwOr60T69pksk0OKORY/l7jqMWXeasRGsGYlDWDaqzvLosi4vpbNJxbmfh5smYcrh8mfAgt
BjGXmEob4se3cfNfnZRfdFIMG+3cd2e0P7RSDm+vSfU9tuq3n/hnGwVyG8clxoecTHHGcWL7vY1i
eH83F3sgheZHHvo/myh/Eg9gAHuj9cEMh24NB3frv2mi0Hz56aix/Ab6OLQFKQY50P00dQRa3/Rw
GzHNJ7Z2iCPG9helN03mhu7DRH972Q5ICDjiAXeLuzmtneAzLcL3pJqdO9vLLVCVlXXPaXF8yj0t
vXBYrBjQmD5bQU1ErliBVQ8wmDKp6W5hsrM2JjGi/ge9bCJtRbVRWIxVA7Bww4C8++yZSdCsVFP4
21Qm5YHOoxV6WU/q92TE61IUNnW472wpHUxzQ8rrTV6z1MFlUNGJqPP6JHuKNTrHzdHEqPTGvv9i
i85/swOps3lXHr6XtH5pRa6HtiPcg2vJV6vNjIWTk0wZZso2uZinZNzrdWXjw/O1c5lp0bj2vGGb
4Ndso7AlTWRoGSL1hhiwYBRdT0SLyq60JDGfaKCc7J6sACMd8U+liX47ybK6xR4G3rXTnwoshQ+j
M05XqCWW/Sd4GkffhXOFzt0axI2dEctOUpF5boVoD70Pu1vPAObhKlcHZ4kzwPn0ihmDgyDZMhtU
GfkFFK1gV1Ta8FnmXnSYiFXZ5qVRsKdAD50zAhIsBLCEIMu22gdm+t73hCgEeJo/gXqg5R6nxJLC
saXOFoX/Ypp9vnG8LOG7qZ5EKp4aZC2XwIA45yVqeI46zcEDwJDdzlPO77VHSoRHcjh2RjE4uKPT
QNx5M4J0yKRJfVieyIdmkO4W3yvjqKgv8r1nEl60SjDDcPWDty61gbwIfbDcaQ2glyGbS7TQrZ0b
+fU0yfkqUokeJjOJE4llUi2n+ujwKVa1gfth7xiZtBNYIyu9U64sTgT2Tqdkcq1LWvDZlsa+uubg
125LKccvHT4nrB66BbU31+qvDEqynnGNbewE1rlTO0cpbPdSnrqPWIzRVfFb8pGVwelsnxhdSVh7
X3sXRh2QAJN2nk7lNDGbIXChWLXYa8oQs3ewin3ZP1rj1OMktyZzm1t5M4WUQenajBOELEs6R/4R
1FEJM7gYhBgznKyMbMNhoVxjSzlRWKuT17j1Uc6TfIhb+iko+Mzka9XP1cb3i2CP7dU9sSO9QcDQ
cUijfUDqHhPy02p0Z6Cmi9CiAMAbqAdPOE4xe7TeRb3guDmwJduCWfRnIG4F0hRo3fnC7Z4/EN7u
QvOGpU4+gtGpT3RsrGuicbw1ozmsTLQ8Y9ikAMGrDza4v2DCCe5SNWZJLdlMvTlfewtLfCa1KnTd
sVzT3iATxMzbW2AsDtnHqn90EqeCkV8mE/y1nLFWEKcXWm1NK0cEPuz9gL8STRof7ghtplB4CsDN
QjY35iGjZRJNm3Thng8jBHSAksY2cVCMJQHjbWJdo8tkIaW7LtR12LP3pMm5t4HV79vSmq9Urys8
2t7R6XmtV1lhjoc0EmrvK7e6zoSpMcE34LJzGp3ucgmsHZCzeW8uAPd0Qblrbk4fWLWA5z8g7yVw
67sxa8wwwMhrjcC8BDB4faHCx3bTnqaFFM/iqZ9lz+2unBJM9AKTH/QmWMeW0g9zYyBocNxzbTfl
gd6UeRCyB4qwwOhHVByIwKJ41y6YepIh73G1TxzETau7mxeUvdDhhs2aN+0JwbJvvAlvGXeRASk6
kSQ0UiffeT2wLJga3Uo35+4CcvT4UBY68dl1GYeuDz+fUCKNpHIWomCh60cgQZ+tSk/2HDCJG+YY
v2kR0WjrjBPSM5vgvIdao70bWaOtxoXfP7l2/xWsXsWxIq1uJZOvsLYFEF6I//Es4k1jFMXapCzd
+YPU2rCOmuTZnOPu1IriVlZVD5rYLUNriQ8wlyCBeYkUUEu4gL7EDEjCFhAt9dFMiKDb7oRd0c6z
Rn9NE2xY915iv9PQGjaK7IIe3mKYs2YWqyhXSUiClXbCttuAg3PUU/0RfLBEILhLGEJnVe5z7ye8
G5Zbr2fHLw5McEfCuHqNBYsQBeWk9ku+BCv4S8SCEZXlbtYr41URK7weSWGIljgGcwlmcAaXMadO
qudditJ9XeszvL+guMWne6B60GnHIKbe5PqS+VAiel576XCjCEN50kYHUnkvJMPSMrnOCokmQmti
9ajHbnMMliiJ2E9IleBxDPasm1ooO/0k6dbcznN/3aNzWTWFXmAOIJ3C4dm7zyZTHKMqXfFKLDkY
RnlyZ+LkA1+7zaeARw3pFNZUK4pDewm+IMqx38Y+XQpp9SLU/eiU5XW+q1zZHyJy+1blrKdrVQv7
wAuVbBnCk5DY9dnKHIuGSNFInGKnZfnGo/hKoAHjc+r4i3mQ3hfDK4rPray1syPbG2kJ52727Qcd
Ysk5DyIY38ryDriN553fe/2mwTD1wGGkPzqueM2WFJAk8+Jtk6fVbiB9YY/yxHNXlNjymCIgQ9MV
27c08avrGfv12mfnGmic3RhxbT5rqlSngF0Z6bQRDU9Gmmp7UhKck6gJJyTMZ8vwqQlp3V/lrv04
aspe6b4oNkTYRoQoDbie/bje9Z3fXNV+Z4SjhBugN9G7n8csgXGS7HxM9BioJdEpqDhPiW2ri3oJ
VhkCdEeeRL9dz0WzhiA8f3UAaiaiLOnAZN4daHBn26H4Drm+aeVm1uXAqrqpE+Mlkra2EpWdXGXA
HAu4UJejO56wqdoPxRL+0qB43MAKHHYMZYJtuoTEtEQc7eh+ty+jVpICGiAlrwZSgjyV9aD55Isy
WFeCJWgmVsvBCXNRQf6M1jvTup0szqNLOE0QQNTN4+Ji7C4YiNkMZCoxnO2iihEpEjmR6F7xkGlu
eUdRlV+Ujc9W7yw5ONiKiMSpKtJxsEfX54JAJ+GSmuOP5OcoC/1EOZKpQ/CO2OqJGZ+8rGTZIcVp
H0dLAg/iCfe6cSDDJ3ZhbGEgckTKMod4JPUiDdbainlVvaOdM1/VCkc1LFXjWM1tuXV8Nb72H8E/
NPgoUj7igHKOrriiOG2t8aqNXxCs1y/uNIT6kh4k4iBacyEowUSzzUQZMDLAQUz7XfeR7ufaPp5b
umbMT0S2Muy8vKxHMw+t3HY3Co9bEmp2/BZ1rbm2IZSypbloyAACkYiYZ1fUvWGX6sVWmRji9ahm
B1URR/0lFIlNuGaa4oNPsjT96+JFWHVLelLfIXiHh0zaIyLwFaUHXWmSlhxvznEN6NN4AS1ED5vS
zA46t/qFvmu8N8co2ngfQU3xJPNjSxhgGCeaXDff0pyWYCc8DS2U6N5zVums33g1G9IKY1p2NlRn
fBlrr7iax5EFYTCL0IpycxuVc1Ead/4Y9Vm0jgY/qb6kvRhceyXKIhD33ohhzT5GQM/zi270g+pe
keMSeowdRw1Ec1BSKa+y1jVmC6EMrY2wRK+6doI05/TOjGqtQaYH/hNP4ztzgORNQUkiuV06n/iZ
6oVBYQRwf6gP0RSN5DgM/rjWpZ8ee7oUlw2uQoLO3OrZ4s2z8qkFVelrl3kQNGs8E+Yu9Zy6QvAz
lm9tpBuXqNP8A1PJmTcY/ODZ6937OWHySHSq+2YXROrSZ5qJuXECtXHmoL1FM2WtMle0R03U4kZX
SbJ2rWqKV6is+71ddP6yGkxrqj5iyWxKGFNJsYrjNN+7bWFvvMIxL/RSkk+vt5QADp00v0jGteNO
YhG/83l6XlcPYzrYT9JY1GYSebWHMXqB/OqI73S+uVtFmnqYFt30rJzoKs4gSqCJDMY7VLTxeshi
iPgdzIjLqY7NECCLBC0DCQNPN4p4mKu1D9a2rRd2PQObjCzeaiUJQj6OIsvuY0Auzx2lJ2cmOZyn
co7vhDPLrb982ZGAJa4FHacvxxTJWYsG1a4qUiY2LiOHA3hUmBaRQFcH04Ks1jlwDrlsy9suDkAd
NkbziH/G+GTUfvOprOLHCFHUyUZ6wqio1LW9ZdY1c5ZArzG36RdeIOo7JHqk2kQRNvZLCOP2TZk0
r94MuWdVz2OMUBOMIy1fnbyjdI5txRcSuVd5MRVPEACzB9xh0c6H4BqHU2+YJHgN3UPe9uptMQaE
tWnHF1LENclDcbnN2oyXED/5vGrdzpkIFmupdRpM0OsocdTnmaovW1WaI1dwBabrxlt6O2VQpLdt
HFCJNXOLxzrrzY30NWNjenNwULmdEss3ZycnGdKDgB93LgASrrzR5WHStc+FX80PhGpG5GwZuFAZ
dLJo6E4+PYE1pqlkDEqHxurNV9pUzeuir6NdZw7FLXM+H9oPz1U72+hYGz0+RiZCfmLgtRABX7Uv
s8gIM45lkC/KpZA1nPbkWBTXaak7ywoWb4KpUUzzZJqJ5lPVKV9cGXkmrU1Bs8q6JGmJ6n2oaGWF
feJKHRyU7c5v2lTq6toItGzvJgQ2p+WgTU8d6drj/ay0jP1V6zjwdte9LglL3/S9Z3r1KgBdrC74
Slrf31Zxk+Ajl0bV56v/I+xBJnanjWdGkbtI85r7giyHX4zoyaH5cXyLjksHoYnhiOaK4fzslqib
UWWFZahzrEksqwG6QMNEGDEKJp6MXuMXU1i7ITOPVu5sNbvdOomx8b3osu5nPNrdhr/qLpgzFJvp
LwQSPw/AP67NXRyVaD8Q6Czi7O+UCsIYEIFGpjrj1zp7NbVitE+HX1iB/t2HLKh2lD7kX3o/fwEg
vkYOvYM6Y62gO8sRWMMD41Xf1Ah/tSR/0ZJEvr0I9v8zRff8rv7n8n1Mv/zQl/ztx37vS+rWErRE
oDZjctqSuvuvvuRHDAVeYXzQBJG6y/37LYbiI53JwuqFcButk7VYHdnMuuQff/tIZ1oMlmQqebq5
aCr/7//+QC2VP/3794IqZ3kQv9dAIPXEru87tuMYLq7snxqTDamWs4IhdGrNPp1ebVIVCaG3vc7e
6EmglSSrcazOpn1qVVJohwqRj9OGtEzLPfnd+s6FA/LWMtCEKq4zah+hRMwXY+l6701beGsweW47
N/uyi10quxXKpMm+Q+U7+32Mxt80GWIUHpPEFRYZTH4bRuYZ4RE6sCME/lU/4E5i/WkJmbA+Eidc
NgDai9+iKGZbY2aCVEdnE0yXwIrRJ7rCHL7lWGCczom1cL8FRiUs5hX5Udi3SZMyvkVLZR85UxIH
BatDZluF/pQ2H3FUEJN8wqmkLkr9goFk3m9mvflCZdZuvaaerh2zKL1wARTwo+6kzS91SX/pr5nA
/1eaxdIq53n8zy/g3fJK/E/42lZFWr5+Pxz47Ud/ewk9/+/gonXPdYkIxi3KQvrbbMC3IFO7aC+h
vvICLn/y+yvo/N3U8Qr5jA44LbHL/OsVXJJlWOHJgUGri8Hjv8JZ4yf88R3EoYZMUF+42VyHwZzg
x82iT828bLO02o9QZxQIgNxC9lKmwS6h+bt1SwI3Q2j8/k3AOIusirRMz8rFVTeQHLHAB3smZ1Fq
PX0IrCvXLO9o+kYvSLLhZ8LSqPeemp193S6TXKZ7uDc1DrleTm59CFbIFWu260yuEtYk6+QXWnLO
jQqdcGE7FuT6hsZBQyoTRdU0KSPMCW8f1/T+yq9SkPlEx3Cyt7km7avEyMbrPInsUAPbRK3SaBZy
oIm+KbcAWhm0DxOHJ+dyypHJvTThKoJzMyPr0CMiOCo8iIdgTPVyQ79ieNYFF4WrIOre+RRjAGVN
mySMeiJIaQk2NLY9t5gogBzrMEYlonsSuqociL/CXKIj+9xYsy6+skU6eydyxmtongx8jTmN3mZ3
4VnmhpJPNd06fi9X9mTXjnwqlZ7fBjk2sWhME9qUUXlfS7+66iStzwtanTG1V4+vkRk/bku68IXB
6MBoKnJi6QPdMCydNjSP+SIzg8p6pUPTHFd2Nno3iB7qFyP2/euoqFRFm7jFqBcFHsftgNnJ1vPp
NDmzdxhrUV/liK2uoS2myQnUo7OXfH94MZvgVLhps+MIpE5JT1jZiNxThOCfqzvDaPwb3HzEjuYE
tQaT7+yFQTdaRK1xH2EPO2C6AJZJsvFhREd7lbfNoN3Ntpg2Lmisoy3JxGqKvEfh5KBE38+agFsE
KhCWbdp8VrNontu+Mp9qWkRWCLzHgXkRO/IN3AWRCR1KGhL/puBmRLJDvLMd3JmYeG5Gi+J/A7ZK
C0hws17MCJ0rEHbNMcE7aurVn3M/zMmYOEFhoaOE1Iq0o5Gov32EzXQ+9D2AlF0a9drJjLRBhQzd
oYvqo19SBhOWQivKyR3FdKHubz2kSjkTjDG4rinrrZUBbO2hNCb7MpGariDIFLamL6gpRm6hC53F
2sWwyYJopZFZVpOtxBcBi4kmqv/cDChxtS5QTQgQyoq4PxrdGTABfaMoMimK49aYTXKWqlbrjp1b
9/qhaJopfWLHC7qjw//grfP4fPKiWLubFAHWZh5deoI5fzp08ilpxDkiCvBU9CINviBNyDj0mxY9
Ju0YC90j4pg4hwecr+k2ZYwGQLebN1E75Vvd5V87fEAH0p3UY9qZKTVyUl3KLGk2su5us95I1im5
Gy42FiTmyAcS9ehC4HD3vN7afUnozK5qW+IXeweaG9smKX4pENwl9ASVHeCS+I0gY7PYk0aIiYzt
vF9P3TheaByyDlXP4WQKyttq9k9dJqMDzB0ZBn41HhUY/Y1H3sTG7nDrNdW4Y4ShvTkzK00REXiC
/GD0DRJUU9NYTXXnnQnEvutmGa+9WO38LnMejZbZU9b3PYDjvrpSvn5LRLvJfGXmtqGJXtPup8wo
IoyogLvoichQgnbgNF/L92zyzvpsRs9Nm6s9HODirnQH/yrjnBROOTkhNgGx16hYrW1ToVpTmMp2
HJvOaQOut7D1DvaVLLaTkRv0OPkpEuaWYNa2qte5Pz9XkeeEkMSv5rq97FQecV5d2t9W1RL8V7bb
zNX0y7aN1BXDM59Iw+pzwGq7I9HS36Q0TbZV26F+i7CBVETW7ueK3noxDNoSiW1cTMVE48mLX6rU
lOsYuinCfAioRBdVK0iNLbrURu117PIPi0+SB0Npu7gdv/atW+ymBNtT1yrjfjDM6IWTEp6yMUrs
g0u3jzkWQuVD71Yq31vCdmgbYqQiLwCBfR3TV657Gkg+GeAhDSPvpq+TYJfObE3ZwpfrHBuf1uDO
3nmCw4HLCqhptsE3090GsokeAyROGwuZE+exPjnP2Go+lxWKp9U8pvknmlqCntdARHlq+lvYDcGu
IjP3uVaR/hS0sbZBqMv8RpUzonCzuuAQ3O6FJfwbiz+4xKCsXeFTe/TiRsDsDggIijHPQDCMDFKt
EWgZR2fM4lOQC5+ZYek0YdGlvRfmpkVXviHSc20rolYA+VRoVQ3rbEXERcwioZ2l1WW686rI33m1
lx+1Ni7WoEf7VaP12mNX6/KJJ65s1mmvaBFZ7S0U2uoGIrh+trK8XPsd33Rf8BjYaquPJthZ5DR7
0wSUOdBPPrSRl71b0hbv8JSRLSbkYIWwkhUjQdudjiXZC1YIY5boGyc1HgDFDrfAwYiypsDGU9X4
pyYyX7Sg/8qEL/4E8JyEY079obSdB0hE2iXvVM64Jh9Wg8E6N09NxKTTRsKavURu/8U3G2dH4HqH
z2gmByOdPk3DxGymoF/mee0r82tmmpZ+IEIj37SGWb/HxAcT5KAB2PatbD+YcGhCc55sGEiRcV1I
UkJzqfKb0gB+hFjnJOa234jO1KcV8/4UXlfSqnojDTGf46nDHybkW58l9+gPKaWoL9LZAoRqDcXe
M7J57aDdaVYQcsnGcpqlmGno4tqtpBOrgY8so/QVGeW9Zrr40FWjv3AeSPG7+t57a7S3nDS+RgJB
FpLRMNC855K8nXXjdOluzHXvGEzRfKrRWa88q3mu4rnezkF/VCXDR9rT9YZDBgONeLBwyU9oSel6
OhOtn8w1HlI15SeQaBHMYdfYGq0MsN53SVjr2a4divpYdeOdPSNxM+aEkLzBoU+TzW8d9WfYWX11
F/njEEIu4ruOhDWt0a4NG1J0u9VUItAltlsAx/e/kEb5yWji6FkntOCKVhU0G9+5aYyO58r5Ikxh
HJB0SYYWaX1BhHp10TfmuycUmB7jTfp5k6yBU9UhKe9MYesoA4ZX25u0SWg8+m6CckB5t1Bq43VS
qAzUoTZemaUXXbcMoFtuelW0O6QYZ+A/duh4NY+o4ce0jEdzTQybcYYR+DDmtXsbQUrb0UF0etQg
6Db6pMdVIRlCEwruuLS8bLb0k9ZId41U9BGq4m4pNhujvKq8jqmYCi7MuvpKbNS+MUWxAkODaEFe
zUW6gu8gw1ai5a7FC0i4cjXL8V7J/ro2uiuU3JdUa2nIL5547wnIBQSbUwP2NBszXnPGjUxsHSt1
kECScHIqM98/uaIh0chtQfN6nJe1XMzXcMnzb6yCvzovv+y8AGj4s4Pf+X14ffvhwLc4gviR37su
mOpwqwEj+Gac+77rsnjxf0/75CCnexZufXxtCDMNfCq/t1kc/ghcmK77ePh9miP/TZsFf/aPZzzd
Xfo4OPxwwoLJ+kOvLulsPHJtDcQDEPYjAErnMFmG1lLgFzqvBRTP9VhXR9xIZCYjTR022DURVLp+
setN2RBPrZOz7CRzfq68AtlUM6LSD036oM7/Y+/MluM2snX9RHBgSCCBy1NzkcWhihQt6gZBSW3M
85TA058vi3JbUu9tt/e1uyPsbtlkFYBE5lr/+ofNoBOanVGMH3ud2tzr/Oa41lHOweijca51wjNQ
NWHPg859Hpyuei11FvTSBqx6/xoRnS06Lpo84mmX6Axp2abFergGS0Nu6PdewFdc1THe5OsoqgS9
3OyoRzHP0tvFCj9PTG4t3HJR2ZqfcVjvZiJTsuxrI43mIYlIal5NKEEewrBCEcQWxbUzkoEQk3Lc
y2M1t2LZLRa0iD2Ea/6p07m1fTP4EUB97DbzMTJKN92QsayMG58vWN2KkKZkRQ5Z4Zxtv67OAekL
lyXNxodGp/RiE9VvJqQR0TrUId7p1MoDI/+yWaeiWiIm6r16JJyR4xiUWJEN7mT2B8xv0SLVGyqN
qm8OoUX4x74I7ciRe5+0tmgn28RczI1Ki5bTNCt9de/IpSitdU8g21G8w+GQlMHGOd/9EpFkQoeT
kxVX56JzLmNWkggA8ER16iZ0nvfZu75Cc8iwwa6ittiR2oYIY3hXZLhXeUaIVHE3vqs23HcNRzOM
sj91sHiped+VHmY3kYMMww5jm0Z0o144cjksKnUXJDLaHSwrvCkfb/p3zYn1TYLSdt1IZ7fCwmrq
rI/Ru16FWl2rV/p3LYv7rmy5vsX/bHh/teEJkKQ/2/Ae2n9FVfk9wsWOpX/k3xue9ws5W4GFPwQ2
VY62OPyd/oqKWMdu+YC8mIDwb/2x/3m/2ERX8XNSk/+Bof+9/wlNgMXySpJNATLl/b20Y8cGy/4B
ZyaKzPUkEIEJo5Zx108YV9YNSzYNQfKYZoGTBrAnTKaabZR5D0FYC3EWXtN2+yo36YnCd2HRpEVG
WQgJU90315dEZg2GCX2S9c4lfn+TXH80YJd6GVO+GsERg3890NKJD1+hYE3MuSTyIB/xnh6A2YNV
gUNUsQ0xaV8FItoitElvCoyff3OiEkohjYn/2dADOEXy4Y3MNDOJam+tEKFdoCuE+4h0hQ1xzJBQ
4LkwFHc8WtDGhui6WvK6dVeLI4wPkrmgrweEhR4Vlnpo6OnxYaIHiUqPFOXoDp8gethbYdYBE8DS
iy/tdSLZ6eHkOBB1s0EGVxDEUnPFK39Yeh9Tw7zeBGbMKRBmO6rlaI19p/c50bPRbvTi9N61lYHN
Sy0fErI6JsRnit4w92ad9ISccYVneDDCSuiT+Um6fQ/sFNbzx3CuYDWZwTisZhVGTyiBQ6xgq5mw
ZmwaEDd4IZzdSamPAgqVu/eEMo9R6Yxb3Pe6Evwrhasiey+OVjJx6l/nVmGeHzUpyh45FjcGepFq
ZeiIGJCohYl2Nkm8XXLBkkiXhNhcmAndgmtH17UbL5fzaz/MjffIldgmIAlhE2BkIJBIWxAQ6Zk8
sX3xb1IP62M9tifBa9hNkeNt3CYZNkMVy3OzIDpYlXEWbXCcqs7Anu0NGS24ExaNdTY0YaAcC+8m
FCicV8jyvK9YeVgbRdEAXVpzDuKZZIdsFc2Bb+2a0qhPgrzt+c4sB1PWNwjcJr9mPFJ2vr/lRgjS
oMa4rB8FRXV1RE9lQViig4p0MlRCCQmfTJymEOowrNzS8n3m4nDcxaZYuHvnoYOxhHZjlE8Fzea0
kTon4iVvR9mQe9rp4iHwkAOZTG+hOirZbTw76gi4rcI2OHnAbl+LhvSBdZrjtL3K/bkwTiPVMsoL
DIDviZxITmPZx7deWE5vMAPQc9KaDVu8eov5qLDsdDE2Ie4bKzhPUw+haEJpNuH6rHprhmQ1LRgs
H8y2kLsySpLHRM0YpeDCT8NQ4S3Lmx0yeUWchKXxhlN7mGAZ1uN4Wshcbja2AXhYxTzNTY300oIt
YbTYGjKAikBrMVBbk21VyDu1FNN93rnmvs3ksIkjQulYcQLxSiprf5MbMrk3qiqH3xuGOQW8ZXrt
Bn719NEGXNn3gWrAEc3usqAEXc6k5nzBGrvknTLIg0Jak87ufU80x7Lrm7jAHm6Yq48qrEyx8uch
fl4WgIY9QVhtuecP4XAzJ+v7AzvR/CQaLQizXQ9NVYI5m7fPYUxNR0nM6xErhfY3UK4P7uD5J3qK
bnmCS4zfyZTFVkWvP6uNXxvWrdN15t0SpvZZlBPvYyiCtCBQSk/tB7NcZXODpaly/JvU8GeaTrSk
6qQw4LqVTldiKFq3RKr6YbfNrSiERsCzqnb4IacbexHO2ahnc9xhQJZvvCC1bysPRpfjp2iDDIgr
8UbEynomEjjZmE4OANdDPEs/t41M31LaPTTl+fiK5HZsiWcQgneNCndjpIiaC8sz+mMbRWKNY3na
bT1sf9pb/gVBQpeBfyn8E6+Gf+P5wCiAzIC+BRkMUH3MFYEOYtwoEMg1vsgmXBWvxX+vHOvxYDQt
tPNQe5rjMOYWg7hDXElyh09G87M1R84LhcuvgiWM122nUN8FpWkfYJLKs4ZHNhFU5U1vo62UAQ5w
GMf39hbQGXZlpSZ1KSHx3eeFPYyokGRh3cG+rO5AVb107zeV87Hp1cdIESu16oGGLFQHiI7W42j2
6EhH3PHuKGi1abnVXYq0Sts13F0VnS01hi1QgMhnVKyMNHotahVXiWvTsWvcCz+z/hnd/9eTQyqg
v5ocbt6yqv+hjdRzQ37wW1UVUFQJEsFdP0AGpINn/6iqTDpManYHf1BMub4f3gv3lwBjAaQ++IIJ
R35XVNm/kI1LmBSOYdZ1FPl3mkpa3J+KKj2ps03Twn8r0MPKn/wwArPDfyNsjFshrPFM/YfBuGjd
Y5HjeyzrodvgsGRfnNyD2V2JZWuB2h19y6dFyKrpeeYEZKvh3bOa3j9kOF5iDZmm5RpxZLqWsJy3
WR9doto5iKwf2YbafC1E+TIN2eNkAwiiL/eRNWrujZcqGiwRIAUuSQQRGe9uI3L7qS9JLq9rm0k5
2dL3Yhq7Z4ohhjTQDDaQJPOvpkG14TsfeGF+c2oMMGU4nGdsUy5p5bn7ZnIFyla415ckXYabCgLa
7SxjLOoUOpz96CzJJs1JrJ8nTx6LSLFZpkt/I3Cs2/XdAPyUVYtHYpxp3reeYavVJOZwMyqGa1Qb
DTZzM7EdB6KDzK2JDegaEwf3ZLb+gV38UuPGs3L6wLojPeu2DFWxSVWAcMVn+8BLeV41pPHterMu
8NVAb+GXVkuDi1dTwogoypx2zcMqbpdeZDvpGpKKM0VWWjEUHITEoNiOVHlQ5Ca6EMMZjaGzfGpc
oONpjl+Ye9ofsFzzUBbL8bW0KnsVd0gVzNmpwvu6ncmVz6uYrnGNasgyb8cydJansnUyWAsJftUG
cluFyeaqIlRl2Q1el1J8lFW3rE0X156VIfqGBCPOvwvmaP59EBHXh5azwYeiRTc87Qu7aw+AG2qP
8gg0n1pGPqiiRG8mexKqZtT8Maa8S+dgUxMl7klmOJGk5GlkWyNbGIP2YwBClw4iuzdmikNjYxSK
CIg9B9bStnd4JCZGnK+yyocLwhgPUnqwrkdVLuWNDMvea1/J3HMv7QJmmFGsV4mR0kQz6Uincwj8
sS+bypfYQMplHKddEFJWLHvBAEYPHZgZeh8mE9HxkzHOOtrcCNKcoHP7PfYcxtk1BZ10IGSjd1OC
5VCzQy5LXjrxxdavlU+I+qR0nvp8zVZHs4OjRKYj1ymHSV83Bp3EnuhQ9viaz26jhJ05L4htzywQ
JxiSDYOuqOGcbuzwUuZkpK3ZSch9h8sfv4TvafBoA6w1cirzYRknb9xR3JAdP1BIIqHCs+Bm1uHy
lY6ZTxZJ4vykw+fbaw69oyPps2s6vdsQVN/ERNYjqY0eGh1j7+lA+35EouLFOuWeL0DBYXbutgA9
2KoyXw74O9aPHvzPF2ompnsShTkTMWiiOe4BVnu00zQ8Ym8UHv1aGpQmXY8XWdQDSFmG1SNbs0rJ
I1+yYkUKVT9DgoztbWx2PWC7LB8bv472shGr2BrdhyAdo2eCF9VtzVQSD0EjWl7/ARjKPunnvwAY
8BHSLfn/fiB+6N/i7+GFbz/wO7xwpaqZYAgAme+Ml3/DCxpqRScbUEhf8QUOoe/gVY2q8qL+G1e4
MttMxLCcVnBqNOTwE13tz+hrP9k7u4CzAKogvZrAA5Dxs8ltBXYfV7M/3wXlYiwZNOJ6nhEvTMFL
UQjnmCliFNdjFNW3nSsgJcwzw5zEU49zU7aHFmcnPTtQj8yQgy3zVHWJ59l9LGqrM8l+yVUS0pCh
BxvG5VAUnggnNruZ4Jo1kX6YHn6IQwXN+TAUtK1eNI2cdRCYjYcAGmxxw67EpAdrI6vyOdnknAyH
CUKSGo+RJNI2PIZSkSiDB1UzPtUjN/nJILHB3tYitsU2Aq1cbrmXwqFNBqk1+dirASZakUKLfCOh
Bb9tgdvPMOXJPTYs8b6R9uIQeOOFz2Vh07PQ0By4KHKTlsH4DBqaPMN1axtIxnF6VhUtj2qb40Jb
uIurcHhD0vavxsZoepVkbbL2zBR2RzUyyl6TQsekBu8THHxRLgPsKHs7TebY3MKv0/hnqrHQmPQs
46imasITle1xfjJmC277hgy4lEk8HBtb7m1giWE/voOsmNuHVkJmfYbnubp4uZm0CDe6quQhFPjs
FuPxnw3hv9oQXF/8KeL46xtcIuauP6KOYHf6x37fFizvF/LEXe/3Cpl3/zvU8R2IvKKKv+8IWnFv
C9jK/JCAOsbv+jZwoWqGhGpBk0XWTr3Kx/yNjYEN5ju4kSIbpT9HEPsC7f2VJPsD/1qHnxJQN3jn
YsyZl5eQU85t3sFFguTRffpup3x8Z8t+T6KlC/j5w0BewVDNQHhcrub3fUf2jlwliIrvxTk25vq1
FJX9PFPnvGRJDzAFS7x+jUwp3oKRbOX/w0fDGGRr1l3FzxTwxMgs1VeWOC+MZl5LeBl4NM6oLLdy
8Kxnx1f454CP2c66Y0yS/IXR24+orr7N0iYZHQqdT4YU1Mofr9x2iB+lenLOOZ6iCVOkEdjDRMBS
3ySV/jiFvvn055dss0Z+ut18KEtFcLQwVvvZVL2sy3CI6sA+Y/1h00jAFrQLD5sPsHFsQ3DCP4nE
4cMHawBSjvuh/+rVsFFyw+M+NARM7GsZperQwdcIt8uyiDf8vHHECV1iD2/HOsR8MVk04aerLcAQ
lZeOs/7z69DN2R/M6/d751HTadYpevefmdc+IY+DwlDqbA0Ga2XIoeDlpFns/A7khVgynV4Kj+7P
PxWw/z8/VTtbIBrgg4OfnhhkI5kqtHfn1Bqt59JYEs6KMv7NTFVzBrNTF1fU1j0W4aQVzPHw94QR
16t2MOvBHtDU5rY/vytjEJRg+MrCONRTFzI869c5wDIyGhvrL+QR1v+wUCDJ82b5Jh9I3f7j6gxn
SfKvOVhnkQTqYtSk3uyIUde6Y8fpvgLAizeEr/rtNKFM1lKbTRmppBrIkO7++Y3/zx1JUqng/aEL
H+c/Vq0tjIo45dA8D3RZzVogf65Odl+Y2lovC/4PL4lEG8B7yX+Zu/wkQEFyCX/eGe1z2xFoV84x
DleCIMDbQZpksrSpgJ7SVbcN5mg5qbr4aRZjoDTrASLjCjpNdWt4o7pEjaubUXzAT302Blurp3iK
Y9pBfmvKW+b6BN7dBDRZ+e7Pb9k1o+qnV4TwDqxeLY4KKqCfhkZpHoWDPwfWOQxTs9ktsm0P13Wj
+qJ+bdvCWIPrsu+RRHoqUItvowTSx7qbg+ZQzwXwX8L0Jt8v05K3WA+Y3Ve/ReL559/zf9gFtUTD
x5KWL4so6cd1ZijQQi8U1hmyLjfkeputuq1fLTO0nhsiR/9iZVMk//gWe5DPCdBDUmJRA9My/viJ
RLXZqZnNHbp0p7p1+8J9Y5qj/+IARw8mQ3mmyqgtwiTE54nQBBhFEyzcp2TIYGs75dx/daqRlW6y
A5iksb0mjmDj1GvieosAoDm8rCQOToShQqzD1eZkGBCFbakTxaFb/kUyB1fw82VxJTxnh5WLbah3
rfa/O0gXPwsQ8M/RGfx+Xgf1vBAKL430oXFIejqUYwzLN5UjXAbbZRSxTrDLjncBE590leuuYz2r
mmo7taFPaFvL8TqXQO42WOvSimadQemGC5j2EqC8jCfjQ21AjcRPoyIefLqOOiDs46XLpIk3I9Vz
EI4APRJJc7hIfl2eBz0s8bsiPdmFX91j4C6bjV+1JvYwWJV8tGaZPVjVnH8xs87a5NQBMVShZSG6
XY3x19mF937Tz3G5SfCIq25Ir0FGSoRA/dhc5zjqOtMRerzjYiCMHlFKo34ZyjydNk4o5RMC2dhc
NSkT1FVrjw14Nc7/ZO9iNtyuvd72PxNj1vrYWnQ9gZpQDhGiDoOgbYeEbBxDgkNOdjRo094xvCHd
KoCDPFrDWooxas+G9rWkbddpD01nZ/G6iKO6fpRRkbdrhZFguEGaGbxE0M5f6ow1IuFOAepXc7Al
6AaGPaUBwWggAXy7ynXfugDnmvXVvZcSkI14rDkFumTmx2bZYfUWOkQA+4QViZWyGFid/ExmWBKF
VmwxWFvex2zOdeaGhrc5MQ1jEhe9j+VqLQ4WBGTdj1nQE6wHirOK7Njcm0nabgKn0NnVKAHbIIEx
UtWvk2kuHy2tR7a1MtmnDvjMbLBau4l2AyQfZkcnVX0qtKK5cjBigc6PylnrnaNBS58XrYI2Bx4P
ud99uW8jnJoLC6k0C6swEfji9oSKmpDXeeWjrBawM9aKRqt+ZgaK8nos/Q4WbfmuyYbWYQZrglPm
Sm4KWfgaNWM2gq3LCjA6tPm7ZU+2q6OdE8Mix2k2ZhQcjA+C+qMRj6A9RZClJRp8PBj9nWHq4mdx
1aXKMu40jj/VrRmhfGG3N7A3ZjrCFDXXHPcCTs4HZXQ8sTnsORTmGY/AUQZ6zFWxVyTE1kOt9C2d
SlQ2/A5ICfUrHpw8WXTiPNQkrYy1CXS6mYhpr/Fd7Xj02ciWnYjoPEh/6RFNeeItdCfo+YlJvdrn
PrtRMblvKlyCl8m2u6/donnIelZmCPYhKQp69BbvulXDG4rQvyAnF+9Tly9Hx0EqvYzClwEG9yab
i+oWdg1+tqar/6UqD059P7I/s52FIcKWoIjwt+r5kwjCcrfCjtO6Bx/mDxYJBXnnu9yclig+Iixy
5G+rFm3L/YAmJ2DCy7eCUxycAlmpy7eBn8GOet0jqeH8U+hyiJJK0qIB8LuvTaBvZdAK67kDkcbN
UX/bYhiidOU0Qj1WlJ02VPsErtO1FslyzGgfygLVQRThEMno37ofBZXhbE+asb0EW9sGrx0S2g2H
mC5kQDbHc6/wspt19Tjb3HurmLkoXkk+KYvH7muCm+0l1f8Ln3EcIqOU6tPMRvcNO6BgC+bSfa1z
TturqWOaIctZk5k5X66FwkLCyXyj0tx7sxX1PXggj7bhyyjbT7+ioJMMPymHjlVjmPdmzCvtVSFe
O4i+qxPLiGdn629bVg0HT1e1hw5ZzsVMTYrwClHL1rWy+hW/Kk7zOUMhtA0JaHvzugUB01h5BIU1
Xcs3H/kZcuXBGNSpMVpslK8FzqBLlQw3kq/vzY+jS585ZYi6yd1ZMMQwsgaaQe0xQsR50D+R9Sne
YslYc8+xwxesbeyEV5oYl8I8tsLPiKL48PL6Clmhi+PoCGRCGcTJw0x7OvtiQsoYdDyjOvQp7vi/
QaQDnmFZs7dVulVBiEO0/GxRGABqHT2eNCbmeKpwOdWtM2KMRCLxjNokzvm240BE9jRx4vZ6ebpQ
ku/NKOVkwkqX35yOlKsCu9nhrp4iIz4UGChTpXkMRFcDIkuMCvgPChm4AiuGD9yz3vKDFzUm8jnN
/Cbf9o2Z7BlosUbyOHff4gIsZ8VghOu/bgJZ7qjLnMBpWOdZAqdAK62agDes9vTHFxNuqehmKMd6
q35Nraq6JVW1PVDuN4cmdHiqqBOYznOQcx8mSlBsK8MXctIUZquYjLZ+z/uKsWqxtZPFYFLj8sa3
bcc3ua5ElD9WdzslbAGuRY2+tdqczUdETdQ9Bgqt9dGv9ANKG8HWZFdhcyhaK0D5siiGtbSjHdTz
nqLI9rVizSal+Wk2U/fNSVPr2TZ8eoAgpQ0RyE6eJ8y7crKstOCMfT7ImW4E9asXMZ1aN9ZEdpi+
Qk4iauTOYwdqqxZsUTe86Obr18VyeEUjWtSErdtcQfm0noeGPyTJhsfS6yptgU2Uv1eM12NzXjCd
xdUIe2fH1zb/hNsEp9L2DWYmdrFph4FORt+1lplIsEknK18gVPN1Yo+ryEjue6sHjIvXZRyhDctK
XqtldsKNdBYcd7scoY/bRWxHScbLZQsMixglta4DYdQG5YfNDgiahJ6DUYpsDnPiYunpBkPuXlQ7
lS0WIAJQ1WhN903ArIe2kpACQLgZbWs+iGOGVAZ3ocCf8hvcRvhp/Grs5skiZJ0lEmbc6EUfLkiA
9N6n7NTYV5HFJk8pEumWHKNt6CMFa+J6A973It24I+dnX9AbaxtJTpzr2g0jPemHuNkelEzmzwiv
wvN1fQp7CPcInUAYS4w77+Tgs0R8c2gPws3GmxgrUf/bgiimwv+tlmM2rvHjbQ+GNrnJ5xqXXQ8s
5boqPJityypDPHLvoavbWzqGgtEGNyHrjKRae2VplQzRSnaieckMHGhsQIjWTbWDqr4gYypYfUnr
5usWR/RuP1MItRt6TyINBJfAkrOe3RjNzcbCa8tfS+K0LrZEqLqryGJ/HNKK3d5JrAcXmPdMp86i
Ng0LHXQ/sWlfd0DmtbhcIz/iZvehoY/vPuUuOXLitdEHEJk/kTPDwxl7NgWopmO4awwf79Ry0N82
HXpeM6eZ+dyontWlmEXrYW7vBAyEZgo/N+K6h3mEV6eHwXiQQZ+1Vi21EMQWy0/UoR9GrImtLsWT
+Gpt3JoE0NI09nxClFSsdtMKl/a5dweKkAiH3BdzIhmsrJW+XhlMj2Kw5dPgq+IBbiHq69BYZ0Ha
HVw4fivZsrPj05z+FsFpRkKAwsLxaKnXY+XwAqNHv6Sw4LA7TqZljX1gH1ChzN5LlmI46yaYYUMl
mRa1N4jh25mlj6AqalBVxCNWEkldp3cOXF4yOGCcHOns1aG06hK9QF2Xd2HlVL8FKqde8GzFZkiR
CRurs2HpKdX15k2jN/+bNNQ+6OSOUFMNoqKDycv8qM3Fn0tQtgGVZTgZT1Fq83jaouavTWBxkxx3
UY8ggIQqOmibcM9kX2pGahySr9SliX0siyI0KtjEGAwHmWhcG+UsZ5ednECbR+MdDMmt5euFiwRs
sivqA0YZfFN1PUzCmH0b8L/K/lVRY3K6BHWwTfUZbhlp+BL6ISvo2hhGZlTW5E6mNVtez55WeUqG
t+Bp7UHGVXBKgkgcNW/uPlJu8GIZffcV4Y+P5w6CU3ownmvp2ZyfiJ5ZrUXEbrV4if088snr674Z
pBmbY8CBub0Oauxc15s6pOFUENtQbOCOsUcrQUglnpWrqmffa5lX3Pc5iycJDcRYlbvzIr0zkyjB
CURvFx9sN07+JUYPG2u3HnjjribheF0HJ+O9wmjASAxO5gJCtzhCmDblkYZN9YeO/gb+5dDuKygF
pK7atk+v0rtvZkZcle9bQHZuwK4EzsMtkbCpwJpCm06i8DhYPAbOzwznvc3SSOdYu8q6b5dIbwfX
ktlFpExEmFqBkhXmLsoK6W+9ubd3fHL8HLfYA6rY045lc/KhHqJs0/GGsDvT7Sw7DsSBpAKvMG3I
VLXxSK4gjDbKadhtTuuogx25xpehdtyvaTBgOE9V+Rszro5ye8qxQ/JmG1/NzjwR3FXtc02aQ1cP
f264cumapkxRZ1aquXEdldwnmnEXpV7ya1H30ROJF6NaD3hqbzLN0ENuPN8HTh1+iA2Zfamamd/k
Xsl8yZXYt1xJfrkZoSiHQNCmK+xMvH9Gvv8VB4pIPg2Y/e8j31t+zfAlm78f+377oW/zHR8SOClk
39xJbFCo320Tgl9cQBpBABCwHC4JQGLfRjxO8ItO9ADJMR2P0QvE8d9HPA50KuBIh1Gx+Pv0J+sn
6xLin3S4HTMIB0kNDsQ/gWCw4GOir8PoZrRCdHQ4QMvzZEXLzplKIiQaGdyMqFCMSR3rBou/VVr5
wQXddn+A2TfuncZq9rCfTfOvoF77R5Td5atxS0DmTOj1vCCajf/9REh17uxmhJZrfnddPQSYCDz4
i4cTLd7GLv07aj7IMwaSOnSefeQEKElHTOjgFIVfEYpY5w5riqbd1jPBg78utRHdz3EzkZMdd9Zr
ESOrb7f5WKOWGT2DytpNsUQsOtfvDHwLe8OHUwrQJcwMsIpCgppN4W0GIedDPI/RoVIG+fD0sXlz
gSbKOyskdo9o2UoyANrB2lb2nG5VGzw3PnaVA3aRvvO4WN7wIahqpNBtU4wgx/iBYr2aNp+LuTAv
IiTmdDUKLMrWjObRchLUoCzIuHac32DmmWc7HHAxj09RtJzLpttAIZsIbwhfYJsb+zZZ2psmSq39
gEjpS2LGLaN0V228tLvFAOumxujyWTLRw7RKzXvZDT2uevF4o4zRIEhraVr851LvvhHOfCqjeGck
kGpWMcz/iyGCV9PB6MJgg6s2S5bHH228yeTKHNzpzogq47wMWaDWEuXidkpGdYrk8mQOUf7QzgMT
LXZTbN0mz4p2fmaIzy044CqoY1SmcAiX9YAY37uYflZfRkwpYbj7xaM7LrDV1k5rZXdOmXcw3SIw
QWUZycOC4h0umr0jyQVOnmkqOOpOeVRe7bIHF+Wuln2crTEsGNYdLkPbpZTWQTlhvcWbzFhhboGt
p1lXR7H0E1y+yDtz15tb+g4E5jI3byIGrzdwEv0bjp882oSlmX+se6ujGYFy10wMLTD1MOqnpkuW
e6e01ckZSYmMZOztBAnd26Lh6kEa+zWK85YurWKayn0Xu6WBDrWqIS69ZSx7mqZWoTHIWrSW0XQx
JRZVWGSNt+7UDducacxeNDF9p7GUtGG47i6lFnT0RbsbkOOvojaJWdKwycmSGbOOLNlGeB9xVkH0
qxBBhH4w0JJM1psdkflapCRb2cjJ7sA4xMZXlCLoVQGLe0h2rx3Qa7sOZWwd7dEDB6wmZ47Jp5Xl
vB8rEJQVKs6OPqAppA1/rwHoBahGYRsR6bLyiC5+dlVHkKYw8h5vkta6DWq3cuFJYbAw4mankx/y
+AQaW94S3c3doz1n5DKm25Sc8F0+2y4SED8UX4pJTHgI5lOLwVpdnoKcLhkvvCa7c9003DkVHDKb
Ioe3C+hXrKJchOOeRsrBpRfLibPkDHX3YFTeMevbD0E8LZ/luKgtqldxDLwUX2wP79hNbeH6y044
vY7x7LerGpMiE4xvKa1NlrRZsI4wXJ1xYGzlpzKUwYBcosUFu8IAc7x3ipqhpLXgToINtMRIc+zj
4gQwCZYczON4rCJocpuOTQRn3NDPH9yq8lqgtMh+6HIxnb0WxwfMAamltUo5f4DljA+oTUD4aqrG
yti1nVWPG9h/3r3HdnBbxFjx0XLn5JHAHL0kg9NXOMHYzl3YTAC+TV+RdOc05kPip9WzrGwj31hD
IsgO4p97rFHMSa05vhkXt72b7Dh+TOwp+wCKUz77LnKFaB4KhIcTfut1xebrdln2JY2QA68SQe9A
MmzrPYJLA+bXDjH2a9U0wcV2Jj/ZSrwUeCh167U7YRbBv3AKaW7mwppecf/N1yOQwcXqx+agMIEA
y0DlGSFAOZh2SnoIogJxG8MF2MlpbImyqpZ0FVpefIZ5Zf9ajUVygWBUWIeu7aJH/N9qjHLmPsvX
NqjnpwqearES5Ii7+xYlxhaFfvYWN1o36sIyv+ux1AX1tiYXTqvjZxTzcx8/GKo3so07dnwcbSWF
nz0Hl8CIp10jve6TZxAqv4bzuZwEe/MuJdHj2Ga22jaT22zZG9QxlVn4kQbZ4i8sOvZ5XvLMcTId
Rwfpd1iYm2JVa5fr1G3kiZBtxixytpHMmJ2FR7KaoDzBEhhue9Lhr4/tYPjxbWG2xMIPDhc5WnLb
xd6X1DEJ9vBR0GSNcl4Sq6+PaS3lY+DEFp9afKGwDliIbuY8KJQ4acjWT9DUKZr98AusoWMgh2KF
vbRaR1ZhbHxMP7Z1LdJ7Cnq5FxXR9jQHyn4oedEF7h7+dO8OWmJkD/amiMn7G6DWrhLfND6hl2zO
re2oW+HCa153DJRfQeTHL6OTd7dENMhNW+BjousS0EIyvVilLhjVLBO2DgZX/pZAqPiEChUOF8dp
e+v4jcLlxwF5XBP7IsWWPOdZbBB8kdk847OBmeUymC9eikJr23hN9ln0Msq2+KpAzI1EZId4fxsz
+U15TxadH8vpDaguJ0MmS0ZawtFsAVnj7IUSjseFdbBIxwfDFNllNr2nTIXuPk0ZVmwdgQB4XXax
c9clExoKCBj2A9okcaTEqj7NVdjv+sEAWOhNnhd20zNKLictPzluU/A7k/GrTau2NRmI6kO0Le78
prNOHdsZb1E3L+sITjr04MS0a8RIuJWupLSzNwg2r51hIdhi1CjWUxrUNynOIvCuJ9/QwYHYkqwH
uuSSSC2i94gl6O+J1pvRDlrJk8pH0yFi2GLiQidkgHV1lyiYOKzxv7vD4R4eR8UrdkpsSI6bQHVd
h0FxAhDiFugAEZSNmxBLmC8TZIjPftDUeE0tRnAjRYdPueO45Deg6Qi2ECV6sWqh5h39lFA1RiOD
d2KYv4gV0fYDpv/Ggj5Lpul4aiwwrBWT2ihdt6Xw3DXlSfurnSIyOyPhLsR+4NCHqlQtmJ+yBsJt
UOXeDXQhTgJEdmVzIBNAqI0ifhWDWCmov6rc8Z+UInuuQl7dsb5mj9EtLdgqpumC8O/l6V0bz5nC
PUYW95qU99LaQYNFziQ/NaGfYhoeYXuc4cf/hXkciupKNuUeaB0jYUNPr2DmLhwZzFuGfQKB8NFO
ori48Wtc36NBEuBQmgJZoRmZx9pPcxPpwGjA2x48lNFQlZ3+1iM3s/Lei+x/pMJ/weTVI/I/6+r+
X/72+a14+6Gpu/7I7z2d+AVGCPw6jyOcdu87awTf/0VIrAt0+ijEKqSGf3R12g4Bwi4CYpjBHl3f
H12d+YttC4e4HA8eIGXR3yLu/dzU6bkZXnz/n70zaW7bWPv9d7l7pDA2Gou7uJxJiZRoa7C8QUmy
jaExNWbg098flJPzOs57pv2pSipJxRIlEkA/z3+0bHzCNrKdXzan1KpsjPGucQgMnlILUDcfusBt
Hn56T+7/Ktn7s4DCIyBNSHJxfGSCjinBaf68oM1Wg6Nh7o1DM0PHqTKfNk5nyrt86MkS+Oev9Wd5
yMdrBRapU66NtkGgZPnza/FZpE3QO+FhskpiLZmIzgIh5MmdSZajzoz8un/+ggjv/iSkWF7SX3Zi
D+GMtKg8X5RRPwkpRuAXbfk1mbNTzfM1BM28LeuOLJXSgIinzwPenugMx96x2fTOxgPPm/ZAzjZ3
vxd1RLL1bMzdCMZdLShdwL5IN3FQm28FYfW3OiC/RodRsB9maA/q3W2eMiOWhNrKr5nKAuR2dfuI
XKg4BX1d7QzatC7h1CYXjIResVnM1nt6K4FYo4aUvLbJr9hA5+8B4DPGCbd+8qvobHZTQm1ERlVh
lZmHmZiis+tSFLSOU6e72k2X/5idubwj5jB9tOH5VyTvZjtPxwUlG3lP/WpB/lUZlhs9a3sve8zH
tZ6GrRWPnECt09wgUSgvdSUHzlDlvLIh0TogBr2ZaXA5aETP0codg1AgcbTL9waqiJaGfLzCZcYd
kdEDCQ21dHdmY3PWKiMY1GaMa596N39iv21eArzxU3OLFZjBr8B8uB5CrvM1cg+zYtvIi7euhkiH
EpHPaaDsT0FkBvF6MJvgWyobIr+tgPaZVW5PxGMZaQJ+CvIO8y2d+E3F2ZIsXrjZnZn1KCWEG1F2
1g3dzdQVw5Oc5gwvfVJvbDvj2ksJF1m5SerdJY71KR4Tcx0uUDlzpCByiYkh98t+V45mu6OGBN3D
WIr8GwVJMamU8ftUpxU9KdK7iQLZVSvOuJi6Pt4cYpays0Z1+4xJzrgSEzjfmnNIPCK6RnUURW8a
LB9paK6M0vjsisQ7hq7pHvqhaLbOlKhbM426b5Bq7Zuylgl3jmbBod8m7LC8p5s4FO+6zdaDNdQX
6FfISh8PmQMQLJR7ExrtuELo8BhAyXCRVtneqCQmaqxG62YcyAuzXXMdhAnJd1V7kxq160Af4SQW
pkxfyS8gQ97wvzr0hmxiUNHt6Av9KRwy+xYv6703DoO1wqDkcmlz94ye3ZMZ4lKSZfXfR6pmdh6h
f2dlF/NbO5bTmk/We6tGpe6SoLA3am7bTwRLGeuilZ9YLZJt581fjK52LvaMRYaNtbkYVCFvh0AM
n4si6Bhhg343USVTDPmz74SlfUiUHHoXAIn17r0QCcs30UUd/bUISVMoS1mx3M5N2m9UlCtvK2wq
Ocij04DI0HPTeMwCM5oobsX1Y65CA8vNE95vFEArZG3NAHjOsLWB5GnSB7dOZdRi/klH2Q8PPmvF
NrAaP2JmWwpNjFBRBuFBbEM2gWLth34W/peRqgUJhK1srIlyQNOUZMYkd01KvSObVN4KsG4s5OSh
ePxJp0r66EIeREdQA9kqw30kjEg6q0roJr4JCHskma0hAu3FruIO2NgslrajoR4D+yntBsPb6ZFn
5DdiBPigYkIojZOayGWrP6ucdj+9t4JGvRhepT4HLFz72ix4DJe57x16s82e/HCiByd0bDo+hk44
ZMT1hHoO+LAozTAIufPgWE+DTSOKNY7ewc5R1q5GNSUTvEwAn0zvJbFZCCCA5EMRfiZYangnmpWi
dyjCaueyNx0Xgwlrj1sAmXdoMMDei1NCGcC2zbu5WOc6DLnZJaQOECYkht/7hIeJBiNHnRSsr0HL
vG7KJdKNiE+D6IyvY82/aZbZz3Njkt3lFUZXbfDC5dfRcavvLsjxLT8IVg9lu5D4QAXzphNRFm/r
aSiPFJwGd9SmidcsX+JVnay3aIj2c0RhyLHWSub8bIgG+X+e0eY/bFlnT47ZjveZSsW8wdZdfo5y
4sVWDfp/ohFLJXDrh9nm46j77xT4L6ZAvMDLCPaPwf0lm/zwmleYOOrvPw+Df/vKv02Dvvnb3+fA
n/B93/7NgzumCUFKx5fBMiT+YeHwfgNixMeIThMG4E8WDvs3IsT54ySXg04zvv0nFo5fJ0HpM6A5
iECXDC7E6r+MaC768EhL8opU4bF8kRq4skX09NOb8m/MgR8vEkh+bDTZ/MP+86DUsqtUCBWYMRXR
gWRnzJuYW2xdKbfd/vOX+gsnwO/j8rZg1SJsx/vVtlDm4Yha05kPKG8IJ8gQ/kH1hiurxIGc0QxF
NG9t7MfZc1eBnMp/8fJ/eTslPA6CcN+yLD60v1g1sll61MvqQ1oMDzacgkya32/GP4XL/+yD+XXQ
heC0PUBYH3sPOknxCyFT18bUoXjWB88aHkbPeWoCq1x3NtZpc9ZcpX+/nP+XTw4F/y9DLi/n2lgI
eFz5+AB/HXKdCEx4pD/w4A7gb5ClVrUuAyMn/DHMT1nvPsJwa6CySLcmEEuZ5pRvBaTZIqgjJK0p
Q8qebI7VVZxKdewGqFRUA31A8XGWMSxj401BqLVVDStgyVWdBjam19x5s9NhH/VN+6NwJXNx3Zr2
00Sr1NrAzZBvlFE4l1h3wcYhzHvT0fzzRJxgfZvgEESDgYSahA0UKg/Cy6LnZFoghLx2rmFUendI
btUnUKsPHgV7eNRGF2QUFicltUel7Ah+MT29IxxoPioZnbvUIMsjz3+4BBSVifsuZnlta/JgBlfm
p8ocv0bLOB/kqdgaHklJuUNepgJz3ivtJcAS1sZr0uF7TSUoWSXxXTUJyJSgrLeunXdbTHziMo6O
IhdThCdC0J58wwpPaUxOp27oA0n6/rsDhvgwFk2ymSwKRudARw+tACrrJP03QU9wbxkhORjC/jAn
WbhNzTE+F82SdIk+IZTTcONFplAc5UY7AU5PUXBsZdqNuwSi+0EDodG85FkLPu7fEp2ZmjdFZYXW
rhjrWjy6tKM8x6pHNVlafB+oAPuhtFR/w3HZHRCJ0l9Z123Op+rFN6R9YjmnB3FLi7CiUTrgEsl1
eq9LhrZ0KCzcVJ2NayQzn9xSyQ0++HFNLafdvXSJqemkMSfrFrAnekhiPW+LpLRWocjdTazhw4EU
reA4k3B+C0dVX6uZGsS8bm5DxKAvepa0oneOOiye/bM1OuKQU+Cx0sghaHcsxn2ROy+xqumxUUkX
QebA4rtNElxNEVHm45AqjMS9vO8g8NiFpjNCx4r0UnalHb0NxJQKL8IGQQzQykJ0vK8Dt7tJQrLf
wjkmUclviNtySA4NW99aUbLzNe1UfOTLnseeoJw8XIIJh2s1qUcUeNHK6FFruXnR36Clwx2KinRF
XOZwNcLB2mMJMw+WWZEInRNt61UNQQ0lC9nKjLzyLp84N7ii2d+W9kTz6oR6em2M0kRZaBS3PWqU
G5oi7D1B3RTrkMxSECWM9kOF2t9okzbTFWkKJfeLYRAZRHfWLqxi5KiGDF8kBe2EGrGVRmE43Ixp
SorFkjUkwLn3Tc9cn6ucdgiXvckNu3GdI51AL5QNp9mOrdsRyckuTEXwROVius5VUmyEH786ofMc
gIRto7Y1P5FuZB5sQstZsW8NmUWf1ZIOZPm8004yn0gKRjMdKsBl12g3IRzWRksrXos5PRuNrq6p
ZhQq9PwtiSTEU4yZYyXDqD+GRoTfwDCvlIftWB2iQ4osaVUG1bCfFd82CoV+rC3Dz3k8DTQg6rqk
H7t0XpueYNgyrtjfxp2uIufBYzzE9qDq4lj4fXMPhu+88tyWxyQf6Hy1YCvwI+DIj+Fb6AOq5kuY
KcgduMXpsbQkWHrpzUdrDAhStL2XuqRgnOgTA/Q6LFFAhfamMeG9ZLGPOQBWeW8SyhFFKIsy6JZL
k8tj1tuPKsetgGyuWEeyJpZDGpt5NmglU4Y8R6H6jos6heZrMC7a7mtnutUbLER/V7lNDkGTce/x
SBB3yZSOt2Af2VHkNnIoBPTwefPwpRwH0Mpk6Q83AwhBos64gVZGMaY/AjRTz9agzYfQn92rM6di
42SUCFhZDhlcepmz94mK3bKdNtwnYvxGwqRxh9AZCyCZZqr206UltThMQVJma6pNiINwR5cISZ4e
GTJa6rJ8l1pk8j6IuZp7yHhpHCwmm7XW/rsPLk1PGgqnjUY8DG4s/YeMlXhfeElOmZ47MdxPyYEI
MapJRBAfugQdbTl2lBa0nncnEksdYiOKvsolpSGZ9tkU8/ZTsPVo8eTa2KgvCGWfMnyfkbUGHQIm
Nlplk0oltmLI8+eWUPOvI/lwF1GL+bkpnE2pEuq70qquL51VtTsK87jyJj8l8iWDSicufMPh+aNQ
DdulrtG5RWFz5Hwcjn1KAHOgx9IXNy0qcxuCMmu6/w75/5aCBxGJyUD696noL53o56Rplr+qKvnT
iP/71/0B+MrfCA1AcYM4EvMhdtO/y3gC67ffXdjL6P+Hfod//Zsl2zF/s0B6raW/KiC1yPuPqoaE
/HU+ZMjGJ437U6DY4bb4ZdhO/ITCz6pRRziU+QyHRQqp3SB9nHN0ZF4bm4dWe7TT2VbL7mxpLlbE
/nZxW7rl9DiHndboVBsbpZqil4/Taiop+1gsDzhL1AZCBRVjpWo0BE2adPNNmKCc2xZNZW8dbEhn
+i3NAz8lpelT7I7qQjZf/91P8eKudZKgoYudoFmlriM+aWPy13Uajns5oK/GEzLvKidGctK74QkH
BYOfKMbilh/TI6JtKKpXhxyKnTQDtSk6NNwI+VNrJeh8L6oDUuIFgEDt2kG0fCATk2FK/1tPiJ3Y
UZxo2E9mH0bJNu+iEVgDF6r3EpvBBNwBYovprGwdBRAy5Loa7rXtg5D4Ebm7zFpGTA+bmqjuHhih
dlQO5oArCSSO3NlN35obivYc74jsiD8ZWXEAMlOrqtiLBbBBeQt2Q2kEOE74gelYFDo7kkIDpC5L
JoNA1ChWuoje8nmK7nqfHaU0l5BthJEk11isa1/mDpp5WyBI3w6F9vcdaEDLf61Ks6/fvVT3F+pK
zWatzMgBY3UsilDskpTdsP9SZ1f0Y9meoHvzjCkr28tgV4Fypus+E/qmzuGqXY1JLlY2F0xFXW/L
U3KZusNrL6bxUdHj+sWE9FoBGbM2eoSJkxfqfV/OgU+INceVJs1mUwRGsCNuMWG8DJyXFAUAHZBx
iYCI0xKQjuyoMDvYlpV9woihrv1I4A5Nj5GP/l3vDWsQJ3IpjmMwoUZCL74ygqB580or/JSr2N8g
X06OKhL51hwIfvLNrKF2g5SOmNH3sexFsdK4t+gYKYN3ESlNU3ZYp/c4QPQrbh+G3JHonwutLbSi
tthyT0Us+Cr4fxNbbzXtB63nJ8fOHlKjsl8E3oQIQb96XwjOJ0FsMM0FjrsLsxDdrUJPIjSK5toZ
vlNDKl/nUVnboFpEWn0cta/13GyJ36wPVkzrn6qGm96NvbuMxu2d08+Iw3jyl4c6ctWxREyE9tm3
XoAJ5cXyi4H9fEAck6rsWLhTsEbl3Dw0XUkS0+CVBwh752bAunDJ4KYPFDZ614raXFabKv2iizh9
4RPN9uPYOTddOWeHriiqi5rd7L2KWhESTh/5p6R25nug0/42bzUa6KTCoBFW0v80pW3OeWc4PFZQ
p57lxEIVzKZAacItccjGOjSQwCTJqRCRc9fJrrntayd5Rtoz9hDMg3muVJ+cUVvph051Ax3RNL87
FAdvjTEJXkrCj57qXrQ3rcequR07Pz3B2M72zspjZF60xRyreRz27WxGGzPlQK517/3w+lrvsbxO
z2Nqq00UGMdCVfmx9cIzOm36MTvmoyHw8LUU0dEOqpvJM6c1hl6EVW73DQyfqUwV2cEkfXBVoFvB
vNb06OUKf4fDkTamUei3KvS6G/iIBHnyhCGvQIOTlp6+xEpOBzggdsxpmL50ZTK/e6HVX3lDwjuW
hu559idrzZ6IlbBp202Zj+lhyNx0j2JC6FXelWhoEgxSfOzcLcagd4Gvqm+OIdr9LHOEDGNIMyrj
k8saVbf3vtUX9rrPJwKwbSQPsvHsHwzaiNYQCBD5ZtLlECCBBxrvz3GY32NGCC52aUdfbMn9PyPG
2o3OZPQrc0rMMxC3eQ5aFZDxmdtX3LQMxxZ+79uytLJ9kI13mYYoImaSawVrnbuZMfrl63BoKZWn
QRP9YFpsIinYevFAnDsyz4C6eNQUWYHl3aNlWrvWZ4pdPXtN0mW4brSY3uN0oO9jMCiHWHVNmh6a
qdFvSvgo71J14iwJtvBsNusTCb8klGZ7DXX/YNUpMgTSHi92OzGOdnpGJzMp/dgUXXAZ6QY+901l
vFa05XCiWcOnDFsE60nZ+LfFMEzfJqNMp7WKtHcoKK46Qcz3+7Cx+kvf1s7JzuxiJxOtnwbPa+5H
j1y7ye3nvUO0zpWTrXoRlMG8ybbwf0CvAOBjg8IPEkTfBmgCGrnngPWv2pESB12EenXjWzTbGOVC
FgRGY5AZqFK0CU3Wv1a5tBA52QNaHTETXZTFrn6ijavdlj4aROnllNh6IlWAI5bewX3qZxkVQmzd
MsrfnCiSRLSN4bmzQnnTS/rtM8qvjnEgDwE4HLSFzfmGQ7PNLq1rBncpTVgkp03ttpME22Ivas9h
i0ksdZV3GTKaRoy+6J6l6+HuqgKUtI1r4LltnKG7VlGDJcsIpu+m02XdKugox0KxoaObbGiNhzj2
xItmqqflwyhdxHA4f5aHdiUQB1HN3Jp0ftGV5lwSMyx4LPWg9TKbrFVKdfLeJ3puuSYQMq4x0el1
bsXlmplYviqTjhAzcV7drilRlxbeZxlBvBF+7dwObeDyGJxssqhmk8WuwInoNSdNqel+btkgpyLZ
4Eizzx1lR8eIJQ8LalHel5HtPPqy7eGlqPzUuvT2hqDHEPc3fj/B4YhPr9kYpVMdsZQ1V9+L3Pc2
rjMkPW0F2D/0wWfLS6sdkjtI4LjGChOmsbvOjcq9Z9mm+8LGYXbNosLfDzGH7GDSDBfWAx977ppn
bVrnFgTuFOA1p/Da0N9jquxaiIghOKAY9Q9Y96t1QwsA1PDU3NOpXt1Dw4BBxraNgNUr1nhOjPUw
zMG8D63af2YWsB9GhwVu6Zzyf8jc6F7yUnq7UFVf6GL3t0YaXJGYNrQPlGbL3DHI5mDzyItWaZvG
p6GqDWhGu0lwsgv01ZQPzO9JVVPt0oB8nOyO4mYcMDcT4BmXptvsqAz37kNm052VcFh30IjpbpBs
fRsHlCZdjzyEL7Rc6k2j66fCrPO7Huqtwl1hunvOu2LXu53aZK0xITi2/INdZvLOt/yRU8FPXhjQ
RLM2UpgaPYWHrkpDOr5VYK98C1XwERzQWnNlZ/dDWfUx3jBi+le+WTK+9vDjylDDJ1EjGh5guo/C
nIq7VumB+8QRNRdH4H9j8I23rqvsPXU181kSWQ2Nx6SKI802h889xPajqcrs0bWZAV2akChnCbW+
q1Qb3MxKMK1EXng0CQ+l/5rML5MkRk6wlezDY0IR07wZIyc9pe2iWU16K+kYMWkozjWZ09+dPPUb
IsNUO+HWXzl0D4W9BxXesvTjgtLEvjQO/H2NMUTX1gazzJJcrsdTXAzzNmLw/zILeZO64iESpF13
dnIpEs/it3RPufKtr4nv2uRRZizhoaDPxc8FVeO9fZwM2PF+iJ3Nkv20rZz5FfXTW+IbV1kRXBjg
jCf+DMN8o6G7y5bYQ9Mx3LXCikebnn2TZBZexTR65GPBKzlJd43MoQMqYLihJO+uRy12JkjuxWpI
DR/7lgRQpTLizWS9rvKMNwYMEeRjotDBcapVSZvfKYo1jqdO7kgKmE4y6e/iybWfnLqgFpwEbjrb
Ban3ZPvb69kY53Wo4J3nciLj2M33voTXpjbLeZnILd2jjiBTPJD7IPRI3xQowytRqHPB5fdqNP6W
gM7wIQecO1RGOJ08myjpmEKJTR8N7nqWNccctBHONl/upqad13SmU1LmYk+oSrDmwsg42bHH3Xkm
v1wqM+Il25w9gQjNtaj8ZvXT1vq/YPkLlfM/OS8fChnbQyCzpOUKGKdlcfxJrkJX5JQlnUyOlIax
1hn4yU41fAXCvE6Jz65Z6PeKWargyDbVv2At2G//8uLkFy5iI88hSPeXF5+TohbTXCWAXGX9Pqd1
cYuELyZtL1Cf/vnv+SsHg+qI8CP+XrZfiKBfXirRSSpG/N9HVE66QEUop2xVTFH5L7gRa9mkf3lD
EVG58E0QJJb4lTtTJT2L5KNHR0rGp10s6yVGgZC+rEjaeyAc4nJ6Envw1rv5KzEEbNTQ72iEafpg
uQ7xC27/+a/+14+Y9C2HyC5kZey0/i+7f2e2Mm7ZMo6aJNezmdfT3kkHNmg3I9uWSMC4fh+7ns/Z
qsPTx2v/lyT+FyQxjZYIv/4xfPT/aoUQ+LX5GTv6/Wv+gI4C8CFPmES/kB/6Ow38NwdY4EIciwCH
l+t76GcDrvU/ECTxm8eXkOIXIOLjlv4JUaIMGwDIW1xgaAklurv/JORP/nKdWxbfjVQfvGj0v/OT
LjfcTw8OnWjbrWws514mqbX3jP5SF22/n8N4PGXLwIx6hdm5XMZoAhD8W488KIysy5hdLgN3t4ze
GRaZs+I5dZlJTX4QacosIXiqbqLG9S9x1jdsl33ygL8q26tlwM8jYX0tiXngvGAHhA3dtstCgEwm
PcBFMBEmHxtD01Xzu1nhBE8o1rRRWYHH1k2iTsGycITL6oHRCaNyW5yRJydrwKmcIH2C8a2+GY5F
krO/5FhSaUlgqcGHw34TsumUFILsq0wGt1MT9ZhYxGhfR4Otwl/WJGtZmKaP3QkrtN7ZPhuStaxW
VpAEF8tQ9yDd3Tlk/5qXRcxaVjJs8st2pivnhzNNTBvL8iY/9jhI0/aeuxWmAx5qSzQ6G1/Nk3vv
ZWb1bYCG3WEzVSu9LInFsi7qj81x/Fgil3UyWBZL/C/5xlyWzRbPOoHKLKBtFw/XdllKg2U9LZZF
NVpWVmdK64tw0vEKsomz1raTHQA6S+6y7uZk6G36IvJ3VZ/1e/ZSfo1lQXaXVblflma9rM8GezSW
+2ntsFnbbNhuaIzbDlpvpZb1u2EPz5eF3JDGMUPjssEBjoJtWdv1ssBHAaaaJm2TGwjNYU+6XXik
KSO/tz62/4AM6hOOsdCgajjtbqoFKIhIjHjxNTNVusAIYYWSq+oH/RCEbkLYsjDPiKFAHpB9Jc9h
6za3aWdmn93SrfY5JsNgNVAlfPDGDO8NIRzOdcZKcKZYYd5Nvo+JDl2b/6n4wECKBQ5JCMy+FfSy
31OO6Z/KD9wkXSCUjqTzSygExNwCsIgFaskrkbx00k++6AWIKRZIJl/AmXGBaUyjd27sBbqh4De6
g9RqHqh3IJsob7Ijc/mRJEYGo6Dw5MXWIFDUMouzXuChxMqqQ0qqDFTzAh8NH0ASI7e9QEvUFhOv
YLLOLbBT3EkQqGkBo+wq9F81+JS3AFXRhAAfV6F3LFG/7/wF0Jr8gskJjGsaHNAuI3LtF18WDyUR
8E/NAorNCzxWfiBlI1koJ8+AoFrB61FG+IGqDQvA1ixQGxA0qJsLWv1OzG+8LxZQLlrgOZmYSAEc
cmfMXuU36QLjDQugR1en2Eg3yz/7TtO+OTIA+aNE9IEgVYZwQEE8SPuikAJLOynpCD0AD50FRvTA
E8U0tCcRzsXRVXm5aahPXXULANmWAW1AFKHuSEXXG38BKsmNSj+hCHO/z6Mu147C6jYv0Ga6gJyU
C42PflEZ18rOCZ74QEPrBRjVwqrujXrcDQtoqj/w0yDYeW2aAxsAcpEsBzqRXWlI6b9A25YbtQCx
6QLJ0kADOpuRAHMpFsiW1G5+EtfcDObo78sF2O0zIiu3OFbkl/YD+a0+UOBhAYSLBRqem1Lt8RvN
KIYnDxC9H0WAdHbAlhRO266YqXqey66TmyDoHyNaQfEkETmAqC1aymAa8GY6j+eb0hj1eSpCc2tZ
xhegM9I6ooiOkSQLkNuBXBOoVIh1ZiTPaCFpWDYbE1Q61SubxP+3TMSQAGUcXL0cO27TeGO+WjLh
rsnihvL9Yu0VVfMqUp/JmqHt3mxE3jLLO+all9DSMswBbGyZiW2OM+8Jp4d5md04fkbvm1Ba2n8N
5lYcOBFn4rSa/tJELvEV/ZDeNqko1u1kBLdEPtT3LQalc2oO+skIk+zSqLzallDqOysoow2wWLX1
Gu08qyGnsqTlt6xDWVKsl9rfERh0wANB9eo6ejlcutn9skz1j61t9SA6iQp2FGtF0JCx2pZTNKwR
aMT3FhF+AIuut+pZszCy8tYXsTdvpqmlXJXEphvENVTqEWERk5mPJ9ihDR3Yx/VwJS7R+cSEdPQR
j+1RBXP1mBGpkhAwuVX0od4rHCxbinwQMU+tOafrzijclReNO6HL/mL1kY3xNFJfBw3wOSzEf0+O
/jnhFr9pQptqeosdaKV0HbywgCabnN71LzRAhweeTDHGI3sz2cK7n5G5vFeub56qVhq7PPKbOysh
RMOjRWWH3rm5ZtMgHyOo6Z1lavNz3NP+viLuy6DW0xA7XFb1pZ6oGG7m6d2cOx7/VCLPNLePbkTd
7WBtoDycld0YNwQVYHZdFXWCubUrBw/dgEX8XMITLTHB1UwM2AgMooeOiimKqzpNaCG9Fu1VRzo7
lGRhYBemFphOsIbgHGSgUv8I6kod+yy2V+44GHiR8u0ki/y+X7rLCEF58WrvA/wjR1x2Q/emWvHi
JfGrGXY//Gx+kcSNFdaM1nMeKl5Pg+gX/rStdfKAB7Y6VbHvP/SVskk4GYp3jALjcx3yhX3B9v0q
kqmt1amK+C26U6Ub3bf7TFBoIM6MWkUE6mUrSG2gmNbdEroT34423rZuGDt5T3jpJL40IvzRJZND
O0Y/8MEhPrWR+GOpoNLC3HcTU88+j6vynFTaKF8qHqDMXkG/scZQ7bSaIkxEhkKFNaT2hiFPYe6e
ilNXJ/4L7nn9lQSNKL2nHTa78WPPqh9Is4pDcuwoxijY1wdCPega8NJvMh4b49HT4eih6e/DApdD
okgIoz9rUxjmhOilBJ8RzTNa5WFVj7Q0mzSWI5x2n0fDHg6CZXiNYqW78CfHXZD5jJOktiS1e9sF
Nup+kziRlUK/92T4+EaYRR6LGRNzTNvniRPE+BwbSXSLEB17aWFNMIuRvtR8midM2as2ToZXVwXT
qQ4E/ijX6PZWMU4UwC/jljPbAJMehsAE0ijcKaiCTY/b7iABPjBAymTf4L5ZT6F7zSkJ3qTaiI6z
G7VHsjlYl3M7ObVmdIsyIlubvlXdopJvN1Pk668dAheABm8iFaFPdmlLPYURmeG2TrJyO5DEDj+H
ymjVAoGtPT7mQ2dWNmYIO997hJn8wMzMGI3FOxmhIqVjfROyEPK5MbvCb95pMNHKeww1CG+7TnSW
wMT8d4n7t4LaHXNh5//xFvfwvSi+N813MILfVQXHb//3/zi/f9Ufexw8v8fm/QGw8M3+2OHM3xCC
ArnYkhhtljG2xf/Z4QhQR3SLwtJly1qgij9UAe5vfMCshCxwnlwqjv6THc71F/vTz1gFYyxyHRAR
y2FqZin88w7nw9LhQfaKo4HT36r2PK6jtN+GxsDwjqVSWrhQfXu4bW1EPXmjp43VjOh1aBg/6NxN
ViS6NsTGsSVeGjShD5R1q61ITNa3SCAuHGo6ySIxfqFphprdCZ3Ea8A9erQrE21i4A1rHUfu1g99
eLaqPfZOE+090vE3Qiq9tkLCT2cQ+f3UY5JAtuyWqxn/6M6L8b1nlBMQZ0FJnFtp+VrUTX7sqLQB
+BeYUH1/Y7a9ue5ZKu8AN+ShmJIMf4DTJ0vFe7voQUX5JbY6vbd7Yz4h5EL7hkZOvFGaVxETkVcZ
/BuNaueyntpHlbbylnRC81M31DYBhP6176zgDF5LDm2OQiiLm2XmVegs/Q7zR0IqFhnK9b6mQ+cw
JDxSame6llXpc3rAHwkDBdrc9dYd3qRTVOAUL0d1j6iOIu7QJrKEo3Wb0Su46pCMfq5Np9gOGhsN
nlf3NkjH5tg1s3EIjdk6uSgXTlmD2xpZNUFu1MJtlgiwsxaxH2+1NBC3DkP3YCXUiqOD8W+jMPf2
RI/nO1s7Ht+1ma9VbzdnPzGoV+/sBzHm4/ukOvRtQ4r32FfNdVb4G4ZJZDvRleMGj/r0CVeT/9ZR
lUFG11czT5q9VdFA3zGJ7B07CJ96mZQ7qmvEN5kINZ27yU7PkUd3ZyarMV6PY5tvZZ71G2Io5KEB
dd9pHvibybTsrfQ8EiokLFo91cEbcOrwIxqmYMfiMUpA6RxbBh7HqzsNTXY7pdUj0SPpI0PO9GoI
jrpVMXvm2ShRpUrDtLGdmHzIScD8VyEHpDEgROU6K3kKAYbvHKsvz9lgPcaY3KFXHFcfJMs1rR0a
IQnFm3c2bvEbVydiJCzRpXMusYzcP3QGZzQBC4o014DKJbVGnjGc6K3bpYVNhd081s4udiviOEkN
iVfwl/lh6uA7ijn4/+yd2VbcRruGb2XfgLKk0nzaknpgBoONfaIF2GieZ139fqqd/D9gB3b2cU6y
nMSglrqq9A3v97yEIcLAbNADK1X4OrMvgrdOZPudVhDYiLW4UhRz75p4ssZQUc9bSzxUeWOHZ2Ae
5/i01vIvVtLaN4wc7kLF0ZRDlwxGKHYM3aVYUY7uVLpPq7E0SUBisGJzNHdX3SCc4onp9hASQUlF
wumHO7Oe9av2J4iG/PzWCLs0cCWmJsoB1kw4phQb98ixqYE139Q/8TaYMEV7YkaoN+InAoeStgTi
lExt2ydIjyUvpzjCczgoee6FZOqENNPg6yBWVr+uR+yOKgk8zRHGQ5YgIPPA+NGuyyOwh7ie16bs
onLCMTEtwT6qRPwcYT+OW1BZl9zXDLVlzkyM2rvpo01xXtk7jMNVB7PKJ2VD95UO0ojhNiObuKJA
JkXx/ZlmgvmQMa/LSkFsHB20uFdHCjXTfFX2tvF9MfQ+24lwxkiSfMwufTC3dGF6jWmgoDQl8XvN
o9baFDOMRngWtBzIytFYqRK1x9nHFfsMxhfazg6/A9SFqQ7Fwy1pfP6c3l6G4yx3lk+m6ldyxjuy
ZzsKoLtalygK561pQHxWmT4E42XyjD1LC5fbfHLEKY5rHeQBOkkqYi932kmB1XnpGs0Bnij7fjZD
38zo+HpiwF970ATZOGLvXYUe6aoU+dkawRnetJpZnc2xlG7Xtb2tph5mZG44tjSIJNT0h5Jpoz61
hDQH35lKmcq9ikGYRjspaCMQzlvaceonOyeDsUS3ah7yFGVjKWV5wZR7deOMtnXRW834FRqLWDaM
9Z4S6eqbXHasMpkp9MekYT0mEIXMJRqSCt5RslJlIOWSGUdyTD6EzEOiVQu3yAScO1NmKYbMV1SZ
ueQyh6lkNsNAnHoyMrn6tMpcZwk1v7Ot6MDRGe4LftU9va/ERwvrfB01FJfEauROqcyibEpQ54Yp
SI2bOfPraUm/xULXTkyZgYGj3zILBk/7mJ71wDNwGZNZWyrzN8tN04A+5K7Ly/putav+sFgjwWlb
rjtzLEgCU22avLXDYnWSOSJ1X9LFVmaOsBPqgF6ZCb8FjMIkM0zI4CYKPrJOyBTxFTafkzfKnNSQ
2anFDWzps5KyahSFOBrJY/VjSjvK7HZ0RH+OS532Y0TUTM2CLDhD37+3ZGaszFxPyGy5lnkzXMc6
oOCbX2Qyqx5kfk0+116ZpuaeOTZq4zUu07OM+dYdFn/jRYaa2TNFbu1zEvdGZvCLzOVDmdWHoeby
SzqLSEAm/YPM/ytZCejo2hDXyvqAKSsFrrDaB4fiQYME3tdhqyPIkqUFQ1YZYIW7mAtTedBkDWLq
IhLpuVBJmCv1EKvRl1DWLDQYfwQPto1maaGicSxuqJQ5ZlnvmOKqOZ9LdznVj+UQ3v4I8RH8+4YW
Uy6Ztf5OEQPmDgM0V2Z5YXW6ssLSHYstDU1nb2WOKAG/LZjRKByBek/Nfor51J/aPrwXR4Q+YWL+
JDnPRgwN01ZTToIWPFDBrkISaH+COnmc/IwK8A+3nbXUyfW/8f3/Jb5nKoyI9+/De68ivH/qk6eh
fxng//yxv6b4tD/kkJ4Mg9HWEsfTJ/kzxrf1P2wiXwgQzEih5n3p/i7+UCWqDoP3v5oxf8X4hkqM
71qEKYwBanR+/hnTwXjb+OT81XEoBSYMRwwHqDeTYSaeiy6FhBGvwkjzRZyQN6+l6+E6fr9Y2aOD
QwW957UHPTu7HjOkSMnmJTtBd1QjwnJundGB6Jn32fk85GejY3TIOizKzi3nsgq3yU5H11sGAwAO
9cWtoReqTzWEkQCnQUQK3NpzrcH1QPpf1+GIC1lMoSAFRxVojQ1Ih6HaDUkxPtJM54Kvb1Q/zbp7
YnEKPAkzOXUlPORhjxZWiX5e8NczdAdeNdrtoR7be2xVMSgwRx0Pc1MJitD+rEzqDRL5xxGODz9b
3+dV8kyKzLR5ZSNPscQ1rvRMVJTcj1XPfaC2zb2lpQCr5az/pHB74PMFNfdS5bVOtN46h6js+yDs
eDTMEzCSUuibFbmVyJR5Y1k8ysppMbBo+KUgAnWaIdEdt8BjYPSDgLjzw5a/NfIi9MbaoJYbCtyL
Y0y9IfjW2wrumW81SOTGzLjGVLIP5E+mBrPLiYvijncUhfKFR1Dneh+YvbZeRxXq3SUfg7zjknDT
zFPTaPj4ky6CoeED6TWHpboir+hcasqwmH2qLc8Lfp37Rm8hr4VYWU/ZQg/azaOnMFd4l7furavS
KwCbh5iIiS+40ClfcO84UlQskGi73S2A2gwoBSpR7KXRaa/quke/o290eUJPpo2ETbk9LpKkgUW7
GJAHgT2rvrbooHcc5ICqezvR6fJExj8K1bweEz5UlEKtpRPgbrUUR10kbPOJjeYpGGu5inr+LrO6
F0mnMeRTdSKwMT33rJBYfBUsrCEv0GuY5gXr+Xl2M6qLSBs3+ZQ80sPnu1/5N4RkM3VRpfSn3ukY
BKn4mYKnREbs+MKu6Zk3+Ai2XXt//L4LJm42I2VvkM/cbxSzZGwXzXjVUDgcLCc/UbXomU3OqqZW
AxaK1enYLBWEq4nHTORyl8f8q+Wkj7rGB2HnUSyFGXUx8Lhsw75dVr75qWGf2BiPnkyMfZ/HtBw8
1+7u7YxfaNl8w87AYnLYjceHUTL74k0Kf7XOiscCpEiAcLw5yQXmogYqLia9uvBkoVl0U3QIxEQ9
kcPBY/H0vq63ayFE0DJQ5Rctmv6GeaJgiuIOwxVl3tFC1c70JkwYcF+x3rXZlLSCzpKJSU1ajqwy
Bts9IA/ZuUN+7+sqB4EzUqmj5pgHaDWfCVGT6zFGOSi3F5OQ617VBhFg48bbtEKhVYHY3qgFXze+
ExkCHrXczdQog1GT2zBzKu/43SoFt6+E5Zk1hvIIYQmUdeMSUfJsjqv8ODWAty3xFVF2sBS5uwVc
mvuTwnI+LgC5wtni14mxljt94RhzR/a3gSYOeSBfXT8w2dTDhEaFJvpgTLXwoU5MZW/G3OqqcC2i
XlJvV+f0MpNHCrN8BVr2TH9LpwzA7sHiJ/EKvcccp2RuU22H8owweL4wZ3PnTOmjwkDRBn/Z8izM
RBZQAE08zBqVfWSyT6vV1M4wXHa3tsUiYyqxPFM6l6vjXcLZWyA04HDQADoms7Fz47yjYspsRKhN
owfRx5KAX91vWwYwG9G1h8nCD8Aumeeck0KFz2LqgcIYtGcjAgNkyFcHNNjdhYO4ZibD2a0atMa6
5zCB7Dh6ZsNthyMfYRogDLJFEKE5nGCFnes/zybhInk5btoxsbBjiZRbfnd8xQCs6remcS0WCb0h
M92Y9N947Uwspmautx31YA+dnMoUp1qezZYxXwx29kxoy6NZ2AHHZ81YeeZnBb9y0PhejZKJU2Pu
EV4iNSItIXa2cyW8EpTrfatqEBmHzXNj85+LATBkCBcsSjhPwEomW61tnxxVMYNSYawUqNfngrkX
hH/xlTINF0TmsPInJzpZEqDd6NFg+QP6WNRAZBNwinJWYCys+foNQZsU+xMRWAHuOJ2CjrVNGVqm
RELjxgUUo4pbM0Lc1eGflZ4vUTecJBMTuBtdDRnRDSPNGBjPxSMjrtAMkSJagIQoLtNqb7t5TLHl
6PEJhgiErYIR15pnNZQjaqxDFfxzviP7fTIS5IubSJ+zZ6fRldXilFhXxLlgAPd9yeCiW2SzW29a
pdG9Om3Z86kBxTXiVeQLzQnP3Qnjhm2ul1N3gcu4Yx/IGrti3y9rr9wvkTF6MQSj/CyMXb0naM01
5u2QVycX5mgJBjYBXSg3qO/oz9vW7YtQ7OpnlfLlxPtbVRNxjWGR+lmWTa3UfTvTn7uKWA1E9Xs7
WegyrPFzkvFy0UvndmhR65o9u85IWOnvX1cKxV7VTOV1DTqxtMtUW1ffxFMu8sHF7ethr03Hw449
qCfZ93LCK2ius+f3r0aF+Ner2ch9hIGdHgiw1xXaFV8RJOLlsM8XFoiMBNwMoUNEY/3nff2r1PpA
qYXm8V2llv8jf5geXoM8fv7MXxkAfDbkfrDMDEwxf4b5f2UAJsmBTSxvuZqh4vn43yK/+wdLl+yA
gjUpgi7Thr+K/KDgDERVKkg34UgS2z8p8mvu2yK/q5qSM0KRH/gcOJE3SyhLiYlwK2r2C+nkfZ/2
Ze1bNep8eMqIF2a7Lfpt3SxXeSWgrUJiJALH+J1MuN6ivKKMA+RLuw+ToYg3Jb5eXuKq04+5B1PA
2z2lT4/wCK7pVUlxedMO+TdDwYFKx+plW0YuNhu6GgUQgiwmrQ072VNvNj+lPS886r3rRZ6atOkc
+MN7G7d3wwvToj2hXJsREvByV5gPpovXMtzrWu3p3PAatAocJpTZTHcTH475nNaqD/YK4bRS2v6m
xAjhBKnXt9RulPsEj9TbqCmtjYEGckdXMaLcS6hcA/e6XGcOCSZorkcn+m4qGTcZcqca/qDs9WwL
Qjz2F4xGNinR/w4L5WdKLgkzGW5f+aVK6mTW1HVFwxxHs3L1eBTXlj6rm8Tuz/uKQGAQBBmacwsi
6lwLkU7Hc/lpalbG3nkJIMAoR4QOk/xHcVYtxRlmd/dh0aNK1voZgFL0jQAby6JqRI6tX2dL9q0x
if3wzvs0p8qKFwPhETOSMfMR9QDMmaAOfKXHEkTUHwahnVqbLLTkR2g2lsmvZnqYXs5qq5d6pijb
fswgB3Vu/rkimfuszToxkYz8oTvrWwupwIbkp9nEWCV0a32lWsa6Dw2FmfuleagM+sS124/SkgYH
Db3OA+qP9RVVy33orM4G/G9zuYxxe29kzq3VJdWumgHYMUNE7zTM7ACDDG3vNpYTtLlzl6+10iAR
mu4iA9S8USAiJESRrDo3HJ4UtWlLz25U/boXuX5RJE2soXKIGT6pJA8ij8tPuqLN+C+UMD8Y4bjp
8t7ddk4IAk+PLTxnLQZJqBb6cU6JbSzmxt21jY5MIKo1oB84wVKCM51N74xWdSG0eTiNkLAMWygZ
5p1tTMmpUVjqN4Mb9zsIe16RpLQrTJ5ltdUcxgqRFy7q6YRVWn+o0LlsIE33y7NSmquyc9qqCp8X
157Oc9HqFO5KQtWc7nm74YWPGCbVPh1fKf8e9B8c9PQ4ZSv178s9e8755NU0958/8udBr5nwO1UO
a/uXaW7NgsQpwwICg5/n+X9OeiH+oN6LApuqn3GU8v7npNecP3ing7QTOqqAf1rqYST8ZawAYAAV
PfVfS0CRcAz8fl/HCqig8jU1I/EJLV6NHeZadEyXarSdvTXHLa82ovaa+k/7hDBGMHuVKTcgaRdG
aPAC9vIEiiFUBMoLMEMmn36Z17sKwiiaG187VeX3wIKjQCAZcFdpS7SDCNKEpBbP2XYwyB1ryidn
QgGuGbvl5AP/X3awrrObNYW+5FJyp0WjDD/KVYEFFBuTcclwZ3w5lzmys7jrJ7rD9fJgM+udEIry
2MDj0VLZtAzYbNEKY3+yKPXjIOL0oaf3d0XzlLIWLmxflxbUvIu4xvZ0QtQfYxtpjKSBdouEql1H
sXWtYTmI+2TeibuB0vFH8wzHoPO/weHxK0DxD4SJsgjRvezqvxRFF/RjcZnorE9rq7sHUx/MoBYz
3R/J8MxoNje9vUF35F4xrycYMRTcWm05cEGRDSOejtMlsG0TfDYN4fM1NOMLNNbVdw2w5ZeyMbub
eEE9ayZpej5Q+0GoFMPMy/PQ2aHjr2l669Wl47R32CYCr6inM2Q3gpa32JFCfk8blLsvNslvAnEJ
P3sRo3LThoyDkYo5qgqV7Ggt+0IJDtjeoVlXl4hni/ArAJX5KmIk9F4TBpaMttoeMHdqIQ9MZNZx
WYhNoWCZ05H9U1Gc1cc6w4sBCc40X8rjj46ibn4KF/7U6EL8EHWlnUZIhS7jwaICQafjynTCz5Ex
i52bJPnnrCTTtXBd2iflBA1FAeaFOM7yYRT0waoWrGmdxt2puurfS2s4o3Wv4Y8VmnvQ/F0Pj0b3
E4pEwWxSM1FrN96ayde8dtMTw6imJ+w0SCp7fXqq21A/2Eve7lvKT5gwEC7VI9SOZJpv2JTZBRIl
NhOWnIxdf6cHnrYbK2wtzDaoTSL4iwrk6M48+EnSNUwppe5OXSl2CcZwyMoxjZtLvqVNXybpeRHr
zdni5OLLQtz2wwH231LWa3EdM01iunmFSVjGkLjcuU5OcxA55yEK4iun1MZzvJW4OcHoZRE08Zru
l5ZilYd0Sdwo2N9edr3GA4UrvU1WSGw049ibSrZSlZu6L/idNI9ulEVnTI25npx+/sBN+c2ZRT0a
CYrsu+uaTgrHmMrrDSMidLDRaCs39FXX694dSsb7u/zzMk+O39oUjTH1Yu201fqEc8HqdT1CY8+Y
lvh7WlfzRU3H/gTIWPPFbgxErHGu7hpiJ1phFLAGq7hDtE99YcT0Tbbeyl3Od39WgYSiFxyt9JKj
mdpQJW5mtQV6gShGFrOV5RyX3cTjuFq2Ix0+eaBW2Ulr1r1G1VURARo+JMzpPM4X1MzW6+OyrVNq
UIyuL+ctPI0zreb1zjSieu8oRffFBeP0Bef3hpplQhRb1DEtXx1Q62OpZrumahVcNGlsA34cBmtn
4GNnB5kTO5eO2lRL8P7WFTL2/+95JR8/mYdjgxsmF2EsSm7tF1t3aihQRGsb3oi2Jprv6XRvlrZR
PqWryx1oGNtQW+iU23RJmCE3cXiuz+e2jAFzqJiSbnT24LAReROeONlYP2Sj1S5gaSYE4nKc6Gtr
YJ+1UUWuHZpkULb//AZgO/OxLPIkui1v1k+5Zl2rxZF9k1uE4fhUzhdNHUVoRjD223Ql50wom/Wm
sDhiEN8qARXZGkWnap5qE1JK9h6FSMC+D/psawj4Z6oVoh4w5Mud8Da3G6hGMSYFzk9V3d8i+47v
4zcPn0Ex5meEoPNhvP3sU9Em7WpM5k01mMzbTV0XPrOaUSlRas4/a2uynqPtYazeHstdX0janShL
6wABfjypCqqEkyvaQ25O7QF4vALwrXB37mQQhrbNUF6uTpec0Rufr6YCt6BN303dMwF4zVeUGI9g
XIeDuq7OiMoRp7vBmLISxIrNQGVqruhMSLn6YQi/wOdK98xnOCdgYykqk/RucdKJtnUez19bi351
O8kxVRgm0iKndLxeiPmHRrTebkRhEF0z5akFq16jla6yR63AeBarHXK6rK4PuTGGX0ubrU5MgJOf
3Hqhq0Tf4UbEY8BMMB8Pe8wTZDPihnr2MlCvotTqiib+rtYdshq6Sl9ZeeMPRgTkCSIfTco445Aw
9maoK4/PKDj54Ciocs49u0VouSL4pdtybxfpk14VKFejeD5kk+i8thVULg3Aw/E8dZiB5/MFmTTv
kvcXMUHi221IFYCYgeks8xgOvgkbOKupd2djA+5E6xHDqmywzfFszrH32S1hE+PnEHID6HCjLaFY
/WCJfr1eNc6kICo6xAow2qCl5CdNknfTBkOoBB9GWNUME0fltm/w8tmwk9THZVLzO47//lFMxvhj
YKpX8elIFsiLYgejT8A6+flY9qCubBVzi9koSbaxwIHtnWuIjDfuWgx7J1Jmn/FN+zAbxd08VZrO
p+yW3FNEsiONg0DNxpr8blCH7/CHOCKzMvZb3L/3WNt0O4Ndu7fzRIac8nutp6T/0s3ZniycQf8Z
O9rA1ZcvWl2TsVXoQPg8MfS1lA1Bhs9iTUVneAy22k86HtV+O47ZSaWl0MrdfEFaoq/Nbm0gAp+D
qzNcj6mP+DPvgeQzqAGmeNZ60skXkyL90iHGX0nFGyuC9WWrEOp0ToNNF+M6rgBrulHGSQY47Yxt
vEMhQekKy29X6aqpx/RrerQKKrebceTlVceD6iZJUg77gW2ATnsNPcfqDEPOQpe3UdR3hxAvEGOz
aqn+GOthAnlRs+rsVOl7Gf64yzX+kpUCh7tRH4u84lztERT4Cye76iklFYTInLKThYXgbKIJbJli
LEAQTE3X7zVswx3W07Be46jKiJlmp/NNS2y5R5eCP0zXreuzsDLn4AyrEjD4gae9Y4UMr6vtOgWU
+5keoSaPpKgNbXpFeGxvkoYoE/vK1u8pwysbsw4BS+tr/kyz6oaCB+62JmFruIFZjIhtyooL2y7i
K+Cnk8fLwOXJuMt6fdxI/2a2H2S2rqbzYv/7xJbRs75Nnvr/qZ7/x6v4Dh+Th5eChp8//1c505JJ
qUVU7/zUM5BG/lXOtP/QNNQOpMCIkGVF8z9Zrk4q6xpIiF2mrKnhWfyv/9YzoW6h7oT1K8HG/K9/
MHgqC6MvQxbOSdVUDcTT8o0JzexNOXPB4UYjwFX32Vx5RfSMX8DlvISH1HF8gv99kagnoLcDVvu9
xtpM9e6DDsBxLP3Fi/v4Eeg7sIG4Z8Gx/TpqqnDjqB0HrBGKYPVicD4BGsW4nnnWjWgwTkoVldG2
PDyva0ChtjCQ64qvBv3yFfUjasZzXkabpHK2PVLBGu10E4NYNsxxQ4vIV0bkoGr9ZCBqSio6ymWM
NeC3lP62/ONiGLgHLHfdWmELA9pfCRbT3eNrS/cZE7Qz2rYlgmK1pwGktJ2u+2o2eItefl6cDJtP
Td/PjAIVmPUQW51GwHcZmF2vDULrjUOckzjKOUUqGlIYNARddsbExHVIOS7IIoI9hTEby/2q6UrQ
RfYDA2UoLmCtAUDxDMsGnO5u1DgOhir3R8xs2iG7mZXwNm2mNsiQi499/Y0arLrDrucq6uxTZB+P
K84XiAW9xprynbXyMaYeoa9elk/FbKi7LHWYVFSnp9KI/MiCH1V2k4kApYbB0HGxdZtgRhUVaeT9
e6z8X+RRGnkZu+/vz5VtDl3n+6uj5M+f+fMscdQ/+BWqqZFgGDQ7ZD3kz7PEsf/geLEklVBgVHqc
VP9rAELD8IapBI4SBswF/bb/nCXC+MNEZ8Wkgmqh0KHJ+0/OktcFM2pllm4agBEAkPNH9XjUvMh+
omlWVwf20x7LMWZnmIJk2hs8i3sGGBgUoW0CpACeD4gWgMlHjURZjntxisCXlAIwjecjcRQIT16f
Ik0TrS7Ggf1uGsQY2EthQfKB4smYcbF/8bVc/fylL3ulv70UIyP0bShB0C59falWT0dNK8x+R40e
s2qhTWhzkLzrjtZ8cDj+7lI8Sle3KAihbuM98DKjXLU5qzmhGGubEX7OhF9+Syjj9bM9HN6/qzdU
9+MD1LknQ9VZFObb6RWJgMlykwfoJqGLTZ+4ZnTdekYQ7UdlKOnDtGykiYNXq0b181D42+yNNfjL
t0cZmDcdqxhyw5v7JNID3Vz3/Q5slcVQ/hxDXjSas/dv8denaVKaFDavVEuAYX9zlQ7njW5swoEp
OnBKrM2Seo45w+IO0rrA5/79y72u5Jk8UZPOvqxHUxWgfSNv+sWGMJtRIFFm2AZ9GR7sWfvD1sWz
E4GohtZ7aoVp/UHu8+tjNAVlH0HVkLTol+ZkGCP8cPRqkAPAJi1HN+fLcj8C8MvH9HqrcRXe1Bhl
quhEdPmYX9wXE3REDU02gGUbSYIU5YwG+uVCYu7NamF+cE+/e4ovr/bmS7MAXDeRmQ/YHU0AyQGI
RmPRb2rphFu5LkqJLHt8/4sTHKS/3KGDi4Kp02tmQXJuv7zDJc4sSKlsOy22jEsoBvnnSB1oGFYr
A4UVbuVDc2OPC0MyudF9t+CqnVC63w9RW+3GwR0DGDWMZ052/QRrXkGIbrhAo/uGUvayye04gkba
rB8cTG+NpOWK01XmhjWa5Lb4ZcU5HaKyqmcbJRNDMni8kjAgPzXHAJgk/VOMK73aqSafoRXk58wK
f4P5SC0AxtWFjULdA7zpXmqO/udb/283uPmbpUlPHwsvdjjwIPFmM6RubmU4Wva7Gasd5PSmn7Tx
7DWO1QddE3V3c6KnnjrRdvEr5mJP5jJtz7qwgDhezPRBR7XcZEaXAh0rVVLvGuR26SAWEtFC1CXa
C2GtymFFQeQzCAycwzZptqJJ+zxMifK5H53Qc/Wk8VpDsbfk0gyt6a1DrDOf9FnboVEFhd2HpruZ
c/M0NrK7ASDbRWYsOvaja7Zt6cEjd+svKxc3jwaHZsJHNFozXNIzNV7ULwqEsV1awkgJzeU5W/Sb
3ukzsIwRI9FW3F/ym8vt+6v11w1CoYPAgF3PO9i23yzWuUPXZhLd7XDGvFBIlj1MPg9aMt8OK8bK
w1Bo/3hLckWTw9oEWCPPm9fbw23n0XHXrN+1YXgAIBbkWsSYk3HG6ATzeK51//4d/npuO/TVmXJw
ITgT+rxJUrrIHSF5Df0uXXKSAsCeB5jd8AFFu/jvX+rXZcooqKD8yViozMveLNNoQAUwjRVvQWc0
gTY02qGaBvuDB/jbqxiWQ5iiY7b59isr1FAp+okHqFit2uJJ6Sr7oYmcq/dvRvv1HONuQAA5cmSU
eu6bLypLGGG0aiQjuGtWPoSGdMvsIcOgXVnRpelsQgoWPg2p6KR1vrQi2lUGrZYPPoYsG79+YQBK
gkhmOtKwhUz39XqB6misyWhToYL/ggzXzbfhlPZbY+qpp+jGahyYIMfqWK1+5NVk32S9dCUx1fG8
WFcsqzJqH+9/JvHbz2QzLEyj1yVmffNaiQxFgRGmd7syGsqD2pqBqzLchn93cxFCM/FiG9xoTj3G
y+FnXw41xSRGcYUPva2is5T/yPEovsgceLXr9A2kg/CapK8/LSX24nWf0C+M4umkXPILCDEfBRe/
vwEoqjoNdIP9L7/7F29hGJNusTgTDzVebqLWplk5GdFdzCnm1Q24R7iqqlfYVs8bqy1Olnh9wGrk
tmst9wBNLfRmpx2DWK3c64ppqVsHx8LVDMsT3UEdS8thQcGeKrwr+nzbJk39QXikya/9l2Xx4g7e
rM6pZ44xqhYETUoanYTY0Z/0EB5lwu/3sqqsD0icMEY56BXyG4mc/mAV6L9dBegAEXU5QsPT8vVD
dBbOksUcul2qxAA4B6wHHwmrrmyjKzfU1b5X+Th/gT4ZP3Wt1zN566WVQBSkx4jWo24rVAzMWnx9
pD/KVODCM9RezAV3iKlSz0gj7cdSahpHpQ1oB5tuNcXUTnG/4DELn3o01TPF1PL9WlUPiPg/WQsX
igxt8OrJZeT7/WX/a+jmWGSDKOJQbzCn/uaRo5DD95opg12T5l/KkO5EmvvKClYIXbQevH+x3xzb
4AhJDInrj22x1w+3y7GQbzl0dnVUPruJE/LWRmNlzKv7wZVkxvVmJXElxxUumhAbePvrK+HeOdR2
aLKS2ug2w5/iS5qvTH4VC9mEuWRUplWLdkto0eJ//yZ/8/a1VANPAaiP5OZv2/V9RAeHefRuN9jL
17B3rma7uVGN8Dm3+0dSXst//3pvK3bEeHyFJs4kmiDhRtT4+l7dUenmJGHJkoaXN4NO3LPQb18w
pvdgm/9Qw+K2SvLZj5aa4MagrzV21JbhqH5w679dTKDqeLPQDfhlFioZ+tGMR/bv5FS9r9ZM5dFp
orqWVJFnxunz+3f+m5cmAD+GwmRnBwvfN18y4504Pw4zX/LSMj6BVxJD4E78QY742+erUclgJfF4
AU28fr5pp0WVZtTdjhy59ZxxjsGy0eZnpFo5TJ3O7hyNwVeWBkVeiPyAakAezKNyuq7WR2fkr0m5
Y0G0ECTlho3U/s2XPS2YacZdxofB9iCgMxttu3Y9X8Yl8qJCUwCeFig07J6J6mxQP9hWb913j2uN
aIiHTdyOFOvN5XHjRHsIIni3aEb8WNuo9OhZRP1ll2hmsZmsyrI8DMNxhsS4gFbGaDW5CS0eZs+m
wGo7Y35mmc7HWEeKL/p+wMwlMrvv76+M3xw0jP9IqZAKG4Tu9euvLFacZDFLq9lZc9ginVrHwOga
NyCWTz54JL+5FOOJBpokwOEOWpzXl0pQHNRNazdg8UNcyvTFvl7LmHaUYqn/j9siBsVkz5IltV9O
tZr5o752jGYHS7G9BpFpbavFDk/Ttn94/wH+5hDjSpRFCBFtilpv1jyNtCitBq6UIC32Q7Qxn4qI
zjRvt5VeYkGJvIqXD46P3z5K8mv8uy3NMN/iaqNILXs3NmnIwv3yChM2cJIWwm9V8RGW1z12/9+8
IYg0oLJgA0Mv723E7WQYWTG8zhIxWrXZWjDDYEsgmVt9UHUlJPC2E75FTA6NWR8nZUvmOMzBOtt6
AUrQZHMl8AbcQ0hL9rMA0kjrtcycwa/z3ALARFf5AbaWcp4hLOyYY5NUgg5fDgTQ3BLNXKuiqeKO
5qRtJ13Vl1NT2q9ibG2vQWWgJaLfEGu31iBWzc8hCYhtqhWzFYB6jMW9O2EC/cNKKZZEWFipVnyK
MbMe+m2StfFdl1facshLqmu7ONEKI1DUWjsp1nlWdjRRx+7CLJgeOTf6YQmvrU7LS8lyVibc4iBr
MN9nuFnpl9loRBC3SwnKkl6D2wFY+adRQTF90pZKtdfarMR1JmpFC4o6+Vx0sAI2Mx3K9IA8LmI6
b6iqbLtkyRIFRb2U7Vk6kk4yOerW9COw+8JXZh7NZfarcQnV00LpQpW6Q1ELvy5MGVwlQFcfbOiG
C9iWfvZWh/mUTzWUdeB9fZcuV1Noj5/KxECUtiiNa9+oqDiiAIffaDgQxOId5sxuwjRTZNUbo45W
BE8dArGy5RUV5KEs/6mKoGvUdKZzl8YN+Oy8qHSg+xAWoRPWJqNYwzV13u0wmvWXsBb5fa446k1f
WtMmLNJ5r0hjZ71xL3GukxD67cxk4U1oU0Q14ijIVpzH8TKZfDDMxTYaxhN9XCZPAOtLMwvC3CBC
f0hnfVvo+ndDV6aAjpME/7f2zoJyGLhGgnjJXStmLcF/03uOTjtQV49230y+gTXPBsTEw9pY5n5E
iLkZ52VjouRTVdyygERemXgyBhrWwFcZ+BMP9pt2ChcmPtcnvg+yBaxvkvDzvOrmzlS06ySJ6w19
wfAQovzy5jQbCCoQjOe8Jfyus9frLJ8PTW9gALouJv/ILjOqS/NktCcZXoX+qmZNMPdQsNM4RBJj
Q5+c9NhHH+5chY5xUygxHiGTE2+Z6YI4iA7ch1IhsMqw1JswyutvjOSpZ2Vs06DvG8vHwrt9tpQG
x95+rH2HgvUOxb55aDHD3Ni4th90NRGHbrHRvM/jCQrzbWLW2jYzl/sCgdl9mYR72zQ+JcNyb84h
rUQVQ7h2CO8L1LgtOxCbt3GwgawpTegz/nybuU540oV64ltR5TB3aWDzwLDBBgwEJqvkDTdJq4xX
TdQ6N91Am3HSu7N+ob+PGwTgSAXqFRKuvaP3yT7pimJfFs74bHRA15cEGg2jdziprgsG7025ogUg
0vxf9s5jSXbkSqJfhDGogNgmkLJEllYb2CsFGQho9fVzUCSHj80hOZw1N21t3VWZlQkV4df9eBNH
W5X63UOuvGTZmJw8zxLX1hS6NfsIHqbcJGgXH18JS+TX9chZBgaDeGxuHPU+nrea6hQ5g8Wja0mp
7cQFsY2EuXa3U08Zj+0r9iK3rTHvRFiVwqU1m1fNsHaUloOJ0ygiqPY0OamPyV3y6mDl4HNC6TWU
VMyKyfalpjkk+XLXa+JNMQ9COyHP6i0ibZ0emoZvChZLWYQ0qgwPeJ6mG7PIzAe4Qnl6HDO4NMJP
62sDK+KOTP2IN6ZGjEvSVn939Ij1JPputXUXvbjA2td8dK0XO8QWY0WlpUgtAi+4g+0hj759xP0e
BKYj2Xyvqfhl9qZH5kzyu6mwVGHhaY23knxOyBZNnP3SrF7BwuCnwWSz71ixPHjQO1+HlteZtWLa
qs6sTwtFBkE6lfbRtK32GRVuTa60yULAo+dMINFZvySxV3/UlU2546TVL25tpoesibriCAw536Wz
3j4LVc/sDwE4h04kZBf2y4qIL0xNUCGFvTJ2HBHAabGOPe6e0F0x5+xK/WaXs2+SB1kpfr5L4+Gp
jka8lp5IDW/jx2tyTuk2TknJaBCWbVKs56A2nmD9Jve6TAqMsQ3tny1fp/ZE7pCP6Fa5n1zE5sKf
6uTD02BO/UiBYRSfUw8Ar9KJakN08S7txOZV6TLf24DA7ofOxM3GSqQ+OVWSnLOxrd6Q7swtwpk4
xw2X6rZUctktPU72UeFn2ruuG5+LolobiWkfPHMR1VxUHF1E+PqUS98+uwS735shbm7tpTEe2pTv
+8fzvswEZr2EL5V++/lC49S8rURTvYt1hxmUzlJBBquzlAisSA8Cyhi3vX66MRq7Pv246Jehrd67
uWpeKBk0ica49YcyYhx5S0+ZCGVgMjrFqBH73u/aT39sxdleam0E8evH5ykVoIdGhy7FT8z3NuGd
yhwtm4n6CBvo0uCxXIWjz7ScTrK6JniSUM4DBikiJax046EyZnFOhYoeKyehE1706s2JSfTDi6YV
y9SWyNgMEGs/RU8yOO68+jQ3ehTGWj9crFDEg+2706NHE8lbGUfp4QdCUOlafO5xhy3gIQQr8JJg
3RmyanFs8givZecj4oRpTuod8gs/QNIYZ1M8Fl2YLRWmhoXrHBmrbJ9B3M7fHv2an25siyCK5uJo
NN16lvfJmoHITHGfymSgQbbr3YCWHdLwcKjuvK6hMi5LnHvNX7DxVuWYnGdHUvXb2mXzUqyGSLxa
/ZNOQdJduh5uE4LcpSACflfbA2+UYw32XReMGIuM5Gy3fGtelsw3eqzNGEux0mnT2k+HaI/Flnzt
sYbZdOlYI6+olvyOJfv06OtMZJZxIEm1NEjiW00m87dLYx2FqrTzqg16CwwnEKJjSQRDQaews0XC
OaIQ+M5O2HJtqr6t56Mc6Jfks3MmLVrdcOt1bM407lkJXWKZMijIWdSNZsGjY2JacKz11kuGo4O7
rgxAhH8rMnwAa3WZBbUc628g7saTHVdjiCXc+AJx0VOPY071LXeL5VuZWUUuxCypK2oy0X+ZGMkE
x4yYn1ZVfC0OT/J2r4+5gRGeJe/DYhband/p3M1cZ/iaKq++7SLoQn1tVtfdMFevEzghwhpefKZy
Nd3jC1/52p515D7mN9vZ4/outbh7pjhwbWTTvJZ7vMpXXvWs+PKoVr9iTxztMPLSuYyXwEU37aye
gbDlvS2t111Hsor3Q1EMB5tWnWPNY/PSgnvQb4QbpzeO3Va7CjrIY1MN0WZNGHex4j+RrqnCaKis
d+HHYmdXBTUeNhB305rI25E72Bt8XxsmmnaY48yqNp0l5zssr9MNi5BxU9pZ9GQWsQ08Wd3TRXQF
eRFygq6n7GWaJhx7P7uu0X/0PhkoNqka3jZ3zvoojevEldw3rIXxup5qVxNQlHM5i+jeiUyCIxNl
xdx05QIyl2FjTdL0KNLuNMxzEaZcm1d6PDaXgNvXehScQiz1WQL6jP+QUH/5gBWPuPamuxyw9+dQ
2DhKdVqRZo9/WG29LWFcB1NnX0xTZj+z3sZNq0/q3R/XOZPqdgnK8rGmoY5pWcKCdMjU/EyTSnyH
sXXcuVN1cIDVhT4lFPQj4wb1xuUX+p98zSV5RJ45fEmmZsfc6NnhBC6dGkmQ5Xl7zDUdOlqk6edc
2tAC+l5cSNqEQ3y68pZ/cRHlI+2hrzWHW50f3/Utb9KLyL3pdYKXCNP4iNzI/uWnvvPktF1xSFP3
acp0uUcuTVgHspTbyDX7p9IxuUo9hBtlmMeIpOl7okfjbgAeuO9gC4ReSl/MOHAxtlXS4XdEKozn
2blgcWE/Z7agY3ZSOy4nbsAqY3caO4QM/cL3vwfQis9TZRvXvvQXXAvSfqhATgcTa9gdYLz1oxGG
gNHo3s6QMXdiaKd657Iu3DRdE29JZFRfC6MmM6CnL72uM04D6GZxSja2pKugqugRsCnaDSYy/gED
BLy7RD9712FBb8fZrwz6+ynGOEejUZFthK1d9stk3WSR96tLNbnjUtzh7YTxwYyNBZnbX0tbRI9F
rlhm2APAXKhVRGm79M7DNBrm0vIu2pnsaaQn24T+4E1uNeIsK6FUkIy+wdCiWI7zrIYrh671kjUa
jQiO7ZSwkafsXGRWAvUnW+gKbZqSbWmBkRlggxqHKz/qshdJGm8PaazkkTMpnlhLhaTRp9p040dr
ZAYxe2WuDCmQ94aCAB8w/51wCQUDETtEQxcMXptfFRzli7bEAdfaivYzBjzEa9ruEt133jhtdjAm
zX/xmZmyz/nVqLIPJAjvoK7AWmRumcBtGTrjZaL15ahM9x2D+FeExfmNFWvxVrRYyjMcco9uIbSd
NfTxtnN7eTs7rFiKmfqpDdnRJYinCKiG1KfDYMKcO2mWGu1wcPWWLq+cDAE3DUedtZE4zqaktP6M
fIPBmORbDBe0KLgJKVrF3qTMyluz9uQttGngqCmEx32WjN0nqTf9vWyz5LOOKEcLTI0XrHEBnEST
qfvZJoD80rDi4bilbHJk4pChGGi/OBaVxxOFiNErT0u0s6Uw6I4FTEH4L0rNB9bH7EwpmrZPcT61
nzJX3Wfbt4gIOPXld26XqArt0kVvepsZ73mydkUrm6BSW0/RG/w1NuF2lGo4tJeo/dREpVEUvww+
qeBclPdFTdQJKzY2850bd4Pa2f6IotFPCadHYvYscFRZqPvE6XPBGlNFb8IQ/I5fTUUTErPKRWiX
OqdRac0dsMeWv3KbkcPHOIpLy2UTA7mSPLBdthfpQvFz2OrlQHf4iDE9JhFm8MqLBk2UlALyY5jY
/qzt6aplCdAxIY0A+RC0zBLdpru8oSEjKCKHo6QtPOqCYuqjt6EZEnyafbpymCCffpt9z7v2tUWO
cbQt/+1PX6YYqCPfYEEyIL20Os4011hgD7KfUHsLQmhg1bTcB2hBfPWWYZf3Av8Y+aY0Q+7BWZCy
wcwx01cGKtDZrMVk7DpBBm1uOnUvRhwVHELmrcEY1Xy+3BXoIU2l59lFi4th2MsZ48cVSJzhe6CK
nUvJFFVy5WhG8pDPg0nRSFk+S8N3b3PXrwFAVZ7+AICnnbGY2kZ0tns+9MEcdP5GVuX81WkZcfDo
iy015n/Ufwcck9UdX3nJHKLL8C0OWsfPL/TIfabsXtINf+zatDK0X2nWZpRN9k3NAMMnXbfX89Sc
gkLn+tmMHM7lUKL/nca01dYGtY4VnYCzmh11p0FEaZitQBiqU9FwqdtsuHkI8/wKZK9HOcTTHluV
uUxLcU4GSw/qdQlZUH3RQZUxk0eyBea2LpR+YibdHEbZw7CKvQkKSp4+LUsyPo4maJQfvfM/1vZ/
YW1ffVSMQP+xB/WcF78SJZGP/0rg/vMv/dmESl0SdnHDxSOILdH6qUv6swkVfylWU8dxMTTo5sro
/quh3V3/z+rvw5uJEPwXM7tF9xJWEg8gCyM0LK3/jgEV9iXq+28q74/zlSEg83xGsqt1/m/V+Qae
VTk5Rn2yO8I0bM92XTJ0O0t23i2iYgKf1o9B7HXs38U2b5xee0xW8H7Bkpbn3qQ1FUh+eGVptNfo
vW4eeuY8F17sp9lNx2aTG04K1p/Y0ikx4uKiW6H//or/r/U0lSdiMdTKr/UA3ZCVl9lPZ0C51gcM
80+TwGzsYySfIF4SegYIhtI5MPz0D3h6ErMOqWfnZfgpKJhxdYTu2lqQ/RQYWM5QsquI6bn9NXRa
8tI3PBCxzauc6BgSr3PZCT3p4p1WSN1G5ctTkk9yTD1rvKbclAHKzqtxnl+rtuXj0jbQwIAoZ3h4
hw4Vt5m2UtW6Jk8lJVUe22Izwm0Y5r0ro2uPOQEWiajg+6QycQYGXONzgl4S9sNAttxIIkP/QFGk
0mCbJ6kYuWVAJiacXmYK56jsm0VjIdCXMFZLzySeObFeZ1KbeEttGyHLDHsJcmeIIVPxEDMTN994
GXb07HOJ5rkVeF9pGhVUAKqUeCn3hnhv5sx9rl22t0d9LJsb+LQRWHONevHBbla1piTRpQ1YSirz
PgculeLY1dFJjXK8NUBq7BCmycljKtyORV+AhJpRKlVbszaV+SV6sbVXrS2Pio3vHrwIXbt1qRyo
hEV/ZEgYUGCe76TEGmKxvz8zwC0DWG1T6NjYBe0OjFaGfnhoFwq+GznK56jUsBzkEd78RRsqlmnO
Y65kfEsku70Zk8G9LShxfk0kFhOYwajvLGdvOR/UboYZ8ARdILopTHYDAOxwn4x9z2LDRU1mUuBe
A1qJnhJo05QgORpkgGjqNm1DWziRROsyItO51zItXULDbfL5qao9ajqjwnmkdqe8b9ceo42MkngK
aDu3poDnCnsQNS/LsWwIpmxQSiT+srI7jtTe7scij5+sSlkX/uLy+DAqMT7YPkCSjUfQOwv7vCm+
geU6yCbuAicwBhkKWF3hozNMcdOkC1jIUZBtIDyX9fa6TJzcS2MmhMpKYikop2/64dzHsXlhTJM6
YInroSTPHOu+aAEyFE75BNar3A+RW73DL3k26A0KOmrVThxpOkoqaijmtvKulrmYbiOnTU6lPTUQ
1azlpbcWKXf+OJkfmWr0C434JZbD2nJPYzFBRsuqr4Fn84F9YL2F1LBwBN3s3mcS9EJBd/E850v6
bOFsEpDdvPy5JhmGkYYrzNG6Zs9c0dwCKOl2aeVcjCpzAqKnxT6DYn8uaaA6jVOLJI0CgD2Y39XO
RsayexELqHiU8fQGN/Z0gqA+NQFWVPZvxrpmE97E8rTTIP1p9bzFtVaxEhkJvBQ8/enYSoJY01Hf
2vGk2LqF1izMJ9vVrHOnNY/p0txnleZ+TkIxvNX9Qc9ZKJA0YFKxZA9uk9kXUp8xOnZ2tXGyNgrd
ND76dutezWNTc2n07T1JkyIUja4+nJ7Gmopukxsr8pf3eoSZTZl1MW18OVYXcRbbjzFrGBLRhWnT
zkYdwrL48RWLiP61E1pYQu+kQRS28MKSfQmyqSF9yqa6tZL0qxhZM2PnvjT7aNwKksZhMvTWi0nY
9WBpOFI20zjOlyaKSGjnzthuus7UuOLsRL8GPK3tMKdo7OB0T93m7CrwxnaGT2pvMq6HlpXVpohS
HQKPHBnzmEk33bGLaD0KrEcLGTTy3ik40sArpz1Lc68YKc4GF3AHFdu7VEMpfvWiURcMzmBWzEDM
+VEU/JvYKCPMRl4C7W+09Ss4PcbDbGjttRv7/cxy1hpDPApr5preIKZaFCxUs4Hibpjquk1p9/VH
oYJOnz5qnnl3xujMxxhWRsCLYg3IovYo8srfd7U9XWrdWsbnVd4HIzTxrTT7E8K4eWkg9XVwAiWW
ZD/bAoJCBJNafjVOiXdF6UJ+iT3MycDAfiS6WW9qvWA4MU2PSm/up7Xr2TOaBKM5q8y0d5JdColr
r8OPv62NRm01x0xIMZGTPsRacl3kQ7yz+5SRZdkYz2kt7H2GzW/H9f6RAWC8q812DBjDqYfYBe5t
EK4+sbKW26aJRHElkGwD0ZbDlSr1+KCNE1RoRzprFMNQt5y5EoKUP96wD20+62lds5rA+1n22N5T
7ET2ib9wDs2xKgMlKqiFRS7kjYw0sStIreNDZDuv02UXzq2eXmp0z22cslT7rocxYfdT92pSXRwW
nmJG6eZvXWu8Z3VFIQGPx8thlGwzGNolN7ZXA52mPyycZAKN0Zrab8Ma8m1vzP19xtB/i/lsRfN7
+c72FISvRkNuGIz2GkMFQRafDowZsMF5iEHvboEIMGexTekFWpPgRekvmhQhR5Tje6PbxVs9jf0u
Hr38U+Kl3c5UIdID4b0lXvHV0KK9sl/dQKfGKawF/0brrr+ZsUYemD7pR52Su3BIDXNndqlxCS4q
+/AzKDZdkWj7TtBubrdRcYsdkKr2Nkt3VZfVx54FCVpj4R8sevWQo1h5Qe8WeyCHw0UqFapDMQG0
7wxNo6xo6RBP1LC13Lb86MRIE6JdPKCyGUE/J85hHKw6SMUVWf7qUNp0WQAQMXfsxj9qvbrtezii
JRg1vHXLnlu0hjdbezFSe94kiZMSW1tYYRRMPulDvHar5pZd/95vCS6zu9jokkkssvGdpxEJztQS
78qm8ja1z67TSUvarJLk1NIysIvs4sqSGupqO40US/XEAueMfjMcAVpe3sxNmuzodSGsqDSk5GK+
9WkvoaOEuWTbVSrsFpLWeBzBctKcQZWahTShudZZ6yYkCF9zHzobZX/JIhVg8PiiCFrbijkjqijp
rTbTSvAgyxOeB1Z/O5oG/X5yrreuxulHvfvBmYby1tEG5kAdY4RB4LDR/ao/ThRpHLIypt0AGMlJ
dvNtkYo3O3If/7OX+j/l+UxdZ4Pzj/dS+y/VxH8bDTb+9Dt/zfOtHEGfwMbPbsliu/KXPJ/4Lwo2
GPO6rvOT/eJ//SXP99v2idojRDZye8Q9cFeb/87uiRTx3+6eGB8RVObFdOw4OIGc1bDzm6PYN1Xp
RcorDpYXv45UDbBPQtPBcPlSas59Q1lYuc7QPWm8zCMult6ddxBUT906b2dCYh4tSlaP7TqNL41R
HP11Qk+qtwpprqdAcPCb7zkiUabWmb5ap/vaOufHnqvfaT+z/9UFYBV4FNjlpLtIK6dtD5AEcqJ3
My5pmHu02pdjOvJq/Tp+q+ttq5k0663OAwwCQT3I89yaAg827oQMm0Kz+hVEG4lQuaMbUADUP5ip
nwfx6nBIVq+DjelhXN0PbRc/O7aEDcI+Zu+uHoludUtkq29CXx0UhtMyuF5dFYxFtjY2ix67xQrA
2syrA0NixVD05GwGfERhs/o00tWxka/eDWt1cdCBhNy6Ojua1eMxrm6P0WbiDIvws1udIPbqCUlX
dwgC8S9zwC+C5eGE6iZ3kPkIRa+ukqUrY9aSlKuujhOJ9aTDgsLN6BytnpReq6dDZbGYnFxl3Pmr
d6VbXSxkHHZ0l8C76ORdToLgMi28pt9kuINzhmTFVVNZ8bg1Pdqe6rLOX3qmb7eYnuGHt1oXgNhh
pFDFQ3NfWzy0wK2KCzuf0Qc1KZoDZa01Ck6VXjf0wbywh2SkKhz/aZJWzo1L9QzBFQ6CZPDltmV1
fKzxXt+644hmVFiIsoU5iENnedWrSwuSgzg8FE9lXsJiL3BNQT0wru3yRz01CsxGsV41lwzevbBK
LYMvzzd7g9kds9jWrErolREFS4vSy1OtLSj+tVe67GKLnL4aQ8kU5je0hxUEsTNHN3tzTbTacIpi
SpBMvDGZiRzqWZHcTjJV9/TzGteWM6kLe1XTGB1kb1W1QkVod1kJUPli7GQGXaxbl3yzGKCRd3lc
bvrYnras4Th+QGsOVjeyLhRE6cKm9uxftW6BW8Ey8N70rnXULKvPghgkwYFwGT+TDNMNX6AWYPJJ
F1avjEmZuxOY6nhJ/OewXPQynm/MmFNT9JDoD6Id+PD1HM93QN/4G6XSmUjRNHXRkr/PIbxxHChh
5gUBZCb1tmhSat0HCTakk9VrwvW3Tx1MisTJmB5GUwozy11haZVRptczhP7PtF6GvdFb1ZeYmM1F
varOP39ZRtLR2/Fo5OUL8D23iB+sNEUjnMCKEu/WnlabgdbJ72IVvUtR9g9tZo+BcmYcpun6wX+G
fvhhu0d3kvxgEWXmUQzcREIij/NW91uiV6Odvf2caUBQeTe6dgYwHSgpF+nE8hwmiTqPAMkY68YZ
fhGG1U9I3+bzWK6esE7a7i21lfZR5dF0Z6CPQ/pmSWjGvWsfqoGD2vd2eYIKz1EzoXvv2FR2n52b
pNTMKufsGc58UUeGeRehQ9yNtSa3CWckWzhfRG++yTZoFDJhVB9NvNDg8Y7uXOa7Ik60e7WQIFsc
Jgh0b/p7BWITTYajhWRAD1M8s/9o86jsAoNEW6AANYAzt8WlUbd2tAGXnwwYlXj5fsQkDGWHs37h
H/jpXj3sE4FZqzRos+W6LZPrAVJtr7UPQ83cYxDqrUxxB0hnZr9wZXY9M9L4Jln3gkWXHGTWfIvR
v/AthROF6UJpundTazGJSfadszzFoNRCoU/epYPYgREHla3VWIPPKvDMUt11PMeAHqwZVSM1nDuU
5MfWyIxrZ+AenhteHDpuZQWGS5KMpc51OrF7nrKwjdTJKt3oxkDaOxuTme08FeN8Gz0n2TsqB9zv
Dzbb+5wBNR7dwzAAW+2ovUtCrTE+S3SMoTa/6nJQF3WSVhcZjIltaUrjSGTxozG6Q+mJWx6TBYCz
3kLjj6NXEI0vreZ9zD2x3aVs5Q7JpyNZUBKqlNYcMoRkJGc20I0qx1H3vWXbKD/Z8ikH9s7U9mxW
DzeL5em+zPrq5Lv5nkwNC3excIBTx9hNdR9tsnHOyccbj87MUpQBwDGfZnmE+WYdRm7Coe711XYC
28TunL7TeKGnVKnXWu9xX5ZKv5xz3QWp1q1OMEcPBRAo3ZB1ANx/w67j25orcE2e+5Wa+Anssdbf
XAwQoZHnDx3hsF90y1pbrvV2k1q1F1CJiZkL09DJpui73gzLwv3AGopDnC0WgwAPlXFhUu9H97Vs
P5O5i7Z66c3XGFNHAvExG4uAHRUbkXJp+i3Fa+WlMpxrFML8ltOKVmroODcWvclb9vMlDJJeyw55
mdMORE8TrRFm9dUKOP60KRwBy4F9rKpfPXTlsPZaP8yM4UWPEFR1xdMefpUgVNd/EHN/peZrr891
9DgaFTllKx82Aq9IoGxcuo1NyydJ0sDhMkRbKuMXqJdtULYWOxXduxw9hossErxP2xXDncu86jEH
O8saAgw17kxnPo1dBDRjoOVuIhWQPWYuLdg2OuFXiyj0hfegOPmNdNfmkwirq8Z417HHXd7yu7G0
2KN1+rUbZerWQukC0VmzsrJWl33VeNfVUI1vpT4Xb6z8rWuH4vJAsMLaNBTfhQVXEXfyLsWJk5QC
KRbvor9xpiy+HLCdGafWjIwJDuhCvYxf9zsvrhFT8IE8dc6knR2jQcuwMJ9wECmIippY2w551l+S
W7E5Y0pA+apGM93Yy8hjcOrVtaIY52Tjmd5GtZB0t9TRk0/u7Y5ZfZptl7Yu0df9UrvuYk8cWSnk
e0NX9Tadigh2kVD2Nmmmb8CV5tmQcfc4Nul4oOq3fnbqDosr98KQERtzQhdOmGZX7BDd5ZhLVmE4
crSTrriBVYZZHxSZn6Bqugzf3BzhITQ8/qwCS7ldvLstymrbROM5dzT9qonKBvy+avbwq4agH/Mo
YM1wNeFwJgy4B8XKTNFbXrOmUVWYlQNm4LGG9mqgg6YJ3e/S1rtAgTXcLwrYZppAysceuEGBsnai
aIebJWeNlw+q5ck1eOd5xDldZ+2I9zPXXq3Ov6aSp/0aXWqWa2fudn7lxLu+QA7SrBr5v0nTEJGc
S5yA8uoHu+MJqs6lO2G/WrWhVh8FIuu0n8YpDltruZ8dy72eUpOGGc/L9qTN9g7juqAwEBcGFX/V
07y3Oh55Q62K7ZBm/XbSp+m0Sg0BLWHRkWaUyzSu7+xIiJBy5+w4L850EWUkAbGJaQmN9lhk7vyc
u6tx4fZ0cKzMBABr1T5HHkO0drIaXHTfjii17Ygsv/E1aIhPcVxTNZr7ejwzdB2LeTpOrH+XS8FS
JQ+yWOZiO8MgCyevMrFM9PmUFRue270KpZMiRrbxkMwfSe4h528cK1LmYRXQmUveagiVO1n66/i8
H+8jd1m2xry013EmqMYchH3FkPalXqx0u1TOXeorLciWDqo4DtCwoADuXLuVeG8ptQwys1zejdbo
rkbpaqhZw1cTzxgbhTlcecNghQDq7RN91+M6Bm1vGJqbl6Pr1HcxS5WtGWFfmTX3DWxItKmpxvg1
dvGMs6xByy5pN5Za6mziTNdhBLZMCIZ0CiJmtTwqq4JsPIXruuc/+AgEG5HbF4vFQpsR66drgjO3
a0kxH+2LhbI/Erh9+JtS/zTHzKO2mbEu+mPG0e86xotPNxfZ5TiWLev41j5YTopROvPvdQAFOiVQ
w6LhO+7y47JE1C4stFde2jiZb6tCLs9FoxdXbSI/2IDGcqvMumcg3K3z7jJSYVomH7WUPPW1Wn66
g7Pes6Ku2/VlOuwaQ29eWb44WxMX112HABywBrqz0kycrWyJ241hoiLptl+H7rxwpfXl+OTQEn5R
VzSyLMXgEd6fO6S7skaDXjwrecdcr1MomaXTThoJjwLdX7ul2Boq1gGF732CkeLGMcTCuENR8p47
crGv6DUAkRIMrVidLFvjlu8ynemZFT2UqzVarCbpaLVLt9wYt56xgF7ESl2tpmq12qvT1WhtrJZr
58d9LcoEKGSW0VJn8ubnGnjfOftxaperaRsDxGrght324+dm9bzau6c/mb2t1fjNxH34TlYzuLva
wpvVID7hFM9Xy3i7msdxKF3mDSpQFWMsd6Q+3MSr2dxabef5akBfViu6WE3pYHTTMFuN6vxhj2z8
EOd95kRahp29+HG2/0f1+b+oPhaZOFJw/1j1efpqpCq73wfof/6dP6s+rvFf9loi56yIJNSWNbj9
FyKcxWwdNQgbqUE6l1H5/6g+NrUYQNpMug3XwTpjl/8ZotsmxXiQETwbGcgggur+OzLQGvX6bYQO
WB2fFzZb4qyEOu1V4vpdBPKMoV9gqYmD5zE2kgmOrCymcuG37+TmT6/3O0JpHcT/9i7A8AxIUQ60
a4JtfBN/GNRHPStxi1LaQ5+VOEoG8N8bb4rYfnRsbyVp22Ox1EzVadKrXv/5e6/H6+/eHEEJAYyv
DYHtDx8RH1YxWbnnH2J2g/nObVrcuJPB+65W5owRy6/Yl5VPeiu1wnaZ069J65hUOo1jhUVjIPT0
mM3ZfxXYhjCy9znO3NbLSp4tRYRiPjcVNLd4uepbN7qTDgD4/8eHcLFzGMzXBSfSH75BHV2JMfzi
H3BWr4VfANukhu82dcf5sbZo/4uM3KWJShKdxxddvY6r7VewZ+Lvwy5145QmSkLreRt9wP3q+2Qa
6CYsjpM/5LuVtvMgyfju5nIh5aFJ7oX//DOseuIfTwIgTD4+jZVx+HdYD9vq+9kd/UNq4YdudIpK
p6GZifT8q+jwH5LKP6cbICaylPAwxN81swsWOrIyeKfBgjNIloiD5+BdbzqrvtUFId5//sn+cBH9
vB9aCHlKTnEsN+sZ+JuSahptWTIY5P1ikpvcUXi89rH/L6LK/8v3h3xsIwF7dN5bf8Rq+A23i2LU
ABybY7rnMfSN2AcnvfUe/vnH+YGn/eFIgbKCd/YTc/+7mwIQAxONxPEO5mIUx8WFnZj4nDPzzIGb
pUWAAlJSi7DX5XcEgbzLCtxPaK/m/oQSywspRH3bzCs12hkoTquMdbA6MHE/oP9GJ1WQ8CA2Pj8O
GKnnwFp0Hm1xNmId+XHL4+s1t3BO0kNrOu3z6BBb+ecf0vppf/qbT+mhlTFWdSGEgX8Ra0r2t6MW
mVFBFqOZDiPjto3EHkuckUEq1v98p/KW+ZClvrE/aqHImc1y8maHQmb9bjCqbpdXTXNN6eBIGLS0
wtop9WfDpIRQ0HL15o5SPguSMQ1xp3vDl6QkmrEwggYfxoOp5/4uWUDjdeRTHpOYtWlJX8oeZ4+R
DfEbt7P84HSCfA2uQQZ2aJU8XZBkqshko+2QD6Bil6FmityEHruHKes9MDXNjhmrgLA0agzVKBof
CQ+eQLZ5fLQpODxXhTGuW3vXvpQexW5DxGSyGkw4wDYYFKfHXB50hOIPOUajp45Va1GXBc15s3YW
2GY+Z3w5kC6TbhvnnbUXkZ21mF0YehIbcyi/W2zcV5b+QKpCPrtxQuMPy7dpk+v+jNDUJIza6X2j
0BFS84vrlaSfpNkcwB0Wx2zOpsuFteTZKXIv7DzE9I0l0/Hcd2X9XmaF+EWj5FabfAo1o/xLyzXv
SisLjclbGm81tzlJKguCAmMYZhP/SFa/vFbRf7N3ZsuVI9eS/ZX7AyiLwIzXM088JA8zOb3AWMxM
zDMCQODr7wJV1VKpraXWu15KZZZiFnmIIbZv9+U1ifSpxKEcta1BK1K5F3V6WT5PAFTYnanqM1Zd
hW9AFtabE5P3tKdYHIkIUigU1vq7kWcE72Uh5qtUBnogdTz0HfB+WafFaO3NKvCParatjxabyUPK
51QeewFAv/E661tm0zVQc0UMCEg4Vq2PqqFJLotNoCv15Beryizb72wH1LrKWEFSzUikeKqiA2CA
XRxbj2ZYqC3PtuHY5xVGfGPq/VUbmz+oOQbf7Mr6Ubf5XULzxdoYCRoOUa42KsyoCyl6tW6FODF0
gSeO4KCmwRShUUV3YeS+x/TsHGIaEG6hnPU2bV1KE7IPsyip9my7dG2kCPq9E/o7q23lhQkV2I2T
BasKDiPea4CoKm2MVT8wC0E4inlEqXEti6/dbTWdDWx1+wyvDnE7H6WtjjXfzBTuYjOz13FmVdWK
sDZqFC8jb8NriChd5LsQYsZlTI5cc992nXF2kC8uvYGE0U6O/iCQJh4VaVUfFw1bMyIZKb1UFT0s
K4a75qzBGRzjcsoP0krEwaNsae8aVFpD6mrMOVNbE+PQKvZi4mF9DClHpOVnSy76NQ2l+uF6nX61
hnY8Fb4/HLOBYMgQ1fCvhFHvG/rnKYAVw1HRqntvaEB1RIN1ZK1E6nXyyITgAXKUjVtsCxEV2A7n
6bsN4GwHwDM+ioyNus2It041umAAdWwv3aa8JIs3vxTQ7wgTYi4sFTJZ4k7NKcBmzEZFacQvZjnm
pGwXpoP+NfTtWF0FhaGbsOZQMA9arNrKpFwdI8EmiXhzSOa/lSkQF8VAXwc/cXvyXHphx5YWWzMW
+oxM1b3MwUhqixv1qhPRqE0WgjRjO18NP2Xajpsgxy2s07T9jL0p2rkVOZA46csLUXL5zRCcLyBu
x/dZRr/IVwytqnAIuqQU+e7yiVWNktiBJ+FmN+I8zWuaWmRjxUz3jcG5EBu73ufwXY6j3WQ7UHXq
mSh4ThcCTInZiMUhT6kKTlk5MuBy/HLzCsh9QLOW1lZ9teI5PHkd1E5UNgyLEECyTVot1e/twE+O
X/I+EMW4+crgffWy0tAS3c9eHVKSbM98jRnk3ctXVlO1Ft9JxjS9HzB1r0M6fsgKYW2DKp6lztYC
b3AveTBQLspupu5N+llTN6d1VoUnzirOug5dcuJ+3p6whFM7SlPPL87Aw3MytDzXGbtPKVXELDod
20RIK5o9vkHn3CM83TT/AcTtnDfvHHpsBR0dO+9j6OATCaHN3QSxt1UIZvjWChN0qBfLV+E75y6T
kJSRg/ZdSkvdivOidXYmQjgNDwXZKuuKC8Pe1XEzHYvMdNdDnsa7imXNlszGNxkudsO+x0qejc6W
+tUH5LVgWGXUC+0JeOl4z8fvZZ8tNpj40nZFQ75DO/2qn0pUrL6gIbO1iABegrDAhmNPuiOJ4Zt2
fJ1Gcyrm49fr/b+W739j+WZaXKar//fAeszzpCS7/48T6x9f9KdPwfuNpYcJvtZhXgrA//+fiTWQ
v8EAdDl/wirHjuwzzP7hU2AsxUmAeY45z+ObYCz9nz9t30DRXQ8MK3YDcD6COfc/YJhD/PznQQKm
KxkNgWNiIdV8VSr9w8EtcRM7zSU+zqlh94p2XlELxwrkXDee0a30JG2sW0hfddZw7FqwMGi/g++g
uHdoNIdWFvDQ/Cp3TzMHoXCbDxW3RS/E9Mg+p7D3MvW08ZgFafvSEB1y1gQWI6pjscuiKpndcGEN
6Dc4Bh1lrhRHAlb3kHEuQep61VJcMB+pl+jtxQkdbOfcs9rtsIBu19bIM4q2khp9zzeoCEq19/m1
xuv9gFDaLDBLx3Xed2vtk9/fyGi0zUtg9vGmCwr3DguhtyoGRR+faex4w/Dm5ZlBSbHjyuSpTlP9
yMGlv7aRWdyWnXS59abKIAPoT5GzKh0R+Tg661vu1Gxwo7HZkmvVhwga58ms2+QsY3+PxMw5iRLd
aueUHCHNLiYQ1Y+UjG8mh1ib3XvmSx4g2CZMBE/SBF0SxPZ7RAb13ql0wCvcsh6UmbbHodL2Jpbm
Q+zOlIGUrrc1NNLoROn5g+UZ+ZWi3Jsjxm7t5DnzRT158SeRzHpvQyJeo/tlZ1kUZDB5/92Gljob
et+T6I6clH0d46Vjo1ezuohx25hVdQ3rtviVDi72Z4ieu84BPRi1XnfjGP3phGiaMiSZ6Bq89PEE
U8zozC8BvpBV6xXlus6d0zBWSNhAA57StrNu1hRMZ6v2sBt2gkR6Fv+eQvz9cCp33MzRdM6Fo3mV
LP2aIBbY2tTG41BNxVPeZsW6zPLualpZTLkLYcIwyB7bPO2vxgRfPuGO/Y4WCMe+MydeuF2xqSHC
bKXDd2qQ/tyIIYy+zb5H3Cn3G8ywaVkF/LW8gOncquXZihtx0pSF5Pz/mRvs/JHqG1JeuF6CmwcY
45Hn7bCisSgNURnn+WobVr9O64HCLzKo+9lQ5U2YXNGeq/oLxzL7rGm+qVvL3kku+7sKJvXb0LId
29KxEZ/slNZIQAh5s7Kswd40vOz3Kg3JJDTq7MIBP4nYvRuGriH35jJHNJVP52k6GQfaMQf6QbgG
N5OAlaBCrCbu3D8bRr5ji3UD8yR2oXe2h6VPvinZlan0IbZa/HTkOnUbcAaxbxKb6rb068+u9jyK
0qpnveD6kMvfC6/NdyScek2zpHl27JHA1PKb0j+MiCVMJbHkz0q82CpgXayD8FCPg3E3+gHeXlVH
m1TYbzwMu3uzLqad0bUVpPPIOWrW7882mXJgKV63KUL4hQYrHDc1Th642xXBvjdyyc2WLEW7pwjJ
JMl4mvvk0tO7veKwsdI4Kcqwo1iHQwErgwLybVpsx7FOdhke5LWNTflGP2z+WPtOdATeB71jzqwj
2NTpsZjyeV/2GQidum73cza5d3Y7kOm0xmOraawnGNCNj6PdP7MONg74xJ3raMu45AYj3jAKTv9U
9AQb3Ltm+qDD0SoueDmvRev/Ts+Ms3XdOfiWskjeQc/OiG0k4YO2/OSebchHadf20WnYNs+J/HDr
gfd93Ir+vWv5keFQ1Ju2zs1zlJfFDnIgl7SIcopC7RyoR5w/EGuAY0BTKn0vVHku0ZT3WdEGQa9Z
uGYj1F8SPen3QE+kkOmmaJ6alrW6oOCNfvnivsI+wnkqyFX9EDkhm/16jAEQmraH1dcZKEqZ0+pI
rAIOQFL2sIbrMrj1qferrsS4jkxSfSOGWVLrvmRJB+EEF7tbFlVI/TX4OfrMlZOyjEtcYydnzrS+
2Rc7zUmJW7wEbzSp5zjXnbQPmtafU1GKWPFuMZrPzCC6TU9jqugbjxFU7rOWmWiVVpN/yJSfzpfJ
bt3HiRf2k9WG3CLZyKV3bLFtvXYyaU/xXDBs9zjVfu+5+pO1hBsbrzlkenjo3dq7NeCJzA1BnPZU
Acs/NTqkjDbACnoIm/6ooVjdx2RcniBJWN4KV5+3j2nBHtfBPMZvAMe6LdN/cZBJFH8g3YlgBfQF
mGWke/sSWa0kCmnX0FnmESb2UNNvMVrDMKywwLE94tH+q8xsARXfNse7fui6B+qjGrHxyCm2K7p6
OJUCN7Amjn2zehFEjD+aViRvvJMxSGHTvWOxWdyHgxP8ElOswOzkoUVhUDa8GFk+XwvhHT3p5j+L
wnJ/OGXgUKNDuZ8imj6wBIOYdHSq4VjwtF13vjT1RuctE3UQ8inCFI39ZzVo58LZOf9hpCJlNacW
nc6tk/ExbGz3mfdIsK0nDMJKa9NYs/evQ7DdFKQd22SaPrMkCWweRhEbcCJBC/mR9VShY+MhSd2l
vsQq2jegPNnVypcEyxD2tscAweE2UE32w6ZG6saS6QnkhC/WMZflKZN42GWGkLGp6SC5nxuLJCgO
evo6TBhNBFjMQNzRFDa+OaMef4Z+3Lz7NsnxxDKDdhUGRQTButHGica54YHhizyoRfDn0xa6u9ck
wCFxwng44N+s24NnjPV7EE20jGkCXsda9sQP0iRt6DWjyOul8RPEAb+y+htBMUyXxmQ1uBHq/Mg9
R2ZUmYIWQW1PBDyyOMDa3Yq3MOhDe1smIps2cjCcvcrt5BYyqe4J53rrkuAQnjTfZmVtxSkWaTkU
ayszvYse++Yk496lWdsWGz2oDrcDF5yX1/OCrbW3jcDwAHSFsugYng1zff0oVddvOscJLtQPszfz
WOltJi+tj51nt+WqyMv2LWvTnoKWSHX4zaeues009sBtT/a4WVE3OP+EjGbdhWKsN5bp/m5HcfDd
i8vio4q6amfFDGMbHvFhgdqTsUwGZcYT0UEtQXsX3l0w29774LQ5noYaB5YZOTP0IUtbv3tjG5/7
UFrPAev4ZOUX1mSviCcx1VdmdSD3yr9ms8r8A5l9ffOzkLlpoi/uYwgovKlLp36nvrl/dAI8FiRi
TPGmZg6Q20iMimtJdGqFsVH+QMho0m1YuJFxQhoOX1lLlt/xm7jdzkJmO6sOtWBIDQNEQ0v2pYAq
dUyj7EHMKnltSu8a6QGjbkGTs29sscMQ9NB9QLFNQE0PW2FCaYVHOTPGUrQ5zoa+jLw99W/Mcw5q
ye/IHCZMUFq2nktbe7B8ixFZVxqW1GvZJQJwQxRdO+Zi3D9zeDTTHPOb7fSbubbynRJCXYjobF3V
Fj/j1FQw+5TrAcEDHr8aMLBtMrdvv0eOF/7u0pC1G5ARsxW/zXkxhtjqLjYn6qc5ZuFkCh1WwEkb
pTacLzv9UWMeKKnw4R+1Eec8WqzxrgLk95KHE5kEwpSEWRyD+SBUl7ZGYeQCd/1z1hbBOhKcEYsx
OvnAYzpSBA0lbklAbRBI+uy1w7KNyhaOND0ShcQZVdemu23CeT5nhiTXwhbwwk+YX0w7ST7DOenx
9vY9km4z7KLAKo9NHlkbM5tfak22Yy1N2X5EVuM9WE1j/JQiaf87Jf8tyPzvp2Tc8/9qSi5/JB/l
X3LRDMnL1/w5JNu/eYGD4xsQ7rI6ZVnzp5ff/w3LBicwSN1fwy5/9OeMLH/znMBjseI50na/EtN/
zsjeb4A+AFZyJv7baP2fzMj2Mm3/ddm25KH521g4m+4Cnv/rckMxrSVzPBkLdoVodJPnH04K7Ivw
mjBh/WHNA+vWaRCJimI+Mm70urqAJe5mYlPTWtL5sYVkMfzwlCzuZ7yr74FIobpEQQYgha8qNlMV
cg2Xc/leOBT7EjQw73F3udjwmdDuWB7ROZulBYaSLshdHMX+E9nT/NZOpDrF8FFULfcMg+UzqnH7
VmXJYKBZ5jRiZqKePrq8LyZ6LAw9c7qOMMlPQck5wuppWNjWbpP9HnMXUyDYFoQiNQIT1hWdYKUk
DUZ0OVB3i+nf4tkSzvbGaU2f+oLK9xgpLfpk8cCn1r5hFxqvKKWJLxbGc3/LCyvB217mlHJlRlZ9
1l1dv1W07F5Vp8VaWXl3joJu/AR1V75RGQqJgcOMPidj1jzqOo0+zNhkMibKDRmXlZEqapYrNMJO
iT9eScNWD46lK8z8/tQAcChGj9afJLv6VjE9UjMx72rdEwirjp43AiWigWU9lAoMlK33o5l4D1iA
A5OKtuJz6nLJcazwH1xH1kcYL/2TpbHTJV3XbWGeW4dwJhgHaisrT04feZtUz+oMVigJjzMi+WmY
cxAVIiIxv0qcxrv4ojDLdWvo/NkqavVEwwgnKSXB9kEXla8JaPHXnljqsR4duEbEmy7jjKOL6mUX
vri21+MUzpc5kuolz3TdrBcs5WUM2+YcI6T/CtpgBoKqeyPbdLkd3w92mW/rJihTyuiCplxJIot3
jLPt0o+mso/my/IExcfZR0TNSEwh/r+nVFHmC4ajIe3ZWNFD6QelPLALTG4csqwXMyqSx2CJ1K4s
4bVPkh3ITjWxfZZmypAQqyo+MArjU9J4Ac1+aFi5yOEWxQWoWOhDb0YZtSdLFMHPsR29dueKIuIY
Yo1+siWTEtwQfuZxTZykMl7TyHIfYjthYqKFBABB0M3Zp01UOkC0wNwaibnYBE4v101BlSW/xwzX
ahc/eFPa3XVSxycPh3GwldXYXOKwtCmU11Gx4XKF3G81YuHuVdglG/5cVpF91wy2qrbAHuprWkIR
oN+k4C5/nUqZ2iCAItr4+HgmqovwJA+J4H+qUkZ9v8IAoFP31lXBJPJLiQpW0ntN8GPGd7cQAAag
TjdNUk+fYkDfh2Z0H6SfcmS1vZl0CMMZAJ/gaaIxdth2k8rfwjDQ1B6FnJ48QLPdOqvNal0WnfME
dApvmU5kv+5t3WBmTcTVZrwGZ4C32wbDxB6uw5WdwZMNQjKUsB65FLlfbmE3oX4lmL2/T1/jKkKF
SB+8BFt2sGHDqcSTPXckLXJEjNK5mrIxDqNqn22O0OT4/AVFu0zIFqMy3AH3rlqm52KZo/Nloq5V
oR9RKcyjWuZtvDHR0ddd/ji2VnvL/5jLySpZQb71an6RVK4RnGeOZ+d6LVLuj2XCF4z6Q3qqRwil
yjIaiPGoAQGygLvoAw5CQZoiYoELXElfdvw1i5qw6AoxtiHAw2gNclEdvEV/SBAigkWRILYUEPdG
pUhnGR6i5WmtkTDKRcsIF1Uj0z/abjj3M59h2Itz+iWAyCATO9HF36cvdQSZxPc0egnCCU5fkOaJ
eROLpgKZ7pmx794dUyAYyC7YRKeVqc/eoscUonoaEqtYFZPXr8dFuIFON2zMLzVHkb4+sHbI1noR
e9TfdB8UoCaR3am1unO/iEOaupW9uQhGstNZQ8rVY1wMsvhEANdO+PHq+Q1cRXcXTKO9c7FfmlxG
Z3eRpUTUsuP7kqrgh+4Nkqp7qr65mnQ1X/WXutVV1Mv7i+TVaB3crLnN4k2U9PljtohjbtD+8KpY
nLIkkue5CJqt0Y1+sa7B/CyPWVIckFV19M3D2LcBhUTJ0CLHzYswF7mRvsJ6BYo8yPb7zMJlbTg2
6l6QPDqt0XBLIPPRptuhpCD9tUVePA15GD46izBoLxKhUwm9sfg1Bcwem2wREvMp/IgXadFcREZz
kRuTRXh0FwkS2k+x7i331C3y5KS4dCjOeHEW6RKwNGfTdKLwyOU7NTPvc2S0IPMaeEDzJ72z9Bzs
1Ojlv9wuLK9003aLWDr2Nrppu0ioPGOMS9on6KpNXDQ3Ylf5pllkV2sRYJ1Fig2mLv60v/TZAKTI
2svUjYswvwaVyB+gpzmEp5F2k0XklfKrV8PeLHLnsVik4Bx72MZQizw8yndnaDkfSyN7KhYR2Vnk
5L6ym133pTHzOFz05kG4awDt5U5/6dG0mu7lIlEbSLsnpxs1KY5kOro9r0jwDO7RyOGP/81+9d9t
0r89J1PD9C/PydX4T4fkry/445AciN9A8/zdwfjHCTlwf3OxSkmwkcCtqLHEv/XnCdlatkgSVzUr
puWAjNXqjxOyTfrVXc7cgo0U/jG+6j/YIoH++usJGTQuO1TL5fQeCPZJX10x/7BF0kXfD6WXQIls
CswJaQfQNTOz28SS+EdRDvMRgzP6Deg5tJzsS9b5Eni+tJ7Q64wH5l8UIMb+4cG2+vA5m7m9z80i
FsV9kkbH6kvNCUue/2sQbEhLMkRYphbpmeXo+KgIXnarVhc5uNbUz38Mi0g1NMp/jqcqRTz7UrH6
L0WrXMQttJpjvMhdwyJ8pV8amPulh5WLNEYaLf9ZopZFIO2uGDyGlz5p7BuCH6qaGurwV79IbZEx
3GXYn1AqyiR9mxdJzg6j4WWKGgBeuot/kUREt4PRyZ6+nbwHkH0BR35t4Wxxoulu9rA2rQIiZr88
UvOPVUmT1sobiug6GCbleV+aYYQax4qusuyLGacZlW88MNCrRhV/zBTFHHI37LZEl+I3qS0yW5Zf
+Ptu2fsBDnHzJy1hDnNiQN+jie+QjHm0Jy7in6g4HvaimmprA8PFfSriCIsa7Qy5t9IaHQB131To
yxmnnE1pV8EPvRgj2aq1HupbPrCgCNp+bYYZls4wS7dpJwHrsj0iGdJMwbmF1f21WaRhPaj9K5hS
+PLQWdVt8IrmEFEVfoCp2TGFhH6/DhI6xtc2vSBPTT72J+n56IjmxIcT5KTIjLrM76UXegIQ3Zze
J66uSDI43vCaK0JTrrJ7n+Vb5aEhzHpaGHdewLHTDXv4lmO6zaGm3ZfxIoxMCYKd5UJasOF3VCuR
dP2pTwsrXrnxFD34ff0L7pVWB9HPTbIxiE3+AoCY26So53xcJfbcf5Ytx45DGPr5M/jP9DhYZbOd
A52CgC7d4aPGiPzgji3SEGrUDshS6zFyNNZOVgGD10QN0v3cd1H63AgylMPjTD0HuRM5syDae3JI
bqP24ofCDLTMf/DbhYGyhu6d8NlOdhkb3UXMra5I5LoLdirqmmBTyAqnld0Pb6Mzupy/pPk98vlv
EEDaUPbzZHdTtB1Lmq4xq8mhPISlXPJx6HRsxDAwBKZ3QsDOdoAKC25vilyAhAD6zMaVVyLV2IFd
bTtRF+uml+EujTONKwwbDBFE/PqRVWzwnpzNPpB3lZAkYSv7RoLhkI/CAZdhh1TDtyj7otRwGRo+
dwVQtFgNtg43pd9yBdplI64Gu1B303XKWiPyBzvaovuTWbTFNmH1e2StOF7gEFE12BTZvnFYe6zA
aTdnt2vUyUxVcdOytEvqrF1n76ZlfzOC7nGOuTEzXKBkJb5LAwxJDgrEbyt7A/eVhidgf98MZebX
fJy8dVeiVCWTI5+A9PLU8gvOZwGa9wqMEaEU8B1EEiMfOjHBukFlD5ZdPgd2m8Mu48Y2KuuQ9tHN
dcuYhKpM1yHRr3WKsdNZMX9iS51d+F6Zu3za1fhNWND/BTu1I4armfZJd9j7ZmreXHyBGx5P2Zah
wTmC5y+gggecMSO7U3cO59RtM+EC1AUrWSu37VevcNJNDE6KhTG4Dk/13jc0FnWuR3chDEUdzxSO
KSj+iRManwLWIyJHFs33AmY4q58ofZgHno14rfxDNdv2QRkBeRlpBNM26qJpF5qzWvfYrdbAwGHq
JFlzLRQ5aK8tFgnQ/BAuM42KCLxMIYBgJ2j6bdEtYVmLD+URoCaSycxac+1GOZ+2aaXcqBzCoHhQ
jcFnbg3smJKpn3AuGhi82KLdp50//hiEQxavzGYGEVNshQ9IJLU9tWs7v3hlGvEfAL2hukf8+l+h
tOxMRxlXJ5vKeyz8CeuOSHyjujH/1Wm7f/NkZD95zVQ+Ng2lFJod6S6v0UeHufePLDU7Er4oG1v8
cjkP3ThRT4ltVSc/7qwPq+OStqxmvLDHKe98WXeEVRx53y1AtqlHz+iKUT9Fsliq0A2ZAJ4OOJkz
rF06Jw8PInbS9ZB22aaikWoX5tG9DODBJiTmHyitxPuUDb7HjsmKlsY5pJKwj+eTyOt4VyAZXRMz
D7/HJTuqFejb7p3j34LFMobkYg5Zhy84bPBByel3jI3geKx6/mYNFqJ5mHotGaqkj1Ze031votG8
zAizF4RzYmq5K1Kutya+Oa6ST2Y0mDAU0hqiRMOemJRe/FI3dUdK1Z0e4q5CNOPB1Bx4o08fMZzf
b4ARvG6lXDmxrLWytTCh2KVclSewmI+9It7GfG7Jvn8VjbscbjUjTCZeNfiL8lDRSpC82MwCxLr7
ylW8iTLhp3gW4wFOjKXArOEA3GhrmMjpi2n+4feDuw0zzRjcJjyCY/IWA/nBMVxFsVb7URTfxmmi
0icb6USJkHX4VeYbEKP5o7UoSU7pnVRk1DiV2+S/gM3/Lx2Z4+O/dlu9/Oz6/3lmx5CUf0XD/PGV
f4aEUH9N13UpbSf1g578d8uVb/7mQg+kwppOBbqhzH+QkwUt8EISPMClRXWxhzz9dzmZF7OL0owl
i9iIG/wnh2XX/7+yB19UGns5zMulWv6fKrci0M45TuH42BWeOkO7d8g3UmlztnRhU16EFrUKoOrf
8PKsdQEBXHBA2eRCjgdwxQarqVB5u5Z6iyeq7gxcrnnwnPh9vo8DA/02UUF1rian2SkXLYb3SOwc
u5BD5k6lKpzXAMFHEIS+kzsrO3PczRDgVnXQRw4NnK/SzxT3Ay1F4Az86LssuwAUrtMuM3FKmdL4
LDtwwksNqv4+98O85kfSOwRn2idZ0T9GYyVPfbWglqeyG2kTM3IMtEbILAwF+sKXSAwNwhv2dWU8
JmGddpt4SsdDazXV3TzqkvegJV7mth3gxwj9DdO4tdMtup4ZdHgWgnn5yXNwz1uTqOsmkWm+g5PK
QioedfEUxQ4Pdoszatrxx55o5DmQyfcqw+EW8Qi487Ey+QAJ1kYjqk00LA+0LrH7p6xOvYewktZj
aFuCs6/b2nJXacVPnPvGvAlUGKxAettbsx7kyoVzuuF7ztAgenvN6Rgx1fC8VThZLyrLavwA8cWz
NS5UFd9H/jz0G1PD7tp4uN7XtjNif8ij2caJ3UL470pkfx/7Di1J/SEYy/673eEOxjkxy60xmBSw
pxrdqO1Kh9+Hoy4g1A59Kt4QyR1mEyBhWIyfw1KLUzC234Fy2utAi/K9HVPNgrjG9qb9mDSG3kYS
wHSeRtGNwgmr3Axeld/5adFcc/rZ+Kghi3iruoDQwe7Xfcjg1myM2BvewjY0H3VTpVsncjlkzPXP
3rQikAWEoImTJ9HDPGLVmQKUkZQFAEbJCeMAHAaUBaqbSiN8lFb/yn6YwoLey46x24bReexFPjxO
wLObjzaKuncxNupXkg7y0eUVdl5ydU/wANINkpW6OBAIXahGBR/ZCH/9juXA+zjZ6mrUpoElXfy0
y4IgyUi8vHDKBv+PrVY5nW33kKURDItWw/iIYvUN4xYVOUOYb92GVMt6LpQqDsLGurIDoc2JJC/H
8Z0JqRIbeHQJcTWj6YhkpEjrJIHNreP1HEhLjjN41kjoZiIWF7R4NiWTpEBsqM2H0ZFvcxe8CeBB
rUCGZJAq6kPgJnWwtrHPt/uh44oRkem+kBT4hhr5Ez9ZyCqYXT74I18cnHwgKh/nqNFlQFslLSLm
gfWnvPE38Mq2qLXumuSMm3Q8ThLJmIvZpjtcRQhDdx1aerT3w6mN1ozPb0Vi1PidYVLxLXW71FDh
wwBZgsRtVtOcaA2bbnAnFkABmAArPmbZPCCxzaZfHKi2Z7PrK52eM0tAg006RrTVJCrnrnOscOtZ
VXyMi1Bum7ofOQfAtJO167/YbUENVj+fGbYNAEhdvM/8fPFh48l0Qj1A6tHjjq4KCuynPHudUK83
RdqMZ1p56SjrCfqGWrK+76hux6bgPCLeL0stuBXuGBd0URKLSLFXndLMmjeVUvV+sDv6PeEo3I2D
M/IJpPP8rcF4eHR6H7iB6I1nvIKxys/ggKNNkXf0GCRLZngyLOoI6jOmnFcznIByUYF3RMWct7AM
6jPFLtWdzK0Gl7fNygWnXmNCFVGM4kcQvT5PqrZ5tILW+kbsLl67LqTN2JHxuNb1rPehQWnFOsiz
7G1OGaHsyRux3EHG4gHxTpgHaumgwIzBIWw5v7pyNc3DNZ8j/YsgFuDNwfN2MTQepPukVvsp7D5t
KkxAxMSUtsVuKTd4nNQxLHS+rqqwBWSl3nmxuDvahYdDOTech/KwMuZVX48juSc27J9mydtm63Fm
u8BHxxAayacIAj3Y0EKcE1zz67YEpZAv3koSYYcOEDu7p8DfsknBulAaw8FsS5iJmkQAzs346I5Q
nbDwi7Pbj7TSV62/62phXhSa13lCWNpOZn4LXXLgXodPAgpR54OzTX6pBLgMJRq+zcmWZ+8oWZIQ
KmyOTSCZKzBlNBsxWQ+trNZGNZkabpGt7+I6Sq4JsJ11lte8Zecs2ICqkoy5TbgbVXMGlNRsmX0o
FapaECVFPW7ZjdWX3mJUn5UdH9s5+N0P+uIYORAzg0htVTb+XhS22gqp5VYpXjdAPo9+20UHNeYW
3kb/OpDsIwpmXS2WgitfDQ62wqTYtUBMofLclOiMxzFOMUW59O4ilXM35tfIoxZqgo/NqzGB/Eka
sHN3zty1GzsL8H45g+rXLWmA73am9WpUfK63RiURzuy01+oOLGdUbU3enC14xMmiDUZYOqKWY6y0
2LqlP1OUis1ofsIfGBivI/5ZvUmwo88bYiLQPYespAsXunGe21sPtUAfGhk9ZVlFa/Y8zBxlOlSR
60DHDpeVIy3WiimUeyGxoVB9Njkroebm3qxM3DM0gTCV1mp6WThNJ69P5Vk1JR3L2hgpxii8CcVa
4+0i1zL+L3tntiW3cS7dJ4IWkEAmgHNZ89DVM5ts3mA1J8zzlMDT/xsl+T9iy6aO7n1jU7bY6KpC
JTK/iNjB0o+avdND1B0mbOJbTMzVwQNK/TYh5m3YzyUn8tC9vZLCzR893Din3MyRg2ySFq4/7ibh
hd8w/FLr2I3yvp28ejd6tUUOq6NXJC9YXpE9eYPSKdW7yAzDF0YQQPgSokNNtRCZ/Nx2DnEzO8PG
nCEyjRDrRkJ7Nrb30qnsc4PsFW070VQWlNqpJ6DNk8vcyZZn28qbIly7rQtIe06z6ITdsQCM6bVD
fzQ5fpw5+hoEJ2tQz2ZgQsUxGbveWWDzIKgs4ycq+WhoLT1/bjaR3atNCifktZWLf5jymOTBi5r6
MfHRc5F6JxrOlmJLDHB61zARPsxWpAc0cI1ci0rltiu3mTrs5z6CVetbN3ni5RLTr54+Af9AM2rl
npks5Ld45kSGS2q0+fskAdrSHg5hTD6O6uI23NrayBntKWJx7IDohMxJMRyd2DE/gvfFB1nRjrAG
0gu4tZqcAkpR2plQyjjesXjPW5s36Vz61hcHnh5fbGmiibHfIh6QmhPjCcSn7dj1dKI0vRTrDnQW
fR0qyu9AXHjkktKo33YyulQSwJg/5t3N2LvyqCKPI39BwehDmzV9um1lke2dQjVbxFz75FFbNWwy
zFbfNL7Azz577g9iUu45cKICkNo0uDetydZsE4RW6F9yU9pMd91PXU7ZGiNtjrahdHaZQYZJaLqO
GjHNDbiwRL3alYMxpIXlTWLbZR3IhH/JSDV+F0ZA5AlJ7431ND7FowF+Fg/lp4GT+bTGLuUGGMDj
iPymOYtVSP6HXHlnP/ZWaS/wZqCAk5tuUyf2UZUINUo9DOfZHcZbgkHjY+suZoNi1OtEcnwu0yp6
m+oRxyHTWbzocdmpVYUQhNl/6Nb4PkG8Bx0ynorUjsYM95sg735TtfF869Fv81SNFlwR1vPkR9lZ
7bNfmNmn0DIz5L0p8U/lFAanGFzeyawIN0BTqc9mHaoHe+5GdM6qPIoZBrhBR+TKwhC7nfDdsfeH
PCtlQGTT7eg/TrO82GHMlfskM4qjRkxfVX42PlPmZ+8MCFhdVTP5DTG0JUk+3CauK84sEsOGLyBf
FncQbFhY+eyUY3pk1NU2zRPFrMzKS0Bl2BbLnD6ztHGSM+xDwiu5ySja77KvUarkfAD9PW7julek
Acvxm8p15JFn8PUF5hqwybFxyt1V9PmvPvZ3+hiOJiJQ/zltdX4r2refs1a//5V/KWTOb9IDvyFN
jwpyX1ioVH+oZEQff4PuIZC7HA9C69Jx/C+VjETUvw76ZKsIXVkeNjSFuuNY/+SgjwntL6qYjwXG
44QvgQwotWSv/qSK1VTac6rS6pyLipVJKNeC3WnhPK7XfWtUXU0Jw7UXIs3tMrgti4kRfCNNA+fA
3DGVesp+r5RoW2VTMEHWtQGG7wVMtPBNLTQA1lg6KdLfCyryhjzAeNv9Xl4xCRd1ABScotaCqGeu
bganbr+CYH8AluRiyGaNXjuRcneZ4/sEe+pwU4l5ejK8eQZj3YH6W7ORKrBrMg8FGo2LcqmV1VZG
32ZrYlx1G3ich6z2+vo+MYL0qakD/7XNZhvVnqE7Kf1mWLbKRRNhKJv8T4aN3ZRLTGrecjAUpDux
89FNOBU5sc3Yu0vrQr3WWLU2hl+On+PBYeLM6XBHSlfysIgozElo/mO2b9NgvupKssPpnJN477Po
M4+r+pNobexiFj2wX4mSf830dEsnGCeIIYWzy38El6FXNr2SxJihuljbLrH9tcaXxL9DM+kDfBW2
4+Y0MdQYwfGtEOE42SOdMRJlL80Wy5JslI05v+8xUL9oDjdH0UzjniQcQOtWTCcG44sjLUa4wkRr
xIcoS+Jv3A/yIUmhYm0HNkJ3UV4QEpOK7XKpLWxdXfEczS4SnNeX94zY3fWgwwg9zOvExZGD+GiU
WQvRCxbMXemE/cavkMtyl9QOHPL5nHUSC3Lcsxe1RNHThso0dDTYAtgj5IjMSXRJBK+ePxtTXu2o
UTD2NRTSoxOJ+St2NfcYtVb1NFNbcNsbdXlT0gKV7x1KSO50P6vBgr04OJ1QSE9//De+H2eILoYU
FfiD2MTiDKtt8KmxPCUVz6LihLdnzMqNS+d34u9EY2CssDx2/cPv1SfmtQflvyvq/w24xDfpVyvq
vx2m4vrgL/1rmCp/E0QymbDCf/EE2vj/X1M9CohcDnrkW+VChlnmrH+sqbb/myM5jZqmaSsF/YSV
+H/XWH4aABF4KFhpWRX/yRrrWizcP3tzubwNcglQn5Qmidmf11hvUGXJdsOCuTQVCLFD6UFm8KGe
FVN9E4821M/g8wSdFAcV850PJr6vtWPa5TmOwv7WLimgJ8EOhNAlw8gURiIPTWF1pvg4e2ZJBrCB
nfnIav4cQJEg6dHXb6ZdsaWgPr4JPxAPKV4E9LP7Kl94xIMwmm8yKJjBRoBrqJaTb6yg1OJp0co3
u4JaslroN6AkSwNqGdW0ABty/R0ete8mp7hlEUe43jY5pRTUEJ4Zp1TeXg1B8TzaTghTiGpbByiy
sCwoA6XxbDiyoqgsAq1aUcTHc6EhDwjv2tm4TEFvrUZniKK98UXhAx7OLQQm3pZSiAOk3pC2Jbxa
1CAhtfF0LLeBN1Ltg9RFFrdNvzj5XJwBHpBO8K7eXyf91CQtYEsrwE+Jw4R+OXt8ESKZHnPOfRBS
WtgLZZVX9yDsTJcJBAhsE4DIK88iEBStBtaChw7mf4KODgC5dl/YY7IFdUFsEvSl6LRaUcBq1rvA
D7N4DQ2lE3c1HZD1zmDm8dws1Oe+cmj5hhNVvTqh491cq131aC/vMmF9TCWcJ54p3QMNOwnQTHjX
GLFnlCkvfagZNJ2Gbexta9skQd2urdqVzegqpyV6oO4QkCNFbEZTwxkeC7jPHG3pLLn+MWPqPEMh
VI1a1ehD+XqKcv4OA6rUvakKXb1y3qYyT3Y5HGzHS+O17JXHBNwB6JMxRbQ2oZb+i1emlPQV8P5e
AKKgtzUeU9zFE2I9C0vyMq4C6uiW/byn+ck+2lEn36gUrNs9VocmxlnSzmefTQSvE9H/LEIrRUtz
Zl7QtSdF1MtGt0uxJ594/vILjJS5hFs3THh38yGoXoliU0gSYhTN2cs3drLxtEu5heeWStxiQR0D
SH+BGR67aoASHZZJ940DPkxqIKYUu+vlx0bQWLJ9liRdvS6NYmgZwxkLPNsh9RSsaOTjzx5sLEB8
glDauhk1/8sMIPB4rcDVhK5J19IE8apCgN2OUfEiAsa69148qJvrFRXIWE3ZPN2P0IC4N+sBZhD1
5qTKxibtvLVNz5+Lp0MM8x7QivPG0xwItBPCHlcmE8+a5lSOwkC3OcUm0nmAbO1vU7um7yy2cQxu
A9Xb9ppWcn5+aBOn3k+QS/ARZ+qjs7QnvVx/Sy+b+/CQTRiV1xgp+GVlpbjLDGFTqtqgU3CAbUln
tmrkc07zoZ6fujEtwSNly0cqzOX9gaNrtrfdhIDjqxamelPyz/4U48gn0Q443Chx5hCe4oYAhISi
jpgEI4ZdxsHJGTvt4rrKfsyz5I5MlLHcUxb49VUoDS/flz1B7LNr5bpfMnN6rd20GzedD14D1u34
aGKhv6dxtHrFqojLwmS44XGfFjm2ccdn/OVxPKskkTopjJrzu2j9bZ8Xob1GnXFvlekG58Sf/Bc+
TBUxenGtR6qoyehmTVu9dk7fBjs3Efpp4C4GO+7lu9m2luFSKB/6uGu/JqScbJLZfC0yP9NPnjII
j4uGG1s0Y8OL4Q24UaZj8OrozrSB08uiXXcjB0NCVQWZLN6yYT5oUFWHEefc1xpRx95aRenZWycY
F/RsCzs/JNF0tIvl/Z0ILbw0DLtuFEbigQvm4x1bPGdLTlFAQ8IvthLgyXEog5DDbLI0m2VexEaX
J8YDppniEfoBHokhXZodXXBEH/xydnfG2EzfHTe3T0EDsTIZPOtbJt35xQt77e7Yryc3NWTi73at
x+deyulY5eyGsehT+BsbH6gXal4i4bQbaNYL6Zdp/57ao2TFxjK7sYAx8b/pYmd6+bQt8MR/xyWR
8g1gW3X2JFT+1ZC4E2NS/GmvFGThHh4Bn6zx9liAlpr0ki+ABDmOCwFFs69bx0iGNzKsbxsaRL8T
Doyc7eyBXFrpqZ5ORac9/DDGo5UbQm9B7eELSr2htW6yqy4wLxIB8zhof4gG81U+WISEcZEU0kVc
KIaG1QS5obgqD1ZRfKI8gaKi7qpMYMawb6q0MMWHoLLLlzHKmqdsdO4jOdSPk2DkMmJXgbJkuU8F
M4MVBVSdd1cv2gjzB6g8YWR+CsWozw4SyrxoKf2iqqCOQjOWI7F/vh9VVh2GRi9f/PGgK0gAPQpN
24JhR22K5DZbBJxxkXLYMnfmQxuBPtXCNbfZIvq0OKKARQ9dVG1xNBXmhvjL+DmoNJEH66ocmVcV
CaEQRcmwCG0DiYHrjsjwTBjce41JprY8ChGk+kWaysEhHQdlc1ePdvJZ83g/U6/X32Jp+Tw2Xn2p
oCt2K2vUlSLsHXQ3rZqTzcDB+GnyDWADOrEeUkt1PwYq2j5PVy1NX3W1+Kqxdc1MvC9LATTUzSdm
VcFDFFH/kC7yHFtBfUOdsL3OWrY0rqI/rLWNO4j+atteNb7Jzb9n3ahv6oVeHchJPCQxLjMvRtkL
6ey99ytfclgYKYJKr0qiKd3q1uWUeDGDWhRoK6bx4KDIblynH2mHwG84OEqfqjYvPkNQdNayrD5A
D8BebjYkmxA2CTPSh4vWaYnwmCAv3hiTdD6NIzYzvnNTs7aC1toGRhSd2xAEkU1Q/NK7zcHrQZal
LgWqkWmBh3LLSjs3Y9Q5vMLlhE5YINuEleixeEzGrVokWxPtNh+98kBtxscAI9EqzBTSqwAyBQIN
dpTOMoQshGDaMiB0ayIMoe0H8yZ0arViwoh67F+VZCEq+8ELHXXv4ZZ8KklZ8qCHqs/rYWCVzmAR
XKRpQNl0sPThB7XI1gUdihtrkbJDoFw7FIf8KU4oSVsli+gtCiveIJAk7WJvMVZ9hyOHPFqEUZB0
xg41bno2FyF9WiR1BCQWKCoGLqxAwyHWnN83Xe4/2J2JHF/0Ef8onOps45t7jCTjtPW0iPj9Vc+P
Fmm/X0T+OAaUD53t6HUJnW0pBELzaguQOTH+PgL4lUPzkhaNkqEewg9D5TPxaHXHE7e1T2rxG2j0
TeyDEYpYr/gcuibBmpDnJthjz+0Vs87FvTBcjQxQPEClXO0NFJkQ46JjZl+N9JNVPi98oNbvCSC8
S7NOHSQAwnBMeEkbb6jYStGCjLVui/wxChRw/iaJnM08he2Z9mcHwNgye2e+Uu7G62iPv6Mv7nXg
57LefEuWKSBsGeaB19FgtEwJmVzUB7JXTA6vM8Rlmpgtc8X5OmKEcKi28TJ3hIkeI456/WUEv74J
JnwH08DEmc5yccakNdzOjIftDzzf0ktHkQug9Zxx7j05ApD5qSwf+1yH6jHDN7pYOMirDx2eAIbx
zpfUEma486lb4wtkshdMlZXegWR4CodM3+CSaLdTnwLmSFoveGjZBlxEVuECKCY7xBM40L4528AH
A8d/DRktP87BSItiHkY70nITEruUt3WBLg3orTY2fSn7E10W3Vlb9bT3iljfW7Jrn6MxP5GkOlce
YcmaVoG7nATSVwzssL66ujlZgwz2Tei9sFEbYe40GA4a5wHkWkaZy5Cm6S7R2F5OOG5pSop9qhNW
o9NUyRrWJbjqXKj5sbfN6otOc3RilrxsWFVFDuqrWDLcNlG5tG+M/Os06Pbe8Kf5zkCMjLdhFcv+
C3be56qnNwSdmxFJIPakkG3ynVrtaT5wH0sr+0iKWkfnIqvd4MYuzLdu9KuLlmzkYo974ZgS9+Nz
TiYiVWkSuY++cKT5Mc75UzOumrQI7suKGlQZY34wsrWsxo9zRA+BYzde6N6Hoqrvefodu5wn6Hj4
00n+/nf25p8xwe+GjxjxbSK1PtFV5piO8x5yG/pjP4mQfa3bNM5xtDmJyjgSz/PkUigEiGL/6+vJ
97YmvFHEZHGK266J304yKfjztJPulElJsy0PBfVpN13E1p2sqXxL6aaJNqLsoa6bjnMbDl5vH5sG
GP20bomo55dEUjW1M/hib2H1Oc0dg0zrNjeQdk4Nc94XFD+fegVM6NQpFAHbtly138zQtH0O9E43
PwllBAgYOkVgQdx/7apEvpVyGLsn/Kyy3c2IlRCRCkXV8ueZ8wRtTZ7mwBYG0mavTy3Hir5M65kw
P8BfKCTfuGWKH5h1iieboj7QIWDn8zU2turVzKlyvAk5GxnL2mlywIIjgl+77dudT8S+3Xth2Rwm
/sXmzikrS+2byIKQ3lpe+Xo9C+eqtm5//SEs044/Y1gB50rlMKlhAm4ynHmXVE7ZIUPLNMuDhFrI
STNOOBv0VsZx7dcXWn7QXy5EqIRtgOPZpKJ//rC9hhMcVonyQLKJj7jy8nzbFTWfD989562NPc7W
Yak5hMw8ZV//6dU9k0yLzzSf6AmdRD9fvTImy0UMLA9NUolnNY7QGOt4erSKrMERanBV1bkcAowx
59j264tbiBLvXruHDdAkWW6BTvvLa6fZHXNG0NBHbFX89GEMe+fiprV4LjDp5hugbrz4gYDDGZsx
e1SzoZ0eU1fo0v7iaOv5+gv9VzD6O8HIFx7jwP8sGN2UPVVg79EDv/+tP+abnvcbQg+159hEnSUH
9b/zTdraTQfTiYRobNm/jz7/Nd+0fzPByZvcgDy2fLFQ8/6Ybwp+oM/xgiwWO3bWn3+kIdnvvtCW
BesdDyvJLyAHLovrz3d6PDVjTzVLc5RFQO1fkhjWoxnVM40acbUr68QDaFq55pfWcINnrD0NRT9F
cDKaGDAesWciV651U5qq2MPgHNZisDLimJgmnr0KZwRl0/DHSrPzqSBPaIcqjP57wqJ7o6Mwe3EE
vvyKluU18e2A7AbmsQ3NVQOFa5z2rNBsxn2XG/OhrMkN9UWv/2ZJe/cc4x3g4cWTk7eB99R+/11P
SBix6a+qo27AzBNw8vchloq16LrldfF7/+kW+TfPzXePsev1kO1omkIsdK33eH1hkGsK8WweR6Ox
VzrMviyRDc7CvAe/vtI7rMRyJddmDUFwBA6J5PjzZzvjeZ9biPpk4+p2g00GZtAkjT1FefHTIDJn
P0VJ8Pjri/6bl7dM7E00ScFtai7//580ycQU5LkLuK+9iqZ0ZSzx2ZZMH6ZRLZvpb9bKf3c1dADW
aQvTNdTKn68W+t4YF3mSHS1zlOmlaK4WJrJud33m/74MftX/E35H48omGs3/vOGx3qEsl/cTKYKL
uDY0S55LP19Mp2EW5akZH+tIZ1hNowDPfl3n5cZbegeiKdJ3fdMjr7XpcAAj2VVbqvjaf/yaFx2C
h68JTRN95N3HmlmtO+W9nRzrPmXjo9uppVQuCJ59VRFP//XH+dd7SJqLzV3gEiTgKd5JzE3tZ3bX
qATy1Dw/lBjNNp3BNxh+Esa6qY3J+rgFTVx/c92/frASBQfbnqWU7zJp+/m9TsHL4yurkmMx1gMP
Oz5NxprjyCCnT/7ZtRye70TBfNQkPl6LLeLP13JwF1lD5MfH2EKfrjVml1VlNtM5hET84dfv5/Kz
ftrXcC1pAS5xvGUX+96bj8lLGY3BPTRPnD02ZeDmJ1zCwx8h6P94syKA/fU6mAx8xSLD7Sp+fk29
ytpGYbQ5BiaNohs9JrwoZ6JCORhs+RTFMXYzDZaCoTgHH6rhOIhdfv1a3907y/uK7ZKFDsisUOb7
e2eYrJQa8Y7fYWjR/S16RVbhbIAwJ4hwolubKYuyp79Zz69v4bu3WLAEsc/2cEX8RbEbQoUnOnDj
YwSN8WOTqPzElny6rZDb9w3CCxttnJqw7CYd0rTNOWY4jqrQ38jj1s3XiujsiRZHcA2mkZ8CuG6n
YE6Mh1+/O//u95R8MChu7A4A7b77aqVYlscZj/LBtF31ZZp6p1kPDAX4iDI1KnT/hOPzlGD03xrl
yEhrENNyAg2CI6UmzhnMWHCEUGPf+oZq3Z0aojKBCuaTevj17/rXu3bZD9tYV+AJE31596uaPlVM
bTbGR04i9IKlnEtS2vjabvvr67z71nPH/L7zZSQBGdl9/2yMDcGbYrTxsWQW+uDHM4pFwfTujBVB
Pv36Wu+X8+vFGLYLno7UjvjXyok/Pakmr5WtoxOWc6Zhm9ALsFtm2AoyvioEDFFxKz1OZ4sB+quB
/rDXpez+5o21zOux9efb1bNx8SAZsyng13n3VMmayhB8M4KD2zPEP7qZYDHtfNyzx7Cv5gfcLOYX
GQXxOo57aIFTFSUhf04buMB4BBlBDsHJp67lviNI26/aOqloWs46CJQizedLFrUk1uNaPM6ZHfwY
AIi8eFM2Xwis02DmIwws8cOUnCv88aExWXCJDIpH6t7UE2cN89ABPbmJ8C7SX1vFqMHuOD9gwrPJ
OBTRwHna7N6ygGLc2WAbh/cICBRyQfAj9yDDn4q8xixdEGk/ADBysP67DPBWwAiXPUIJkXJV1MJ5
i2BAfi363P4wkmivVzoYcmPdgu/8kQ2dM27yTtvRljqf6BLafLMdydJiNUP8pY9YvMs2lD+g+ngC
3YZt47oITC9cjzHm6R1wW2c/OiabITr72m+M/8S2SGr31auZeDOUSbjf+PaH6S4tfS4PbMZ48AQG
xxXwPvd1hq6y0ZihL+7yd1tZ8mtM0oZ5GI8tWWVcLs9+aU8XnjPZS11P49317Q3U2G1FEZkPFdJf
ekKzyaJjYIXKPgngq5cUXl+/recoqcgxLKsVFNhz082sUEzKjc8Ftkr4pqa2zHWWWfOBXAjv3SQ9
6gQb04yeHR07H3uc3AZcQ7O4X3CNSzCVnzPSo30BCkkpYe3GX/AvYOoMGhJYe3/2M1RVyUMBEpL9
wUMyEaiKvLe5LeIvWZiLnUVQ+S2RNaIWXxrqVYI4p7V7pNICmn6j782h1nfxhDmHQbsVf85Ux9IE
beTFWmJIW3u5D/MFpu31TOUQsb0u3szaYgODVXLe0ejIveTSmnQJxykLkGLjFhZ9O8wPuTTo5Fvg
qhtmx5hsE15Au8ppoMEgzA22ReWv3qKR/iBordy9tPNpqPdgGQ59xIkB0IrxrAiNL9As3PmhkSUn
IiBbfwZnxUxW39EVWe9gzVqQtedyW9NITvVF2TyEmNSOptcUZ6aJS+8t3gIlWvNi2cV86mv8zlhH
guewc7els3CvVJFeJq62Bmro3uWzu09jPMQ1ZaYM+xP71QPltaqcHCICCgsJW3tjGnpeC858awsj
287XAGTgYmYpvmBHvPjxgA21mE6JRRdNRKIfJkN5AptBctqA0JTmo0+pIS+L7EazjtI0g83ZUee7
NA930nltqDW5wNa6a1CwVjjD9GaYPGfNAwdvSh1/UAGdF1NbCdIlGf2yKQ0IXTHuU59i0hRPN3EL
U+EDo0Yz9qPHNpq+gJd8q3qj3Sb07W4mRfBdQKs7Gqb3qV7oNTjdKkQtTdMHIov4jLX9NBPSwsQS
30YqhqbjqOdhCM5l4YafOtyB2whHyynKchZgZ9kj5WK6VbFtX4Ak1Q9WnLUnY6AcYp7VTerWk0dF
QQ7Y2aefvBZh+x24QXWYrBIUcIGlBq0itJOTVTqltQqM0L3pZcYvVGZoJqthEvMHMhv2To9ZgLV7
EP6ZWV59x0bJiTajYr1IXTP70IAM/YBDYHyaSsn+oSR6Eq7oapwuqTvbC9CTsBC2gG9JDv1RZ0of
o9pH2A7YRV+a0HxEKB0f3XGatvbc0w7D84dAflkN0Tqu6pxpLYwul29adnQMxs4YTIAbNxN7kdTT
PAsL1a5RwGOWIhRZcKM8EdzQdw9VwtEHN166ydnm7XDEOPt+HBziMpXI71qze3GpbdtYYzzcOvVM
RCCErZdsOgVucycTAQqgatNdkaTy3gS/SoSoDz92STie7V5vujgYT8nYm+DGvNH/bCe6DVayAHy7
Hlgnj4XfRCdy6ADGxAjBdh5ybsyEvQNHhMx4yEgCbPOp+YRELnc0pQyvtHV7PzpHQ3MgLySeRS7d
j3qc/XlvypjYTD+C1Sh79mOFrg/VPPu32qgVMHas63TQVGujq90DJ2j/4GsL4a2y+uZ7JTxvWy1B
xLqz0Vgc8+IHNDqtHcIHDvo9W5jC3fdu5j9kQR1Eq8AObA7/SDaMKRrr2aAWdG11mX/iQwWWJiGy
8BCGC0K+yPmqZ7N9cDskVE2aZOORvtp4ilsA4gO4tCCU+9GFjK7IgYJnjR3qidvynuiZDX3MSo5B
UosL72C8sYG41kNg7QcpubH94kLymMLf3Bf3YZ3JA3w/+8Yno0g8ZJZPgaytTe6N5Z5KFxrOUXXe
+gU4y0JTr4d2RM3xunKRaALp7aOhEKAER5Ii9BwDeyWsdNubXnlnzgHbfurCMee3RkKlfGqUzpIk
wVlDDOdVpoohTlmHZ3gCXrkJAic7Togd3zuO4+SUxh6fr6E93Ez+0K7BFfJMp7G9WRflIG85sS8N
tDhGg8EqT5k1dXy7OvT5JM9A1MjuzsOkdbDrNvLXse8dcj03x9ErkNqswDuXcLsvSY911QmH/MvS
Nqq2KSLfRwfSzU6pJP3hy5yYSOVi+YcyxiwpyZoXt60+5/zobVOXDpUuchbZmoDy8GZWTgIkz2iN
Y4hCk/JwpTe4jgpJIxqQRSsgzmKSN+UTjzHzi6+j4VPk01eUxONRpJQ8DKeL6/flF9cqhtOsE2OD
2KrvEXbm/SThieDC6u4tc2i/JE3Kml1nPDVYBJo0JHPkuHUqP1A1VbioVkzAnZXpFDr6ERkA9rq4
zSK+2F3BMakzftQqKlCFKnEbE8P9AAl/+OI0sYeG5sNNXkiOMI/N2ZM89mATufmaiUhxMNCWT7jl
aKnI1UA9FNwHM81r0DID/Mmkxj8C/9Jas4sKbydyJpsuq5lqYEAB30MLI79Vpw9OkZgXZ4wzACsj
zwyInXQFYxRQtExQrdivrKTWBytYEDoN7EkC2qJkOZvm8MmzEwJxBMwgAiE1mhjC2SWloD5ZfdrZ
eI4z39z5acnnxkNhj+TWnao57r9WnI04YYA1K4ycd6Hx4s8BKREA12xxLpFbEW1zBYVwyrSDl0kK
+80QlfFDqH68CTxocLKYk7VFJ/ZeO9onZB4PtEHLBtuEE7OdNKn6auMPbIwpgw0UZMm0flQ2pcgL
E3pmeQ2ygJsqfzFlQZDJMx7dQSPzusW8xpa/w6qsENfhUABpoSlqEbZdly5nq8Di4nHGBg+BHOfr
+EuaiahYG5yTgUp2JY/K8ICzRux6NX4HGe/vOcs767oR/i4FuYWBS51Em8u1FSP853JpCPfDNQgQ
gxZobmcz0dZ5kvm+ny3oTPzgqOy9vZjqFHl7InrUxfqpViJaC4ypFwTiH0ZFkVs95wXZvkGcYga7
25Zp1ilupuzgm4wHhB4gFVVNv6+izvySdriROOPz1GEjdAJb6YCHjetdPnawgDqd3KSW3qeKlB8N
RHrNoVphZ9d3Iy2q8PS1OsimjtZmPtD4XVebrKdRmaaq4F5brbnqqHPbeV37vWuMclvhPqNPK144
rP7nZjJILU6VOpPDEas5NLFjtLS+GG+xcnZlEE3sU/xbYseUN9evYz7f9WkAGEB9qJqAPGLJwAi4
yFk184+kDl+oV310RQEUIK1o48jefDPGTU+id+V2/hdLmu16bha3u2HJD2UWU9dRii/at9hYGSGL
fCSOmWq6jS/MXdJXZx25I5wZ9TUffKjyyPkhiD9OBOHY9x9ne/6qh/iokl7sajeLid/6U/jRxKw+
QwTx0hO6M3Bf8pTUitj0fW2HOv6kkZUPfRfdyPqD6Q39c+2RyIva+Mm1w+jgjn66buqh/2SIhrTw
OHSHgTPMTY8ofWh0snzNSeZLO3Y/KUL3+zivlbdpo7E5xrViPIr2znGCImK9L0eLLXRMdzqIFsq/
KTQwml2U60dJ/8o3SE/w6o0K24FFV3jrmXsxiNE+d17etmDio0HfZ4QR+XmiTpM3nCFqZHBhBR06
ascd7Y5p1awWd3XSUbSWWTurJW2wStkPHVy7d2mk7zt45a1RJhQ7YE2k52XkyJn6dDn3IiA6nwY/
2kDxBeSqSAxE1jmICI+D1IaeZ45FIbd9vylZXpgzLZoGwK7glappA69OzRmjFAT741nf1jzjXrw6
mC7Ymjklx66x7aZambeJIWlP7xD0H/LeZVka8V7h4FpOJ1ash+/JLMa7RE3gwTG/7qywSU9ROgav
YW4w5A4d13q0WtltlWw4iYTzYH6hSk3JS7cEqle235FSjjBwfqzxrW68zFDmvsLadmRvz482VGGA
huWAjkUonHeu5XK+gtP8WWW52MQN27+VE1X3soHXDE3rSGVDsp555B9F2vIgbe3gZEeSoQApmYtH
OPF8VWqu1xsqx9hOECeOAeavPecEwGyuk3+6/iu+l4tHorDqibytv8cSPx/gs1dvbU7h0lo3gimB
Z2NbpDVtY3DYROuZC/Xkp7yZBGdI30ZdvbsOiqtMI6Po0tv0KXPjDKnUXMVx5O8Nn18xj8b0BIOi
2Ktcth/LuOMFYNXOV6wj80PL4OUea4P1Ke9NPvUCf9YxGHVzbGSh71NqyHbXWjk6AeeLrqapowuQ
10XMMXiuJMe+eoiqck1isN6zVeNs3/eZixskDUZMFjNTEYaXLAY9snJgkokqnUHWxzQw85z735yN
G78MqzeGf1S/pwkTRQ8DdNO08M4yv2Mkg2sfpjyohl1HHYhzk+Heu5XWKM9lQp9dO0uGV8Gcnq73
nRETL4YMYbD977KX/8feeSzHjWVp+FUmZo8OuAuzmE1aZNKmaKUNgpQoeH9hn34+sKp7pGQGM1Tr
WVRHVXWJlwAuLs75z28g+06HUDYzoXNQ5t8vxPNPyUHXFgpt1iFt53uStkzZNP6RZzVcIzrktgFS
Lk2tnK4gZ+XbYobiGsJcr2xyYW4wjHNWBeHoG8tkB0hzZv663fwD09i6C3RXIfypc1ZIesDzbawB
EMGrz5nKH0ngR+zsfP5/C8ndglMwy+oNe7zq+EFrJKeuWFW9oj6HcFfjVSITdxs17PtQobzWbHBW
bE1p+DWsBX9OmgmoFLObjIkfSphQ8QKUSAorn/PuQerokVyt9/dd6BcvfqgOZNuEvDpKyCtMDjGz
yV76e7/UipfEbuTOrbBHgH/WvTPrU1/7QnPAFea6BfzlB0FCBez3+dbNI/2SvqV+ku58ezM1Tfaw
zKarrin0L30y6xzmFxambvgjm7LyhTwNlh7aptuncvR3EsiVtCNHaV6gcpErACInK/6cW0fJBYfv
ayuabhlqEa2HLL/njPWxFvSdbdPV/l6VPB0pfV72gVmp344uiEUOY7XuiGQtrPHKAAK/KuHGf617
gfpssibtIsXh/SY3LH8vUoPfXNL5iFXOcbiFlgP4wVjUWYl5F/RI/y5FKYAUUC12EGQR8C4IlGaX
2JP6GqhxiRuaoxDZE5a800Ut/FVBd4rNBueja3KncMlV7icagp+2X3LBrpz3YK2ST20LMoCjQIdW
7+BM6yk2UdW4HNH2OVbYvTkWfTJERW14bopo+DZ0DlOohoK8Bkotg3VIWcGXkfyOS63p8uuwl+19
BA/8R9mZ/s+oGNx9J4jlWQQ9XyYz6qvNKOwR/jnWf7vOrfyvsSUEDIcaT76VXQBwr9IyKsa/4Of/
JzqcJTrAc/kFPV+9yJf/+stT6/ole/uf/756ifK330II8bjiT/xNcrDQtRqWMC0DIxCH/cf84G9h
rK0RsMD3wxVQpKlbQfz/rYsluVA4AP02lq5QfFSoFn9zHEzoD2LW2TJGhvU10x/+wD32eKjAqJSG
mZ8zB9pbsNV+H4WNLhZecpwZBP56dNdixHro5pe7cWI0/HEJSB6I1Cgf+ZVhUvy+BCOkuTh0J6/z
DTJinIWCv5RjcUv/Qy75B6vMv8UvAwvsKIdBhKxi598a5VsxvElxhjJw7kKOZst2VJi07izRTgdb
PYwwW6fXz69CU9+JB7+OPBxHY1zPkEdnZ2jaMemkSRUyFzoEJULJ6+8F4184ryrxttS1kyd8QidQ
yXJ6pkSxGo3abvDqwsGFjmc7Dl2/jcq6ftRDVB1LPuPxqpb2gciyTqyoRftLF6UD3QExpoYcOsLw
fP8uUnWqLztr4/txhtLs2I4vGqsDXi8AC5xyFTtOQ9yE1nktkX8YRoakxDGfXiWKHV7BZZ2dOzCD
saIacU/dUg6oqX2hOpPFfAib0kVIxuuVWikW53c6LicVYDRUBO7uQdbi3zSQaUaAUHvZEjP1QJxM
ugpL/Lliu4K+mtnMGjNj7aB6WTX2hBZWby7NRJcPQz6ahx5V9lYBs1oXJEhT5uBlmbaauWkSB9rz
UGpXDh3+OjbMYTHQx+HvJvkhfBAubWik62Jy9BG8s9GufJJGvAJwYBkUbXggjrj/Du17PHST0dLr
+ZiQ2l3MetH01ueW/xyWMDlWGcOCB4aTwsDaXnura8QhS8Zo8qdSEcBNvl4qH10ddh5OMtI8dJ3K
D5pvMCyOq4I2XS6Yy5CuMeIKR563xKwLnGMRmeSO+CLH3offLwGykfayTWPlOg7MN9koJKiNsv0R
z2nMk/7mYqP8ddDx/jRbJXqWCXa46gjwS8J2pW2hLL/NFbGLV1s1eXGFs0PMcA8/I3+Sj6gCEKoM
/B4x+qR9Bn/zMVIIviLo2L7InBZ3D6SWmIXU2rZt+tkvVI93QY5BlVuXNQxuuiC0jROgkGUFS9cf
/bUzjCqFeOoEewFojw2KxQL6ZC2rKpbbPiMmHiZqd5cUU3sn8b6k13RnYy/M7w9pQF6LmvrJnrE2
vvNK0a47Jsc3jsvtJAYY5UQGlrvSOTuvIQvHpMczptmUKbpqQsUiEjLbmmrIbP2A4Vyk3s0p1Fha
9JG4QVwQb8MgULeaWfuvPqbNODtjDnKt9y4YcxIy0lqYGvxmomfMmzGs9dUYjNYSK2xzP5Z1dVkp
c3OTTd3Ockvr1lcMbG7K0LhF7xVc9qZ49LOK+sgOG8IRRKcyfQGA2FW1RBzbDpiXkuLsv0omkAu3
7Au5MBSscgrGQT/NOHF+Am/JZYO9/0WNNdNr6KraOmgrE20YYXdrpZEueLA73w8fs9iVNg0/0Cdy
J5tuSNch9i+e1mAalMGuvCTAyrynd5jW/ujgwGkoQts6dj4Lc8z+2dH97ltO/PqB6GbV63AxtVZm
O1DW21EHUAvK+V1LcGqusja7bo2hf6kNI7/K28C9GbTJuKcJYKbUNLSYQ6WJi14PxlujozEMytq5
haebv5D73B/qcRxuBzQY1wNOcuipKKebyhUXSUkXplWiW+L7ad1hQogPC+QQcjtA6pZC1Vmgwhwb
7ZHuy0ON1DVfkPEBtxyusVgx/y82nd+rP83IwqgsTIuQ5MUu/iEmq/GId2vWiZI1W7YGw0tCiDbl
WDZb7EbIKGlKxBl8Vcx1q5rVRdqj8ZnVleH9RMUXLGD38zOFH1qr2MXRgZHitOe3DdCMFtMe27/q
gtnBuEyFH1XL2MpV4hKy2N05VAybAm8aJoKBuxONS49EL4GGJFDgKicR7s8WHPglKCFtrqvKtTrW
9e6vrjKsnHHj47y7tv0W5rWupu6SkD7uw1BMRFzQJd1Cx61ecYKVHGNdciCWHcA7Vsel5BT4RgTg
tC7wKfNINejesICYNjqsk4v3nqkvotRZELRIcwvx+1XaOQPHlNr9Z+MyIR8bsicgDdHwzi2WnlsC
23J6I1gjGWCUsOcuGEZj44Brd05COcoefk8CcuDoBvNkZl6S2R/ICihMt4QxT+1upDOwlsjmyR5k
s6L25T81a0NZo3gZr97beb0J9C+gwpS+Zlg8dlGWbaXb5ls6cn8dTZo6J0pgf1wBY6rDXOwX7Yvj
GnLn4OqVLII2FivHT1Qv7jE66se6u3YBnelWQ+yLa82NriwcmmjSJJmETMsGrwDbR44MGLGrCfyA
WOx02T5uNHoB5LmynTHyyZN5yS+sDtbkuUhV7rShUZ/fJ7WROSMz73ROUTr51u4tmpepbFkWr1t/
P2BDtdBqGtrCrpR7gjqhdCmI1EiNwRCksIFBWqQpP947QkSOWMXXlrjwMTCnSWmgMVYBoW2Vrzhb
qtF6Z5RK8ti7WBPleQUOUVnKWpBvwwwEZCF4x4/mj13jMgFRYrCUHmPAtaHROhUu4xjEOsOtQQTr
i5ZVZNOWbHBStZL9xI5eQuLCN9pU87eYb/iOuW9z3yTW9MhGCm6tUAluJIpeslkZ41gm5NGoLvOt
g1P7s6QglWR46T4B1HmAGGHu/HRfGW4lGmnI/Gr31uW+8pDN6ZWTxJ1s5SjW388pkYP/c8SxcD2Y
Rr9RzVK7Bg9RMGpMOGSMebKQ6jhviCH6mreNc3CLDpWD2oonox3Np65WzKdYlOM1XyprE1ahshqj
SFmBLYAhEqt8NQVK/YUcwXyNZV62Jp5ruH6/61IwmS8ax7nR5ySaHPWOWzfxhaiZoVYFTiF5O/XL
go24QeqoXtjMUNa5G8tdNkpjXZKVBFykYoHq2+64b+mjb3xCCHeM/Bm7vO/lydFg+SimQ13hmBcT
2SDXdpP7a8YYAbpG2RGXgiDmRq3ibIcXovXs+n63RR5uChJj+BiS5c3jnyAsJ00B4lABgAW9a2T4
qtDTi0mbYQkoD8k4XHMojDu99PMbu55wnENhFIAjlOMjgcqCsG28RNcTjtCAbglJlTjrE59lxzck
xCib1gD8MtsMDLGf0CLZPbhiXQ43ld3w6bbDHAv9qgCaGKbMTlZY2fgIrjVCN/k2dTu3ZkyJ/Klh
ACbTXMPfKi/uW5hom5YDhxqIgdCFZurypgI2BPa0OljRADhjTyRhBYdkA91XGXFGy5X7RlXpsJ0M
ETLRGdgNdKCAatDwakpRxmjbZ26m01Ug/mUHCoF44VEFal1nJciU4Uba6zsZwswYcJt9r76S9AOA
MkTonRVz5gwxNV5HsEOZcsH3qZGS7a3eHNeOHGt8/nWgEmPsIMpkrtUN5L/A5Fnk5MMeVItxCDFw
KdiRzz/cI+cIJBGvYXfZSgVDev7T29gguY74scpH6xCb20g1pl3s+Na2R3k+X9GNHQ76EvAjvNam
SG+WbZTd6ahw1syu8/VUhspWikKSooo+FMOJEedKPa/usBeHLJdEygUTs9u2RANMXE247GPlzamw
+tFMtMAtozBc0hBgERiKA3LBySmCpt44Tt2vC2CYre8zNyKWVaLwFTX0sEq111SIIYMqQcZHON7q
YBHLpLGy73aufAfzuxlwB9roQ5/NdVu1c0KSeuwpuu+LEC8CRwk8TqstN6JbQkjNVwFzfOZgzrOS
w3rHKKhgOtdU/srp5zwTg4GD6khm7AIBaGqXXG9eCrw3W3w+OLEZEZb+VZmHAa5jQb62ohRmJ955
LVZBcfgtaDvhJbgqEWTdDt16cKbiroQXj2g+gBCF5C28CGOrvM3zpHxWggTtpz5mKKxKhnHIc+9s
DZrMKnXKZNd247TXIzfZktPVekqYCAaDQWXemk493caBVd/hf5msYQDYzP+GOltZk2WtBxuLZ78O
w21KmtymqxJacjWN9kGM0e1Ck9WrW0/ZhYYE0cO8ULj1qi8CA6M9px2S5KLJXynvta8DXpJXmtti
7Vfrojh0VYxVFBqw/tafxmInR1DmWAmbDXYCvIroPeHIuArDmbrmKa4GX7yaoVn1y47YjRtTk/Eh
F7LYYPhZf7Vq6qvFoIX69YgB51dsFO09/nf5kz/aqr+oCIl5VOcvpKVlJZC3E3pDnrcXYeSYV2HW
yCcM9ISH+36/T0XQXfTKmHyXZgzVINR4uEUrsb61y+xH1hBw0ll4RzBMKXRekdLeaxgdXdYSON1C
LwDY2eUmvW6D29KoSPPByO0MA2ahgWN3XXhdKONbgsT4WS/snKH+5CyDIJ02kLVivIazcUGNNzFK
CTMmtq0y4BM21pxkcRp7ZMqni9KyVR4vX9v9SFcBjdSYcO9wVkFTTqsmyu6VlLlULknz5pRfANw4
q9xlbpVo5RM+Hga6bnBdpsZ21a4ElfG2cK3svkiy4lJOqb6rMXPOqecz+BEGM9PSaQmWb3ol82iX
LOVtlCmMkZ6cCQ0Lk0epkCpI3+ls6WJwRlAi/wE0VF7yUUxvKRXjl0Ezioe4Sqrnsi0He1sqgiEV
usko2XbFnHFFLh2aPkXmB9SFfY6hJBhlUlskarZYVe87vX0LeocZHvDO5eA6+YVBZfs9L8myGkkO
WllKcj0VHRYXSDjTrYRyROpEXFwmHQHm0CdLec0UP7iOKYYWsTnrpNHPVRB+LPhpNSkavP8/SKsg
dIRvmrtobZ0YCl9Oe5K52tsEMcXKRFzwONQNjhj41uIjkaGixZPg1VDKb2bc9N9gRd1NZIWaGxvc
daUAuW7JROZkLxUDK9M5Nty1cTWFH1Z/EWraZEvEehsLETzmCB2x6ex4T3EKcxviyXapJ8QU4k3Y
YsVFqpdHwl3wCgRN4jEn4UIYSsDQebDvaXX4nsBQ/OZnZL+VgftkDmZ/oaI03vJTdEjzlbzDhfOH
nTr1TVfIEVWL3226BPIL922Mr1wizLddbXPHSMjYVkGMbbHiclMM337Cp9y8j7qiZqga8cLWbrjo
c2qqMbTcjSCiWhqhfksP8siBnNwM5WTtKyhmC9ljGFDiUfJSuLjRpADjnlIZ8bVFoCWmtdhfYupB
dTs0xFIHXZ9/yaeGmHBdOWRZJnfSGbODHynWrV2pwcqK8aHRws74qQVkphRxjxc2Jrd7nyifm1wM
4WUqEnFnllCbYDJOpDV9jXPc18Kk2WYct+uuNEr89Qb1gJG+RQYNrOJCJsV27Iz0TnLiLtohL9eu
26nbOm3vg5Z8usFWrb0RFOMWm5FveALZHib+fLEoBAlAx7k6M9zuklLO3vcmpI0mqBLq3yL/2cq4
w8Bflq8G5N+vjSNbWAABTNPXQo1j9UIrW//C6f14BVrSs9ka/b7VlWFcKq4u3OsorQN9WeRVNSyM
GvuVTZUPE61ZWDNeH+v0Ps/wBc7E6G5DfFhXJRDWPTTIt2GAZKhi18Y82qj36tR/xyM/Y26hZ/jz
CpqkCkbBpDE+yyJXm3ObPAViyp73XyAMtx4zGDVL0ycwiqoQd+XI+d7oEZNcdfShOfB9Hfveawfr
xaYFGeLpUtTqgRrKAjkDJlJaR/tuuml/YRbCWFuVAZCSkL0U+JrXuYr/M7QMcYvtoX5oBvdnNZjK
Y8Cr96Drdh2uRFPgow2Fx181jjZHyYpiq7pDu9ajKl/hbkg8IaTkM0KFI+HZbHf2LqdFzedqjn6s
48HVQc87xak9/AWqRacAxkVlwZ6stvTj2Rmm+Qdk93015NqqgwoRDe/v4LE9iIE6CY+KsQgY0sKT
XkS4H6/ToExXnyO8p5ZCbkbSpdAFurojRrvaWCXwo8aFhU5wP8Qmn4y4065USYrU50sdS0zme6jp
yPbw43RZ8Qiv1vDcGlPclL0cCexlksrEs+qYkpPNu6iCAUOijs31+aKnrk/XcAgChxPoN44WFZGP
ryWhrd6YcBd1uGgLqwayoyc1z1zfsYxnvj5eaEYYNnJB81gGTRBCOZWlUnvZGBqzW7oSc7g58S7R
QTQJd6xuy1EDQUyn8KpNh+HM+vOu+B2pZ33DYH5Djh8zmqNdMwZmGWJN33hOpgDA51ygVfUPn9/P
eT8cL2LobMxZ14aqXP99aw4anwvp6rUnJdCt3YdUEYFt+Neprk7eNJLN1bUkPxU1RfLnS5/aP6jL
BVJbhjdEtvy+tCtQSwe6Uc8gyQgHTeCLFs9AsK2o5MnCtRGLMSQf/vNlT736hqlSm/NkddS/vy9r
NK5V2BHL2lWc7rWseyCtavICi12LQd8/2bAIhdHWmLM9rXF0g4O6UjX4QCzXSHFf6dWW5n8g7h7H
jM8v7IOoZt6wCOZ1kw6cg0Y9vqHT9PeztKa2/968783Rb38QozUsFJKv0UvAd7GcSX0J/RlM6oHi
P/8lTm1agtkt2zINNKgfXhrbkBNagBpefmAeBHnRV2XAEfv5KqdOAR7hPL5SGXweq2tNNCmtmXH0
vJ8CHUm5sIsxENfMuDxz4Jy6IBPigGMaoPKIFH/fLsnQ5niX9ByoPUEwcOe+WU7x7fPLObfG0aEW
CQy5+FDXHiRqYuXrrelk5xRv88M/ftHZfxoPh+1hf9gcbuz0tS5rr6R2vQpaVd/rGGASIt9Hz6HC
CQNFSZ3TuLpVacD2Q8B37kT7+OoZiJIZofD+uUAXRycaNlfQBwsXE25cFjH2lRaZDkl1mSoxzJ/S
zVd/el9Zz8ZLgjpq9nM4evcq2ipnRPTjZflAgWKNBxKX7TOlxMe9aDBDJ9kYaFeHKHu0iBtoEoO1
tPLIUWuXTVlgyV92l3bMLOPzyzmxEhfhCNu0NHRN9tE2cZsomsYRsyqONlhLyhwqZd+Xdfz4+Ton
HhO+7LqKYG6ujsz54P5l1o11U0J4iV14U6Su6/RFcdJljJMYhKv95yvpH7+xxm9LHZUrYFTWrNxA
KtS5APe5iRNmb/8VtY4kq8unB+y/sq1g/lGvKlM6K7WGk2LRsq7lpMt1zPR3qzfAaFltAIBnJoQv
4cTlXpJXsAv6cLryU/pAs8oNyKJMi+ir5DrVZSz3NgZK133RgmCTAJUugdniRW9F05kLxV38+PXj
C85cT+UF0NCuHJ3NpDgqhou/KBK8UD65Wa5ea53zZbSs6CWbWnvfpinz0xQmElp3XPXHOYPe2lno
giKM1ZZahamN3j5kPo2RtEJo/tmXsneuJh9gKSuSat1AEl9goGojL4sNeJg9HqN1R76nEmOmOJiF
6THbxhFSotFjnXgFhGdfJiZchjhx/eXAeb1yg3452cGwMjlgXO4WYR4Ld2rUV3smdn2+A07sNR09
PwwOvlmU/Ed7zccqk+pj5L7E5Jt2GtanPPXBC+IakvyA7az3+YIfCx6cXm1c4lHw4OBxXPCgSei6
vswKz3WkiYK3yNZVUMtLyyjl1ncCeRkCvd6TtxBcfL7yideXak6dPZMdtKbHr28djJ0StlaOenAc
nzuLZO+Kec89QvX47fOlTlwkBA9OI7AO/jouHZmL0m+Obe5lXc1UBEFHDVxLmihSk3pnNUnkLBsG
7Fhv4fD558cUdZWBVRKcNyroo61uk/IO7JTnXuMX0bbq8/tg1nrjflr/cRlgzocUfkA0c644tg8B
A8LFEZc8D8nR0zjm/Up3BhK3UsP4421KuQFhCmIU3ccHvXjZFEUbdG0Kr6DtV5MF8GrEN7goWxuA
px+fP72PGwWLai5M10wcGMTxZyuI0jI304rLEpnhIefFUbMfmek0qZGcc7T4+AKyGKUNpYFgoH38
+arghoRWm3FlinkfGsoT8rQf8WDcQwg8U4PM7/LvJQhL0ZZaXBqfl2MTMQKXozFXIGIgS1wbYKVu
gXG3nXYYBc9qnlQ/V42eXhH/H2hs80t3/HkxS9tBkJx4ldbtE7d8KUbt3qiTCrYvCTxhq1/++aOj
8J6TITC1YNr7+6dT4LaC+tZOPKVt9yNJW6aZkF6tnlnmY8FoqgLFOsZGGEzox4BC56hDFPGjvU7R
Z0F4bu7KgS/i5xfz8RRhFU2l2MDKwfog0kchMxARrSVkt4BogfTAKW1/2rl1iCvJQN2ZlgY+WJ8v
OseCfNgl88EBv13gzHDsd0BgMAqAEDDBFejY+9QFhsvLBJq5y5R+yhliNyPJEgsEc0mIbTjSj7zB
g1wOVbBLmSNvyNG+n0ZRfYGIi7tAWVIczGVBNYsQoMVZD66OyQOKQHHmtz/5YDD+YMdpaIaOHwyU
hDBlspF6oNP5Oh7deK8M4Jyf36NTBwR6N848DQffDyVnZuJWmQdF6uXSThdF0Xlqot07tjxXtZx6
FK5Fbcs5ZNHDHu1mOzXysso5iIbSgMjih7vBUofN51dz6gTCxhAYjhwVwI75nv5Sbk7YFg3YgCeQ
h1C0dDafKQSAcOqb9BW+/p9X0fSM0ET5ZMweSccdKtp3q4NwldA7+j/me1dH1iGr/afPr+rUy0PW
jGVDyaUxON7GQ5Pk2lTw8qQRoQPJHGCo+eIHw5ZiUwfC+d6nOOyAFjZnPlWnzrz3fBuAoxNND9Cp
Ghpml3hBoN/IXEFBEWzK+LGMpztexDOrndrwtD06m53O8gNIhhkCFFKky16JG942s4R96HVUmZ/f
zA9+LfgfqdxEW+dzZEBzPjpX3VYfWsyqk9nlV32MQrXYKDCOF35sdCmzObt/iPFeXLaF7G4qzD+v
RWob29CB0zkhYmOwTHC1VqExR58BH6Nt43PdrXbyzpNiMb+ZeJkdFz6136gCh32+NoPJmEBWL5p0
CWIxnGYX2c5TO4BO2OSyX6a5ET0mfdfsfLf4FsLomKxZfdln5g4UyV1Yo1Iu3JDr+PxGnnjXmGlT
gpKqAbh4/EFMbX6HaKDc7vPpRzlpcqOWkCn9FP7K+PL5Widuh/bOMRYzUEvV/ft7reM+oRJpQ2nv
az9UAIdVJtSXZiTY23bzOVrckmcqjBMvnaYxsaOi4Yv1ocTu6nQk7rTg8mLxHEZ4Auuwdphj1NPC
QJ35UNV9tYKN0Xl/fq14lLkzIkWBeHxSmiQBRbWDPyq92jUavxpUOj2AxhNQkQSPoyOCM7XvqSdJ
yQYMQECEy1F2dHctpo2NWRWeogYY4msdrITckIce0wMvs2ikP7/CE98cLpAayuDDRrF49AZmfm2G
EXEsHmbPTC7Mul+pBJ+uDBix/2QpF/W7Y1EwYtf1+6WVthlJDPILT3OL/FakFWpNW1oXUatpZ46v
U3vU4IWadQgz0n+0RzsocfkEMuA1WXuPqwdG+NV92vD8oqA6OIja/7g54gBDdKFjRMb45PgF1AZm
bXoz5d6kT3D87P5L3darEhzgzEInDmYgdWIKDZBnZBzz8/zlq1pOqPVUnxYwDcRTMAxbZ6ruz2wJ
g59xVND/tsbRnnCVOIlNkzUg9GsLkxSNPRY14oveWpjIpCRURoGKNKqvS9zG4uCh6GsbshCz2tap
E8C/FjZkTqpGYQ4w4Ah9x7ABNXRkyHo/mWZ40N1gWOYjCi2/VPNt1kDOorsl6bUL/F1IYI03qQNi
RW12M4oZ33+Z3AyyVa7hpzEHAG7VjtCyd8OxmzhVqQ6LWRyeRPVNONjhVqubcZciGL3uDOyKOyzU
iR1176MiaZbc4WRDniOcnxCioAc5kZCwfirXfhsKyMJJf1mYRoTLUdxuPr+9p/amqREkzz4xZpfS
358g1ieVHC32JjThl2qQL9ju3piGsjEyInyUvvgHrx01N8Ue8D0DoaP1RDjmFfHeuSercMacrns9
2fUyP1O8foT8ZsdTBltgmcB07tEyGI6EBCq4uQeJ/FCWUQ1n0PleJQ8Moa8gpCxboX8L6vxMy2Sc
XheUljtKc31ckLklNlhlL8BEinF6DgdC6ZzaVA4IXdSUZGeXHqcSGX4ESVeRFQpJEFMLDvJK73YC
lr+Ie2VnqK2y0aSZL32IoWy4csu8kwm2G78KraNRH6ACYkkTrFyJL3TU2UQFaP6dnqDjdyZRLVA+
EmQtJ+R5Mb8P1g/lG5oP7TYmZ2aL71m1QdHFv88msQwbGa9tvAseK0OcexSnznQLA1pcboEZjDlT
8dczIlIbkeVJl3sYiI1MlxZjr24TDQv/z3fyqbPol3WOC6Ou7LK0wPbKI6hLXebgDcssDNefL3Lq
g2jh1sdcgXkbrqS/X4xa6WVRYdvkMXQix2uWLKr6U5GEcOqb8Yzo7ORi4JX0LKRKfih7rZrDKE95
V5SQuIjZOAG3nw0MULjUMjpz+04dBBawP18LJHsfit90HA0rhkWFI3Z9wBCN1GR/fCrS+k1GcBZC
68yd1E7ti3nmTQMLhcA+ntNMTZlyf6nT4iHFTWTStb0z1f1OB4tfFYYSemZZofguXeNLROavR6Ra
sw2KKL9yAsJ/XUIXHmwkQcgz/ADLqs+f9MlfjwMRGAn81j0+GHvizpUkpMzpq/IN93ayc7q79zz2
f7AO6eIIXSBtfCgOmk4ZwxI+nkcnWoLmyJd8VHry5eszH9JTZetsbQvEMv+PffQeGr2LggPupSfR
jIQNFNc+P9SF2MeOdkNK6H2WumeAilMb+JcljwvWeDIJMxJq5in9sA3a4s01U8jt1r4uujM9h3Fq
/85G3GDR2G2DJf3+ZsreMctpsDOOGX38Ro7OTzwBrSVWOA7p1Rgqzv4Ay4wTmTTeWWugaDMzkyio
BmujJ9Iswye/wtWq1VEsoGpDZxTK+i6YXOx/85Qgar9xNoPdO4+O4NTE0KqBMKU0w2oiRMKbCv2n
2uvIWfBDGEr1W1y011BxyrWk5Iucrl9koxGRdDXqdyWkaz72ujiza0/dBXdW6gJxsG+PB7CkyzdN
jj7Bm8ppN8lJI6DdfEI8fgFm+iSjsT+z4KlHPCuzIMrYgK3Ht72MtWCsKIa8qMJzoCvbuty8uxMY
AeY6C5LJ08fPX5iPgY2OCWNG5wJ5XWgzj550oIwpU9I086xscpdh31p3Zqh1JHOP4iIs0vQRPzR8
CMh5QHfF5MEJsWLI2glzKih9W6XHWu/MbThx3yk2Zgk05vC0E0eNkmuNDj4oRuphHUmATz1aV3lI
2TjGRfNEwNPkwYt8PXMjToCYsBJAfeZT2/7Q+xL6N5V+xxvdTD5UViMwNxBSjU3jEx6B57KxYKfA
nBTYIAZ1uByZyaC8MM9ZERsnzspZFw4dA89sBm367++eCjWCdJ0oQ7ccY6PyrmuIDKwv4Fbn4oI7
Y+9kDBsZiRUuZSkgsqZkzFHxE+lue6NXN+PoYzfx7i8vJ/WZsjjfhj1bCsVUsoHUJ7ZQ8t9Iml1w
ZHdr04rDNVxhc0V2pvRCq7LXQ9jaKye40AlCvEuMfLjhtUWENvIiPIVO6+5T1f6qYgp2pjE/df1M
wNCg2/OE/hg4Am6L00YaXH+aDHfYlMJFtYboKSKbZPP5Qz+1FMRruAao0flsHBUgDJ3wI58/S5iQ
hquycmY131AmezdMg6fP13p/bketF23BzA8DxGSCerSrc8VKW/IvaA4I3MGzloExYq/J1LZ+WXR4
rKbahVao/q0c9P5a15XgoEsF3xIjLcmBws7l/Rf6f/uGM/YNvFw6bfF/rAQ+2DfcvuVoF9PuJY/A
z/4ydtj9+J///vsP/juK1/wXnRAEV15Vzmz+7j8uDo76LzEDS9TodEuCsMT/s3HQ/8W/skCxCZoE
YRMUDv+O4nX/xYYHMcUcGOcFuGd/YuPwF1z9235jZM70ep7c2YA/x9V1mhkNFi3q6Ak7T8YVGVKR
htCgN651fyjcNQHixMlleG9mG0jhlYv5KXpSczaH2kzAbvGShCA2YNXIFKsAV1jKomFUvKpdNC7S
x7PMGi+yUVNXhIAN2mLCEBnzNYVwKwQqpHlZKVYmikGq0NoG08UKkzhpfU3U17RVNL14pJGv9xgO
IVcCTqZrmqYHX1cMkklTO1zXrlrGuDtl1V2Q1ANdT+VWzkobVBuM3LAwptQKuoWCU6RfqKWLnWcL
L7kNc/IGp+hN0bTge48v9tXAn3kWIyanmJW55mWYpX680OxGxUfXwPoJRUOgrwulF7euE6QXneHG
N1ERyquub5St5scEy6p4Oi4ArAfqPZ9cLJJaER1zU1Dt9O2CpBuUZRk5Yei1fcxSU2E8kHZgLDXF
Tmb5UajucxJU1znHv6ejzlzrLnceLYC2x8gzu5UYWCP8nbKDOqXFbQzqchP6fMSpopJ8T5uOSN7B
yTfpQ3sDHRU/xtrJrnKb8I/1aFtoLOqkxMsvF+oTWIW8xITuuRGBvGNagzmkgzMGtDgSS4kTa51k
m9fIc4Y00RETGM42wx9rWHa421yZRRKtRkNNlrADpishuuaLbSElW1uWL/aGgoyaPPt8DbPvi93d
4neQr5rerHCgVG/NtkXohXWQca0RxPRVG8vgoc6M4aZrYrF0MwuFuiOXIkvIrQ8xX+Ark+7dtPYv
XeznD0KV5lVi6k9Rb+IrUagJRoDtuMmrwL8bW/G/7J1Zc9xGGmV/ERzYl1egdhZ3itsLgqJE7EAm
9sSvnwO6PSFLPa1xP/dTh9uWyEIBiW+591y5dTWHngJjr94Y5PUVeX4Xwxi+hrHrbWJMF8fEbfZF
bvm4UqcpwtsBmHNpqhXw1MSHPIgdmIIVYMxpejfiQNs1NvO+kCLHuOMmT0K4mPLYLUYVLmVAYqnv
AOFFSLlxa+e24W6LKGMuOLfTsPKlu8FF9bxUmRNSP2u7FDkroEmf37JLnSgZEuKrByM7lWOqPVOS
JUdRpvLOAZhxqWCtnjy/kxu8WArT8TxGjG3TK2uU3DfcthNZvcrcC5WSI1Wn2SbX7biIhDs4W2j0
852aeicck8xukr1rVyoxvvhxOWc7DL0T9GPHWGx32ORTmqT+3YSqHugCkFJ/uDfNwpnunY4KyQ4d
WaTGo2FzL5AkmmcQPHTvtvcJ0nya7YU0hAEVh7WrgwbLculmuByNMbsKsDk+BbgsdIyCgMajNrbS
dmsbjeY8sw6u8+PUmOQxlc2S82lyHKn1vm0Y4d2PLMin+77IBuCcSaLl1hVZiWP+gvm7XerNMoJZ
JTjE6cyIBVGwbMbOnDnZsJskL5WRJYjeQEvx/WhNxe05NUrfzmoxoC1Co+Pj++yZk02Z1wBvZWX1
RXJQvW+/QLma+nevCIzCfeEaBcMILKRvTllfWw4k4bhAmxZOWaUd4EpmEBdTHU/aQ10MLlRFiWqa
CJzWjHmwjHn7vzd13We9+t2bmmUTvcH/+019+QZo863+9re39J9/6K+3tLOmRq0SLp3BL2N8Wq6/
WEvBH8wJUAgjolk38hSHf+VJ8SZmUORTfa9Dth9ZS5b3B10/g1DWorZH32r9k5f0z/0eiVRrKUA8
lY7g9ReXSa2DzqnSAkRRYjgLWSN2fUZ5pb5U66OfJM7vgEVrQftjTcAP9EhNoLfkN/919wugOe21
xVWHeWYwpWsjLnx3+l324Dr8+OmnYJ1bXSYOTcwvbWyPpmaUTjrzbOFLnsxZ3hYNZ0Hm2UQAa1MZ
Gh3LKFvm2l03efOXH+6Bmz9/0I/JQ6Q1/fILsFA04QXYvsl3/PPAmnAHuHTK6w9N6ZJkOKMo3VFP
AC1B0niezbQ9zfjpuj2ORXjjApz1iovOmGl06KHuIW4bSdjAxWW8nRIqlxARDLlxKnakHPPf4tMm
RN4qNdLKZwHGA+ZHB40Oc5z6YAdQ3Fm5D3Id4/AhtaGVxJ4rYWM78hnuh9qvOQ1ZKBJDsZuQdCEh
q9GF8mY2HlDPi6sW1vADUKL5pregOk1uJ958ajWd9+moPlKyOHdjXY6P5VCrfZfP9Tk2gAvhoSc4
lyO2JhJdZ1GdER1OZcAfnOYsOHeA9bbMzuK7YCQ+gBNU6M2RS7UmL5K+ZZDCSFm5N0nJAJvndVCm
MJI/qEaBsZub9NrBQ8kChQx1vNAAhoWXtbdNOVoJQhDslHnvQa510fAuJHKzMqimDQla7akYTHkL
GDM+IZ6d9640yqNEELw1rH58zCHePsp8ce/5dswt2lXCJkzI+oM7y3fVkPmVeMwlsqlWX7CYNC+D
vvDNSDqjg7uCsLwJgqDV18HZNbTsIGWqPiac7F/0lj+i9LZ7onTxz/Gc2Efc9cbDAA38Ke+n+jw3
TXCuKsYOmyCXdh7aFT7b0B0WHbMQwdWdiMtoqkcqRGkWd8JN8aWSRwGwqGnf7Zh/TAqk/FECwSg5
QPnGFmoP8n3ueJx9rVd7NxvKY+Pz5SpPTJt5yEGxEkHf4kB2SQAT4CPYMUDq96CEUx/HxV2C2B4q
eiqviLdyCB9Ixu+Froj/AInBlkvXOTSM5jWb5fiIMGG5DOTIX2Wlai8qukxj5hMHkyau4mJ92DXp
XGuJPmK+4LO4dh6EfZBWETGv3IpjWo/fiSFSe5WZ9nVi803EyLxDuxZqU8HprSAJDlzXAs6nVwZO
NOOShIo/w+rEBB3Hdy5R0u/IxJbLekrVF5OWdw/CHlxAK4sd0PP+m567xkMGuXBDph1QWI1r2yV8
j/mwXur1Fi1r4LGq5dMvOJKJFl74JmwXt6dtcP+3CElfysSLT2VXvExUlyS2tNV14n9AONbHMNMq
N2WUXZnHtHNewQLJZxN76WNicm9iji6yvQm/YGPb5asdeyOQdk8QeuRwU67syTnliwJ90u9iaYtr
QRLDddBPzvWgYuOhzjrxMjhu84q9nLvVA2TDy795tfB8XuSQk+5nf01a0HIAl0QCN28JDEgE+ZbS
8E7SqHx+OD/lISCOV7ublaj7zZzlyyX71O5JMDC/U01vED7B8A+4vgEPpswJPJ307NA3pgcxJJ6z
PTwTUphKV+drqorBW9NC5LORgeSA7ePh8DQtedW7IFjMJ9aka4kzftY7WTvYLxneacqg0VpqG0PE
otVbJPHTcKnkRI1Pivdg30FPgaNhz+qLAb4nalw6rJB6E4G/XNwd96EDm5r1OTEPc8/RNNRXQ0Mg
Ax7+4GRrxU2vd9pto5d3mjNc2ZWodri8ndsFOm3oeED2WycB1h8TMyvJ92Abd0jMJT1WZvGlQ2K0
Hda0icFWXzOf6Bd7HL4VqVkdtTp5V4OdHtMF5UZtDOLcVOO0LZ1xhmGf9N8MyBDbJOsu5l7GO3xB
BlydItgYqoVg5jkJcsMku7IXkk6A148qagF+uLl/0gohN1kp6yUUQSyPKGTXxmkGPK7jYqyygu1h
VZYfiVgICWHbR0hCZ6sosOs7VXvZ1qy04CKHs3XJMn3CW84DC5zFuMgUjrKBRpNkM75I0xj1o05W
wqHyQICInoalmTQzgvPOY1mvMDIdS4GpVfrF5GTBYUiMe6uKgx1rkO5s1IFVbk2u/XsnpsmNHAbI
eAwWvkNGhP14ALpB5JUxkYwTA77uQKLXpj7gtggM9pmBC8kjduVGxd271UzDPnES3nm8wP0dzIcx
TE0sGHntyjuEVAbwiaLboa9OZ+QyGoBXf371yU4LJ6uYL+p5NQGXRfGCn7jxIpe2ZU8qC0BvtGf+
hmQrdKCjbVEhWqg2DBM+/OBY3pGNoKlvFIcI2KJCmF0oeK4u7bITFwTYQKgydfOIurHbWGnKU9Vt
IdjKsGY1EoLtd07Cbecvy2TlUbtShpCLHKZyY41aA3HfXd5EqTvsxarlQeSiAZzTBYd5cYJjNcTq
Jiss+gqayFNRCTtyzRJftlvQDkxJse1sy771OpbBTbzqA5MWZoku/J3URtQQazbQ5FhqYwdW/uy5
CUAbXU07O1bwE4JR20l4Y1haqtvS0HiXg3E8ZplFegAeh02iJcEjPDxjXzIP2LpWkx79cY63wRTb
lw07OlIqJu2OVCf/ypCLOq1pnCVxRAFEMum21Xc7kVcYBb1zMONQi+h5YeuXKLyR06bFpaCRPQp0
ETLKUre9KJfYehlyT9mh50wYacyp7C5SRXxKRJi9/l3g+S83NgrieaPn+nhcpAwiUWntnhxjh2Dm
ISOZqMjys90n3Xtl5S5ZP509rloZgridF3NlcE64/YFdNDV6UW2ui92a4f61yY0m6stprQuEvMUc
X26w1dXNFpJWdqHNq8MGhkjucftV6RGnW3sOZNfYeGFY8YVT42SgRPy4i/Ksca6VGWeHJa3FV1MA
ISbMRRXrdwNhdy2R8tziPbTGQeVOV58Dk9Qivxb9N5+0FoGqgWH3Ti86Xjj4dNQHE2+4zkqL7wT6
AJ4Bcq7OXqyLeJM4K9c3zSrSMIRzvQCKutMaIV6CMbPS3VBkBTAQNBtRRZGXbmx3Jh9dDOhQUmSR
4Hl4O2Ngkqc/iy+ZmcYDU7PumwC16W9MJ+XzGdW695mVMreUoe79XEjKsrVgBEE12sUmT83yyIq9
Ppcwmg623hH61Uwcxm2eEM0uyKfY0DHzcg+qRrurk2B4zEwruU4qKo3accVVsnz+FoF8trQVQBZL
uR7KJEh99FA+SS/yKE9ImTduOAbrb5ZwmVdrCRCDzzA1N+EgCquWX2elQ+1TQxse0wx6dGhIza8J
M2jVPqkYFtLN8/mHcdokK7mhodh6wRFSRZ1ay198vi9eP5eAw/gIrGCQSFez+sASmO3nJW7IH8sC
evkJ9pxyYp1UInLhsXcH8vY/NxH/JlbagH6Lf8TyUND9othuTXI2GEL0h0Qz5Slm2bqWw14dyVy2
sPPW8t5iGDnyxbwyxgTvMtVc7KF3ftfQGD9vm9d19vqbkIwFOfwX3/7QWE0FELo/2BmVf4RZ2Ln2
3N7cJj2UOGVTEKYBV7ZP9PnGSzBI5Z0DEqhvXpO45sasLXnqrFFd1JOQz8Ng29fwG+cvExX3b3Yq
v2wU1192dU2jzkNH/Yvfnz1L4Y0MfQ9atuZFdeDuleBB0408vdYG7jpeRdxgxsgdD9YPfyDvqTWy
qHnLBXWzBzbvN9man5vTv7ekFqNRstFXVYb9i/ojAfBhBhnO/KqyiG1BXbjSKwZ5XiZt3LftkG44
mpetYiVEvNFABZULmleP2WtIUFtxlzPWPGF+BPYbO803kZXere8mYEl6kKmx1jYylL3zOx01W89f
mlkPsfbqUIFHuMq8+Pc/yAKdQcN8o7Azz2BaIuVljMRlFahdQ04Y1xIPVZBa3gdxl+MBvGWyY7T+
hp3yCYqehSyMcklzpmQz4KG7HFvTfhkFCKxssYoLXa+sVxNXxozpW9TjBbQpn6wDo9joNnj7jKSA
fcVRwtgLLKpupOBd5op6tayCMwUkORGzpS5Qmk5kUOO0atYTxgQzezcmrXuvgSYn1TDRQT/Utq2F
VscZC7uBundqyD0eOMBA2VOz0yzTlyQF/9FC+HYdtpAjodGstfpcL/K2xmHFmQIQZ2ND0nwOCEII
bT1jZU3owtacY8HEkKylfCC/YlzHj9APx8eEFFX8kI5ZvrYWIY2nvly88SzjKeEiZSRwaXPXz1sn
KVI9GoQVl5CWLKbhgI3ZwXX2hg9Um49NDFq1kxZQL89dyuRYUNIwT17/j5iCPt7oHbKKKM6wZowo
2H3zAi1SB+fHmgVvY2r6Vk/zmnColE+cMD7dzhzC0EpnSnlvNoAoK4p82mkd/gCNSOfb3ZMOJCyC
BuVEnUPKXlQFZBnMLY2bn9riq8qHYtdmfbYfRqorvZi4I4mK6Ddp7Q6PfVa+ei39IwmC4sWfSivb
tGoNNluvXbBCh07LwsXnpaPdQWCyjgYvjtvCGrN9jPOijnynL489sVZvMzF/b7YyqA3N0jRDHtti
Z/V+e0Mn6p+V1NlzTDT9bll3TzUxhE8z3KmjPnMa9WtvV6dBGaUEmk2RvZQzcS7lNOyMJamOMBPp
WmrPCqmdvNvKaodH3SA7kvCD5s3pWoIlbDosYdA9b9p64Q3QN0b3ZOYMlKQsxRW5KECTYpvTpI9r
f2P5PZ1RbNugbxpn4Rlh5QN9ejb4l72+yPemnrkq1UJaI91h6GT2ckDxJk9SSKZyJtKXcA7WV2ha
cVw6yluXPKZ8Zpjsn42JMQtY3+CcGKI9Zcqrz27ChUMdpPa1bjpR49fjI6Il2vtJZXt/nQChKRJX
VcF8yMtok5EPLR+sFpJlm/mLeCnc6macPfGVoBfabd1JiIK3Ac9NKVoym7+01tbCef2tZztgiOUj
9W6jBoXOWVkTEd/rozqv57teFNOGmCjx6sgZOHhb5YC3UNdshzFjMrI2r9ms08Cnsy1v9brlm2ly
SpHPd7GokxqWSmKqiwL9N2lb7cRcx2LVxWCVT1d66mJJQLHOI9O1z9sQng2FRFLDCZ4HTV3aCRMP
q1Py9nPiU1vcPrjGy8iF90gQI10wiMfsUNoUVCWKpPMQu0gp1/GAlmhcBgxUXsTAkUu/DvKWDN5t
IRgITWn60fqECi48bnU0q4RiZFpB237C9EoXc3EnBWJlUmCKYAUjO3hOAJvKARYkFEq+4mTSS/I3
+UQo7EyGOAuPIPJHRnAxga6MdnTSHQcSl4KcWxDkrDFta8jOEcwcYNEFsFsKHr1l8IX8CXUGE0FQ
m/J5sWwGZU4/yXdWhWSg6r36UgOpC2OzLY/aOlzBe86xRkdPBM06qVmziEKfUoNguCXjb6pMhj1y
4YizDH785/zm8yU5F8xu6ya1SZDUvutsDCmXPY2vr6wolmSHFPrPW5Pssp2wGQ3VjRHf6UZZn0Vj
FhvMpP7Z7zv53BiU6eQMMVPDaFOfJ8yf16NNp0WMR8/hrpndN9zlzeucUOy0rGLPk8c520wplzB1
yILWIX4D4CoGA2d7xSjHpTzvCTM5r/ezbNdjGItxR0BxyUQyyDxq3qLlj/MSVRcZwteHdJ16U5es
bwEatFfD55awl6H7NkgST1IjTq49kn53RrveP2AG4QYyhyxdPk68Tr8+y1s/YEIKl7G4q6aRKRL5
jxtW7+bD57vB6BkBD36SXnsc+cydGKKOmmNfe4nm8KqYAv8sA8oQqQrzYWoJ9ggqiMQuuc5Hm3Y4
St3ceBAuJNFs4IsElkPYX6nXZ4jw9dkxKWKr9TtIKQ9fOuwJYtcuDcX5xAIcCNL4qCbKZFEwn9Ob
0nwgM5nDlnPsGY6seMHsSh4OUqDocyTIJhKfETDWU1KnE7EwlJ8dp4mIaHOK3ZowvZPNTHHS0+xU
PNgQ4CymoE3JQ6H0sXktTY0B9cTM2MpiWoWewtkCT7QxGS5vedlz83wes7PH1WByRKBuYydPdPWK
kEazWvsJsoVPc2vNNy1Dmy/Co2rXFvZsJCmOXEyd4y0deY4Ksv+edHcU9HgW95qmx3fzxLzMLOcq
O9a2I0+TKBkirkcl1mpUAYVVXMPcB9Pvsj4dE0jclgx4P6SMTHgmW6bT2CfXOEHDeLCkN3z31pDY
nl+dKNOCBzcLaEKI6RFfAbtScshuKY95zUOWiSy9Bsf9Oo4OV40kceto+imPylhwDfqS5XI9TvKZ
qiS3w2EmVSeE6xdQtwxOdkWAD4fsRHrXY9PEVJBqVJtx4AtXPk7XwmSk/vmPnw+mqnJeMRrhmu/O
xDtV8FI51ks/38CQV7sqzTNyxBoe6IyqMvEcDhlUQck19mfEkIuTLZfCXejIJk8R51B8DPbSuESa
0cB+Doo9MhttePR301oFqFnSkpEGO+wZJPCJJ5Kxcyhw7DYJaEs3y7qJ6RmobAeHXJuwIPzu1Mf9
vxwJ/xMV/W5ViQcDlc9/WFVmHTqfNvvbqvLPP/SvVaUf/KEHhMFAYkChxDbyX3vKwPmDlg+Fpv9j
HIz+h4u5iy0XzSkLyvWH/6Ujcv/ApWfq6OpZ2FhYPP/JihKswN/7D2R4+NWwlYOlsDBJ/tx/tLAu
5CCTFMK3PksoajT+fQiblXQM4drji55U3pXmOM1dBvjgakFoGEq/0nlagyHfGl5GtAIEbxQN5lxc
k2WdF6Gr1QwNvXY/B5l16usB4dCYMW91/Nm3GK8FNlVcMXk7AgHSi7GcmrOeBPAGG7M8i7Qtbrxm
VavoQbqPvdgjuaO0IdtXGp0dRf5+ydL2WGAiuxw6UkYXMC5aZA0KY1A1UZir0nSfsgEKbuRVZh7N
Hkwqi+EEJFyTgEAGpXfYE9BcZCiuj8MKoV+aN3Q8EFwKAnDDdvb7Lf9Bsp1Gd94V8exeT/HsJ2zY
AmwTa1tzNFRsHwrwme9T08oPT2TBtYUA4dgAMf6ezGYsKYaFcZPBbl0P7fbO7myygwtWuKEqcvJD
rdz8nuuNHpGHwSy6ZGZKm5C4VwSXJxcQZ7V3VEUtmFle6lfaIuujyuTzGMySvtV090Xqj19S0ff3
QdBTCrG4bL+y9kieW60oAgw8NpnCbkIE9FIHSzj49ZET0ctCk6RDTFtB4UUmiO43qRA6RaY9PaF9
M7nSdfmVyMj+ECxZvzNwlL0v+lCeM7291pbEORVtL04t7LILVmjoih0PXjjrMXND7IxKQ10NZsuX
mhTPYOlpvrlKA38bMrKd2VnlhTIIUmibyuWDzkGOCjoezkbmaAzx9HQ/y7h8aGo7fSr6jBTxqRaA
dBQbPZJcHRDxWuxAM07J5eNdzQ1IvoY9XA42fBwKQd0iFZ7Im12KSowqVxFpOXVEspXE5ZBNGczT
R5abQxuJ2apxoZUdjp88rW8yF2GILZV3TtqGuOMFJLO5SrEEwO4zIjZDEUs6UcfgrfBU6DQieYy9
xXTDYEjsr3KebA5i4bh7rwTH3Ai0/SjNE28zkgGxoWswrpbKCW6TWME1BYPE5JbKQ40bt3WAkAbj
O61ScWS1CWM317SUfe7AiqxO5wvQctBs86CvvwRNHj+zEEu0UwzOLt8GqMW+yUnvBmQs03A38gqP
t6MqjJc+KOM6onIfbo2hlq+t0s2I8BHjrWgtGupR9Wpd2pf+gaYbv2DrB3hoTdUxYLRmsI49JU84
xIb1aI16eiH11P7KnBPzlmFz00bA5IEtJLX/miOwuASGrfTjHODfQ+DTkGKde/FarJdjCTu3a1gU
1dWbk6TBlzazv2r6JDauaK1LA+nNd0e0SnJPGE29jf24fs6ToTPg2rKH5suq25few2IUMkQWANKa
njXmOFRhD8rivO40NqJvb40OLQggJp5nygbMufjMtn4plqjCshwu40o4sEW2sdNg2C4YxU+EYHgn
R++8aLHS3Oc62Pm+GQaOtRbIF6RYbNojDc2dSWW5bzK9mDda0Mf21vZa/cXED7NdbE7U0dQFO6O6
yvK914vymCgWdoUdr7EvjdXfkeZrc2G9Kn9i0C7ZxBm9BdNmiYdjnDD+pgicxOvoETtzsDVsF8Rc
IDRzdNVd212rvTeOB+geaPx4oyTxpDEipiCEOBW0IZaiEWs+CSDupKbvskynF2XXxqXVZXG17ScS
O+hRFCzyILbkdaqCuNhQi1YbZH3jafD6gKhiXaDR7MSGDeN00bot9pCykKjkvJNNVstmxH11GzDU
3iBPi495wbHZGEgFZ716SGpn2KMJicO1BxhDGn1sp1qh6ijoR3cr9Xn5tlgjltPRYEvVWENF1Gw6
mtRo5JPNdDTjcAGCx8X/i9NZZE8MffBDKc8mCvPZV4VbmGHaWkbfMwBVXX4dzzEQ9CB3r418ineL
UbZ3Ljv1O9fwkhuOxXnPLHM5jsn06Nh1fSdpHu8Go4vNUM/y+HGizWNm3vpDSDjBdFr3Jo9+7Zoc
Utgi7vxM1Gs2fHWDuUTumHNTgGeFfRUkVRc1I9qH3Gnh/LOlt6K5UtnVYAbDTvqezGmXq+oqJ+fl
eXALHIwEXXNhCAPjUQ/g7uCCdc/S4NdfaIAQZ9Yxruulj+9tv3WP4LUnSMmaL8N0jNPv1qKp61pL
BpJRNNlABVfxVcDG4n7hHj8mfPB3kcnlSPaJs2dXyqQglssrcfczsANJIlxilGqX2xDCZ6OH9daz
kS16h/NoyIzlwuwX0NgZaIRqym9kObTICE3rOm7KzuaQLShWl/jYuLl52c5NQigGcz6etaG5SRYP
pRDX86FtZhIu8wW0oq15ILtb7bpAu2BtTXMi9ylY0m9xT9eXzdqkha2cBT+HtvqkFk/dmkU77QMV
BMfRGLrHNm4YpBjOeOB5clUIz43sA+EFFV8RrUcInk/f9GRwTtFgBfJ2svQKBHdusbbHoMCyJqM/
lKVNVHIVXy5eMB87Xoyod1Dp01m8600WvBudZcIA7xD4IPNIX3XkwSz2NbGvrVSj/Rg5arj9Ul7S
dkkC5IpB3GVjXtwg25he6aSQLWI/fTGbjBQRRbxIn66HJk4zM9svgKuWbduaZnNfq+A5M8lY2I6Q
9MWF7ORgRHrtk109VlPwkmlxcY9CvZM3bttB3gUFLGmnXbdgHZUbUj+bLl3TXgRGrUvWpjSpES9+
rnxjLuq+lckGsSYjFit1vZ0IXC9Ka3LNojyZbheU2/lF30JMp93U0mdHWE72Zro84hH6KN3ZthNd
hxsWaHcW99Iw5nmEb58UmT6cuGVNUoC9sXaJCZXx8kLtOz8VhVa/5+NsPgb94D0YMhEnKbMHWXtq
y9C+OnqyA8YxjBURafOdWy4vHIDEOKVvee++eMM0fLWajgrCRksQds7w4uF3P7ieX94gNtpCAdfO
fDlk9rQMbOuilx/W4ox12Au5hv5IC/p6NmTloW1Uf2s5U6EiliWpDEUbJMmD7w7ttoIDcJsu1DvM
bCan0sLPvuB/LdTvWih0xf/Rl3FJpMPbezoQbt53f+uj/vyTf8VrBn/gy6D58RwEA4b+Y7ym9YcD
fdZxMDaitsSZ8X81n7b5KeyEt0qQ5gobpw36V0NlG3+Y1moaptVyV+qx+48aqr+3U/zVK/yORspg
tMZvR+P24zonsBQJCUITBz8rP1K2JXsiBnjv+WAXfmgw/50O8t/8JJNWELYNmsFfaARlDZxznfgf
fHPBLqmLV1E3iJjjdIj++U/iZwSAK1iy2T7N64+fKem1eOGREuCJi4HYXv26G6scH/7y+I9/ELtY
EMIOP07nZ/39B414pIKmXcRBMRIpyuIj1rKPnP/9b36M4+Oz5xv/5TuC1Umz6MyCtd6EUcZHn9kx
kIuKOfsvLh33Km4waIiokH+GtCQU/TYpN4Is1Ko9z/rABLcxGaPX+W8+lPvr7eC75gooDyxiXX/2
A3ljhQwxmMQhncjzxkdxp5L5kYCkRzGSNP2fr+BPQ4P1Lvcx3bgcrvidsAb9/YvSDKfh2WzEAbUG
OgmmcYecBPkQt8Cb7rPwz0hwC+mN/zmthR/8CX7+tLP+/Hi5bcNCEQHIge1tcz+QskAPR+YZvGLr
N8/Xz2Lqz8/IVplTAW8wT/XfP+My5IMCRiogB0qQ80hNt7mpx/f/+Uquz86Pm+uff8q6Hv5h/buK
1EcNXeRBC2ay+Nr5kXd8farb/+7S/fB5fjqZpqJKGzTF3CDloDbunL8tDWuU/4/HS//1QzGW8n3u
DC+wYcj+dHsw+nD8qhEVXkiz2Qh91OjCBePRBc/KNkC5vDGC1tgR+egcdIrFDWaTgHGwXZ+QloPe
mVjhECGaDIwGakI0ViWOl8fWcY0c3g1e8aHggx+TxRgvhdfFyLuXzqXcZ01Pp20wVqK5YVNqojAm
e8ibZXWr2sB8KjyzOTpxHr+OFTPeqZqdA207ki9FHt2Ucz8X3kyKaacGNMLoFhCBSMbzfQ9AcCjK
eotFt75nCmCfyBaa3iXt1t7oXX53ApBuVW43F5PfjRjsPD9ttsou9a85oWlg0fh9NMyjbxUevU0x
9mLXBIm4RgvZbHoHwT2r4Xh1rg0lLjNp9cHejVkuSB1BIYM6f6O1QosqnU+3VBxcFaEfEfpuEw06
h0uaZORdubwCarbNO6z9TR+N4GxONvO3Pdit5sLQe1z6FRNjP6i0yCt18ylJR+diToz8NfGb8tGd
WMrLzhIv0q3Mp5jPLkJvYr0sKntY+J3GGFqnJ4I+sizFsz67NgMWjXXYYzeRKsneorrVtKx/jbk0
pGlJce0O+Ydu8J0OpMo8VX72MXdTfI8drjlO69GYMmRdB3esnFvmU+t8JijTmzxz5zvo3faRE72P
UNdn+zEprZAyIFuTQIeaTHYg56E9IPVMLBFc525Sf7gkFl8ZJPvu3aEE7GJqE4Knz9u+7MhxJTjU
P6cul4zSlY85pITQ2qmKKikoBxdClsheyIrXgMi3sJIT7jInzVFJE+62kPfXuuU+Q2gpmFaMIti4
aTw+p7HQgi2az86HCV1kS+iydD0TkrE8+cSpPCCQqz5ML21OfEa1JUUqDrGRyIOdG8FjYyKftgie
ziOSXRxiqnAYFLDn0pFArhldRgv8Eb6NyVfQx3PhkFwrkiYkp0yDrOYGj51seexsfdGi0eYVt5Bl
x+xRrKlH5O+kj1AIk3HPGDB/C8Aw7IKa5wjqNyOxLBjLfTfGM6uHYHxe2qXYg4nvwTRprZntcrqB
Zbvgf5Bh2yXYIt25ML4C/ey+mQvPlq2hndyUk9N9GZl3vCS57Vx4quQMRUvg4HjXrBN+ngwd5ZRp
kVHwTThpUrzKxKxPc0xiG/I/Myra/IMdToD1wbVO/CLGjhxRtdFUx0onRQF+RaIlOtukXOPN+IYG
i1ffQC5VlPosMYkHj+/zsSXzLBVz+r0WgXOoCxdJgpu6y9k2hmfRqXEPv4n5STBwIyyTXxMolH10
ODlCqZGp1hnlnrjC7/3Qepu0m+9raaLQHr8OqcpOFQOB7RALl0bN927TgYcSve68XWcWl2PfBtuk
4DkHvBeHpvCKJ98QywWJOrtqYcWZLLPoaamLriCgL89Cqy+5qTkV55u0RJdfDzkjZYpKlI489cVQ
spkaRYzUhhjrpeV0q6Z+3Bvre1fYfG6zyt+yTvOvfah7b+VMGKY19gaAjYmFrB1bp3ngjoKsHr8O
AepzvVQNExw+vtMtPEY4HQNIlQOZFVpbtiGpZ1qUkp19a7itRJNTvjkOB2Xbcn4Q++ndLhmpqGbb
qk3sSfQEjjX4t6QatggoSCshDYbbcAhauS/1CoOiyjnEzKHZMJRqNi3ahkO2mkVJmJjeU7hKguEe
2WodaXCAoLdtVl5bgkS6dLJ8voRKXHdyrasbs7koDcHNxPJuyMLKsIE9cXWyOGAd67Kr/jx18fm8
9IVvfNcnTqtxvUccfTGuirjPrnJnTnajwmrsTVQSoab1zv9h78x240a6Lf0q/QJR4Dw0Ds4FmXNK
aSk12PINIXngPEVwfvr+qKrCX7ZPV/WPPjcN9E0BLkvOTJIZEXvvtb5F1La9U2jVQnK4jNA2F1bE
rl6ts079hCPD/7C4UbWZNFeGliDjuecOZzSspARkS6tjaOIo9JyqOkVLX96rnrVHxKweo8+XPh9K
rrlf9zszg0EVV9grzcjQ3ny97870FDmP1v0HL1fFAdMmY4sEEkvpx+K2k+kHMzWHTyLL1Id5wsSM
ffkjeZEjDgCcPN4M59tadPuw+OmCIqctPzRCRndF/uK25A+iYf1ex2tIR5c+8X1+loMWHwzQzKRG
l23YaSZksxkZOdtivGdxfxN2TQPcZdNbsR1HkSbFM8l/1UlWrDha6eH50BhQAM5kbv37IksELIQT
7sGO2mtc+wVrPwhUFwEeU38A6WLJPXqhwEDNMgad8jNauYyg6iCjyGt5RDK/DDE4Uc+PdD0Jd2Ro
UeWylJt5aBcZMCxJS7SkbaehcB/bNXDXeFKlUZ4o+MtT7XZag0QHxbdZqB6fPEiZAiXBBCb1PI/G
VNIT0wrJ+le6Y3RtEQRBUswzsjStdCiTE/04WpMBCdCDd8KZUFdB5PQM00LO4vA7goVshu9qzhIS
lIe8/EbPP0bFGrvHyXMb/FqzL9dht62h2ZhY12dvpUOQy9x1d5XjEsOYWaSeIgbDj9sx/cJcb/Y6
rRClq89eruWYMqbiYczMCUuWziRnPVyjF2/ceThVRZZv0kZ7s7z+0GQZGuzZpMduQ9QwHL5fLBzD
vW1n4lY3K4Gfxy3Jn7GMec/31GAclyG47QuvOxgtnF9mLq95YudbF+Dc9t1HQ0Cx/gk2yXTp2aOR
V8VS21SW0YvQL8zlwtc1/hIXLqL5XFcCFc/kc7QU4phOzBx3Li3RHIcPy7cVczqhWmLyNlpwljYN
H/iQIypD7jbbw/7vD9jrqPTHEzauSEydGtNXVKsQ3H88YauFxPZeacWB4T7rjTEOt+SCaO7aJmKV
42h5mSFo4RrC173PfVmf+cLb584sEfjr/j8Var/gb9b3Q4eAmA2msdTTP74fNyYVHRoCXahSf+41
ZBg5a+ropq9V0V+jmW3u76/AL5Whv9L1DF5J5zzu/zzhRaxvlzFqjMPQcgirCBBng2I7rqqkPguL
gNC/f71faWXrC7r2ijryTfMX9moFyiG3nBxKtUdu+5oPWm9SVQ3NBj/sa0fgzDZXoBMd2xvv3red
kehkZ58Yo77DMiXCiLTTV5Jwh/1E8Pg/FHa/Inh4f8zzMbKs1uFfivKGjAnCyfr8kJSldeoHVX6v
TSIYg5FpiFYGscVhuygKvkhJpneXweGsqee840bnoI0T7ZWjTHXyDATis0HlqRgFoGwDWnC2iIK9
qWQmEUUpf9sNLZKrDlHxIV7TF8yJwpURURk9kMljvZoOHB+GNMuw94Tu3mM/YwOO5gliZppmn993
xaoisSscl9z4JxaTvlaxP9Sf67XgRIlV2bHx5fwkP457DH7sXvmhAwdKPqSqg26CADaa1qc2dQWx
Cg1eH4wIO1tiCGQM/e8yzYnIgkGGZ5BbwmP60zuAqDk6IL7Sg0+9vbdFXJ8ba/ynZeCXjgWvQqOC
GAyCdABO/lSS9mk/RE5VpwfH4vAMo0PAsHe6sMUIQHBtTsrznFE8ICIcPv3998H49RpzREGg7q3U
mF9jghiNWIMsRiB9DCUiVJDYTEQU+Z/LnqOxoss8f/CF7T9X1vyc+3P7XTT2uO3mwY7DrgYEsa63
jBYYungmroCG46SVywPnb/S0uG6+tpEedUcRwTf+vfn3//vV/9SvZqdgK/k7yU9VfVN19/pDr/r3
3/qX5gdPArYOG0cYTbm/4Al8973rDCAANjbNYofX+oNPYPm/Yd7neSFPESY4z82/etUmUAMfrNCa
XEngAJKh//yPL9P/jL/Vf3SM1U9//quTHha2+ePXX0NRA63KBWPJGyRs5Kcml8njXsJO1c6VJuqk
7REfO2KDeDrCLKpPzRaFDSqy2RwauZsQPeA3xb5I0GmBTLpc0irAMKxu0dNZfk3DgnPotBSW9axz
Lsg3o9LfkMnHT+WEwDeNHfvjgFb7Fodld7dKiaJdWmfMc2qqiNt45C9DxDZ+sxdZQs4Fo7uzmyF8
pE1zX8jOfBMjdruzptoJQ6xjdDdDhh/zycyj3r1RS7sg8S+cEQ2AVZr912wh5KYy1ET6L9QSbDS7
ZcZFteRq3phSM2nSmP0LhdKI15Hpk7jNzRTJKsdkt9nl3NsHDLqlE5oGxTyEuCh90hNECXGCqDuU
aTY4R0ATyKll3T44Vm8cldsle2PKvhYtR/2UcSLggTYlS2EwjH1mpI8zasg7BylEduBHzFv0C1GJ
zxpNJ0gSNEwU/ea208XrlFsTNsOsHJHPu2Kd45nbFkEZlQgCx82SuK2N0kCoq64V9u3g29OW+a2r
H3vfb+tzt/jRM+wm96Fx7ehRdrPhHWkvmmKTqcYuUOtaCEwII88+DcgNt4K4pjBn7+QasPa3pPOe
HL8uzl3jci37ckQ35CgASNiGxzMS9tgLRdwkWzd1lmtbxVaq7aOYpnCuYzztJCRFoxsB/I1wXlxv
HhISbtts581RdLDq0vjULCYC/EWJ5dEv3MIKupgTEWoHzSueU0bw1VMMLdzVtj2nzklsCbz1ldob
fYak54iquCJpLCvsVH+NFdNJ7hxp9jYU4W2prNBAI35ZKBC2kxbRIaPhcUyH5Qrxxtlir6TYymuQ
WCkD+8Cq2zIkabmjV4GBKVijwhga2wa+Y3KcMSd6JJwI9zGfMF7axjHu5S0UIGKhxyVw0/pitUuL
6opI+KmMTm5e7SonV09IeO4nDoaB5GV2VP4dqrj5RdfGZee6abSLhvlBIzIbERM4Xox72U1bCu3Y
2Fa+61D3nHwIfkFOWbBVgnq1tKb0ZPVFvRu9GktlMS9HreWraQDnevJn43MFACds9dgNsqQTFHzZ
sKsrt+tOsFGyo0rHN1nL4oT4Jj63jtsjPClJmcMYVEMHU1bT76yl4foI3NKlQD3UCiSADX6vkETm
bzY6VnqNyP2iumEopCH3tiQOU+ZweJf6Ob4hJxr4L6yKPYaFhy4VKlhxZUhj7Ag5R6bf8e6zc2bP
QgbR1DVH3TT7byjh5o1H9DrlQzIe2magNcvuXcUL7I+2pSa0H1qzuOZeerPoEV2aHhGdsTymDvNo
TYFbiser8lEko4LYYNbdxphNmV0noTdYT6pt99483Wa4vjEQ9dNONkW3HaIF8mJkPTsU/Wvwttro
ZfGtsHAAGNXo0K1O+odUANdtdR0JC4povGEsgql3azW0krKSgE+qAD0AWGzda/jpt+Ukq9D1h5Fn
q4H1yf1w9oZCKiJQHR08WXxB4ZAGLfGsJ4fl8tRLUm5JXMsuid9lqH2hGPKt0O/jpL0fCFYXHh9q
qavLhDrptVhXs7yPXEBImRLnpjGsa2q0zqluuiTkhsldAyKYFkDySUPbQ+d0+g6YSz/ErqL6TNsi
wNkEyl1E/onTmLlVLOv3qJEwSSyOf8wz9xo58n4cOm3HMuGd60yMbqhyp/vIutJvjMGNhqAxu+yC
rG4I2y7v9ho3aqfVbX+xYzu5mtPkIxHRrosU3cbKyhecOUaY+T3NjBL+F0N+kjlcxIrqqsjZ5Qqh
Fu21bIfD1+Tt1dZrYqW4wRJ2h5aYvFwnVS3rHgvaezujXKKHMR9vG9HKEDFL9uSK7MnG44Y0cnhV
i//JibGZg3jgOe4bUBsFRndj3KHkXxUse+h5EVextS6GHrf70ZNfKsLgt7Zc1AFq7mNDphQPcI5Z
rUTLdrbR210S3bz2fnNTqOQZPRLmIjyHGvrAgJUWmpn/2fJHFZqWHebrWtoI785T5l6l2XSduHV0
LwbCI1hGvc95FOufCnJlN9J0+aoJi/6hO9xS8W+HFoWFZ3Q7e2gN5FgI1NoBeU+I2iQJ87nw9jRY
lmNSd4euyU5DGuV7RPBpGPuiQa4idmxmRbhEPnUwZTicGqu3vliC+4XuQXiXedGs+6RcfRqubG8x
gqPdG4d6C0QjeSPcygpHo7+Z0pY9YSyedGs4VFj5/WFhY818OuCyexhmdaGMKL8M4P2gh33KENhu
Bz4PXeM6DyHlpudhxpFGNbyzsGMaYWzby2XCNYPFLmqbTb8k+tlO7Xg3C3MOVB+bL1HdN1d8BXkV
CNmRHu+hL0EeY1Z3sRhoNdQSJ1XHvtaAlCHm2842CK6bXdU3/Y2B5SlMDYP5Za/hiDbFUyLGdXvG
R1k7fiA8+zIyoH4WtCE/aHEzTBtrLiwaAvOS9dcqE97RV/lymgbzyZq05g3EmYgPUVnh1bPd0VSB
WejEVlhWjSmNfdbYDp3/BXninZ64NH+ssbsqu7obKyHCNhf3pFr3H5hBf1RIMen0O/UJec1HTwGC
ntL8ZAi92+p8vI2BVfIzy6t1GGkDvWaLLrcjwOojAZuIzuoh2Tu4LALPI6KyRBrF5Gl4QeKitpXm
idt4GPNnZjcjmDzlfQcvh33UbozATszitfbc+YFGKAKf3nsxc7sJQee4z7hBUuS2jhYyu8ge8Y1p
wYTKFHwueFrTZKI1WeuXiBuWBVAP8Kx4+IAyn7cXS1Vuy+xrI/O3WRPu1fer4aOphq3m98mFaY9N
R48tGyGnTiMolVYSLo20gkaTxZkuTo2Pp7c4I1TxrW4Uhy4HjYf/FM9D79dXrwS3yHKb9PcgRrzD
4jrtR7H4B/K0p8eBcc9OR4Gchj44gxsAO1/b3PvC6lwwhnT8TS+j/inN9LNTmT7SKVrZ9ijSLZ19
Ngjw2BuYxchzbUOrQlFnxqXCgRMSYNbeZLpagqJT8w0YQv8w1voEPKD9UsRkBPZTkWKtbwb9gQVS
TVuzNwsvcLoxKdDyxmpnlVbO5qVE9dK6vnmOndneFZwFn9dm9Uz3svDWft1sPpSJqb9Vhe28WWkF
QmPpEHpGKJiEXnBg6LnmBpMiLCY0mxn5ndx+EYieaNaZxoeIQsXkewsSMjph09yUnDyYlaRDnIRl
pGM/PMseUX5eDvGDLziI6rcctMISh6P0lyPds6915Dh7pbdvvuUzf+waJjAYmY5RVRvBMtl+wEa5
586d7MzqAj+l71PUdYaRsf88dIj4jaVBUgmWC14pPXwZteyBeQ1Kq8KJFAESbTy9OJgdMshEZjQ4
tXEbSfOSJZn5lFrkMReN453TpKzPWYdBJnf9h3lJdsXQyiucZGuv6W9owTg0Zbi0sjJ60mOJML41
NpGwTAZ1DQkotqRhm0Un6czV1m3hklc8eyXTpwCqsB7WomqQMgwbr0DIW0t8SyRsI9NsaYksefJ5
9Mkp5ZC/0zwuM7bdJ/pC9RaFECzGtDyPaOA3me6VG8oVZgOdgDMQuw37YlEf69q6+iRM7UEsfCmq
/qluZvhNznLfldQqBtpL4GYVNIwGHbOFmt5sbHkr5DTgNhPGM7QbFXQQSZ+mTpUo+DO2u5kI8UxH
cW7WKzDRZvZuZHV9k5fLE3PNaQePyA/TOkq/5lLf6JO7ML7hSQcWGcwacSrO5EVPrl7cMFGxLtJi
yNu31XcOwDi/ErXVs6UOE4HgdrKGDxPMAjDmffkkrSzdFMxgdwzyfawTHHhokREaL7LiFqbUmmeR
lzsfDfbF8aI3Tcl445Oqu0/GfLpHbM8oUjl6OBcuJx+d/iyE2Es1zf2FNjSY0pYkXCWZFFvafGE4
cBKE5DFyqE14M8MQuL473mB0+VpTcwBheTG85TVu0ODrqr+h1J25GPluLJZj5OXDdhFiXyTfkdGS
Buco7UZXWXNoc3lHbO+5mhKWyKT1Qhx32q5pKHEHQ5p7kGZ7o4aGa2bZGVoCm2imMc31nrBfgRJP
l9fJ7b9EffxW1znPT23e992tW0dP6IKha05V/FkI/N89xkK0mksYm+7N4nufvIZ5mO+DNWWDDKA6
wfbCNxiIStNvLKu5z0ZOaEJlWtj1C9SVHPc9Y6x65Igm7pDiD16Ql9PCtpBFfFx2gzbQRJPsZo/c
M8kT/HmWKIZzerNmNM5BYhpK0oxnqo3Rs3wp6oxAmzTVS0LbDNIiptosOOTVzD+NRFb3Y7c6aMTU
ruPmfJ+lIsZAYeB9D2tmnS/0cVPQYQPDXrtpn8beK44DVv0jJ+scCUdS7S2/snbNvMRnJv/OTlb9
4yyByhA38AFcaXZXpUL/bqeqPy9J6pwgJcmDUcz5qYfNs7NHSz5aFbMNTxqv1PHZbV5ZFPmx9oGG
P0YGVcc35sSQpocNeUuDHITOMk17s0bQkQ1UTNgwxK7zXeaYMAIis6r2Q2Vam3gCeFSu/eBUdfGG
/oYIKpMkdovATafJkConRfTBQdcAxHx+A1jlB4isX9244IpxsL2terTpMpuPtiRLVY7DRS9rjhYq
cdmP/c+MCNINOnBzk5XIvmn3VRyF5LIZgdlulc8wke9O7Ewc+aj8d0DTiZ+ZDKZAU7ZLAG0dOTse
3bLKwqIoh90KQd+yos/cervaFsg3MvrVFFTetc+EtaccputiTtnLkPs+p2lLy2/ZrtmJRiqGy6z8
MxkNXtCQILUxItcOUESHAjlKUOtGywRfafRNi/SgcksPpWwygnOUdu7ytjup2vzeLlDFfMbFa31h
LOlFZ3XfThj/7zLJbaxzfOl+DhGwKMYQdbceOHXabfLWE+fRyu5SozSwLpa3seM+156v9pyxW1JN
VsX9NO0qXdsTHz4gv7CpZ8hHWkE8/FNebwRp2n1b6ubeqbvbuZmxaayuMAgZdBqotQyzCktMuPT4
Ez4eNl/MvaGWTKzKthYdEtJbtniwbQ4u82nkmxr2K5wHDCxrpK1LMGLD2+Bmb9BNjp7V3gE8mI6p
mnFJte2ZJfqZgIEKztW0pdziSdaxiXSDYsylp9pl0Xtj700jrZSFjdfqzKNs9CuD8KOXYToZnDxs
W5QDFDtL9bG1BK2TcRy9nVHoj6ydV2OOZz7R0G1zZ6T68ka68ZSEndAAzePrpiuw0aMUpwK8mwBP
w1vV1f59FgtupGfvW0bkCL/M5cnTrTtyWiHSNbqBFUHbdYrUOEvKjHCEGsyJg+0fcqabPZa4Czy9
vajFOOee84pZcdcUr51e7vvO+y5X+7DmQQgmXjMLVelv2qwK9azJNgxwvuO/ycNC5J+TViTblpFh
uKoJcqOuaax49EuWzI83VUU/INEXji6oErI6u5MJC3SoeulMYYMy9QO2Z+MkONc3tMOJmx0HCvOh
nSU/xE7eMHoNIIq320pNldwkOITG1jk38NjQ0YRONpUcxvKi39HJiUk37u0gX3QXHrM+tz0CnUXu
LWbefgC+Wx7Too3uPFa1LqiVLu2S43HLjHcVvXePgmGm2pWewvCLy26UoakntNsc6oSZ5cPo0cpY
vt7C0OAa2VFD3wFYgnbTE1XwpvLJzTukLb6ia/H7hOu/u2e//1ZfXstv6j/Wf/gLhwvWuaT7zx//
SEP5j9ddSfo//AFlEpTf+/6bnK/fVF/wq7/3otef/D/9yz8I/P/UjTcRfP9dN/7ybfwfp29SfZt/
aMf//mt/tONd8zdfg8CP5WlF86/d8z9duK79G44wwpsx1q52W/7mz268/htZb0CimFCtIZ3rvPZP
K66HFH0Vh/I3mqUDRvp3uvHMBX5sxq+4YsamTInQp7vWL+m+RisrWta2PICSS82wkma3neNa5mdk
ZcjzNNkOD7GtolOtpUl/HNKqu08a2HQw0PU5Z1EeqMTo6aehG/WMEXsJ862ZYmDDqAXuqfY01tTK
RFnTInWbxIiESk/MDWVk9DgZlf3JqYbXAm9jzD/1SFCfDbK7Xu6V9B9xOLLdVE1uBTX8AgAhOp1G
Sc//th8tiD4e8Ug0bJildU2nffJz7EuIaVLjWlVjflKStatG98cuyi+O8De3NACmC9NUVi6h69cI
zR0NW+F/V4bkDNzUJvPfoVzkMR4yOmuk1TWv5kAlvIzE1SwWxLn3C5UvDGPX4BjufxoKBpkaC+8g
j3YuF7D4hPrVYVb2x4UNLqTnzy8qe8SoakA/Rc1e+qX/cciWNg6rwtM+wc9dbp1m8EPbgJ1R4lFD
AK/kEb0ur657RB/RB5h3Ku184gYxrcGV9yU1QpqCORiVSZJN5vXlBnmeeOl70MOYo8sVPGvqN6ST
+tp+tPXiec4LTiFD3OufJDJuznSTxr9WlMn0wWsK8X1JRj+czDY6gXJKvopCTZeGEm///v7U+q54
siV9Jv57NNgfq+AdYOI6ONd2muyrPa64gVIStAaiKbHF9tdtK6yPSeB2qXETexguk6DvwMncOEaU
JIeo0IFXO6qT5i6xXc4U5mKybGcRxU4l6vy0WPVxkFYHpicb+l2XxrTy6dk7O72ZParAHNhO35U8
C7QiThnikQ2vThGulJ0yBme6UgO5eZbCLB6SRs6f2iZRNx41+GO2DN6Os6l0Nm3ZmidMhPE5arEC
E/JnBoVPhJFouNmek3G0wKqWotXiQ2aLLbb2YhCLY+MfCXK7pdVBP99Z24r4iqpx3sNd8vdFYZjf
R4f+ZhjJsqwD3VymZBMb2Ot2fqZ1ySUvav4tH4n2zqmpf43QMgfucDDI2kWtgyvyGsHrArg15qG5
RiosnRbdlk6ZMqKJRw9tsK8jaE1McM4EMpTeJGrEUGsBPnVp6e1zXVMPHTkOYJioUmztY+VNMzqh
oR2TIKOEX7ZDXtyWMdinUOmOswMjROvcJS6iX4Mj4vcMiXSNk1jWYAm1RkyoNWxinOfyDj6Ffurh
UQUc5eJtucZT0CDptmiRl1NitaRX5MZohuMaaTEBJgjscqbpEEl62+MafmGtMRiVUaVDiEwq31Ud
MRlG3a3gvDU8ox+J0WgbU91itMOy6YEfq9a4jW4N3uDw370T9sjjwIuITs5bYzrIeEz7zThp7qcB
g/ZttAZ6zDLLvnFyOcqZW7+ssR/VewJI9p4GMr8ng2j8zuvynhcisjU7BCxe+9Cy/2fY9fVk2ycD
QxuAxMvTZBMUsGTEkAwmDKdFa+pn4djz3mhdtIUwe2tGPXg1xLZCfgOro+g4AycVoq2+osobWSj0
oC9GbTOsoSgjkT73ybSojz6f3zxa0TJlR/hrrto4Swx7JmI4IkizWCB6ejljnorY40Br+z5kYFfr
oVs1MpSFkTw6bqwt4VRwTDJkmZ0H+AkAV+QqAs0Munim04C69Idpn2hxhZqsRBqjtWgiZwPMQOte
aqTqjzkk6zLoDcA4/jhlFMRV0eH7IyjwTno5DeMKHwhYkuUeLx+rknL66OV9ZWnzLvruT2V+Kmq+
oYa+6LTt1m9Rg3j+YcI7+yxHcsIcAaaAEpiaMnBndhhZO9V+At6yCjYNi6/DaFzxY/JCMHimDZNX
3kkxwFAZtXHAqD8Kv7qwbc8X6vh63tQ1WWNwBpZbADD276F6/90Hodv0i6xV/b378ejzfpz517no
/63jkoPO7X8vXliPSy+cHH46LK2/9OdhSf8NDL7hcRjVQVK+00n+Fa3ggiZhuk46Ei1Dh4SAP09L
9m/oiTwbOZGrgwtzkTX86bPT/m+0C79YTGzyS11GlDanL4/8B85Sf/HN6AN9Dk2L2X48AIJhXsX2
BxNj+OU9UO8vl+YP3cRfdRK/COh4LWZ1REHixiFy+yeFEocmmBueXh1dc4TZMMz6BXig/zxzBW4g
ZPvbv3+9X7RKuBdBvBDigFaJQ+lPn4290HAbT+P1SsTxwajBeg8QQeiXbsL0UnWRY27NydMf6S8a
j3//4j8fQvFMcAp1wNVx96gDf/qwrdAUpzFZHRfUqV8JnsNWU+gD2Dl9YUgVLf4zKuV/+sj/xSWG
fUqig7OKwX5J9uwUULXRc0EEko1xlxdJ93WAmMAoOZXTXazN//YLOjoPKS/H06thGf1JD5ZpgrYC
h9pDAsH67HpwFWdOb9vSM8VnMxqcl7+/rGu18qPQDuMpeFKqCMK/fONnf96sdG2Jo2k49PVEDCuB
3Mpgr241WsmjhXpwxmV/8bB1Hl1IHdd2sKvnqmlcYo2cfEEM7yr3injDIDRwsHuGrOtJSZ/86ROT
1394Cmz3v3i/6IX47sMaomr6WaZaldDLs7LrD7Zrxhb8Mmb1ZxUXkA7imqM2DTJ9PLEjzwVu7M4G
9lrF8xVINn06LXGcE9JF81jOjf0am0o6ARZLniXwCvW5XDz9MtG/T06DZhTllhJZv5SMVgAu5/ai
b3pD0YATMqXOn43F2zX2pF+EdIXc9q6GRlDM05UW3HQXpXgYgkUSn/rmscNjbpPLNDASbI3sjD9i
unNYJZwNuaK5f8iwo31kgu+j9ZbsuGhhMA9WgatmtIeogBNd/8ZTOtEU1JFgTrcdaQrW/VTN402l
JQXlC8nTwUCZaXA4YyGQM4z9YBrUdCdGbG5+3koPfH9LikBmNDC6NPPoDDjSwwnrBjRKc7jTEFKX
oQ/4j16plvmEqkn71ZPadEWPQQOnHKLmxUy66SpaoT/aHe6vdEntV3ScRnWEEzC90O2ioeIQwKS4
svZ07S3JJ+XcjV+JnMUW8EgaPdPzzuWm90bsID3XERQr101a+mPvc9MWr/Wfx3axXx2B1QqQrr9t
zdE2dxgJOi/0J4H/690U9PuzmmSx2YeJmRIkkOaT+lpka1AUgjaav/NA9rAah2IJhZzz5OS7UVoe
81a0BEs5BLv0284yko/JMPrPHkh+EPV5j+GvnC2eE8gB1uvvlLy44csPDffGx7v33BSgagmrSHky
KAMRs8RTTW9n5vaTSTXdUeIAohxABaa0o8lwoFuKqjyuKQ4JLZDcJJ8Z/RGfF6Lckcnelewxn+wX
quzD+/W3pg56A2C1bZK77sb3CPwK28rXLu8/00Xgc8pZy1g3luQg+Kz3idsNmzH2/V3fKh7gZP16
OF0+Ngelsig662rAg0AnsKfXOXk+g2tXx4XSeSbH4Y5iM7t0rYMYK/DK3JgeGoc8SFrS9RQNu4KY
h3VEzS9UTBK146h3Ln4EUFhVclIKOc1+JmoIQGosZljmTWXjzattYraqhBSrG2Px5xfHZ3Y3zKIF
4ZipJb0bZ2GMHxWXP9mrqhr2ihPvGCwaYwfhDSIkkI0DtD3YXGf1CDY32U4r0imqoBMTSBC2STsd
R1ybu8YjzQt8bB8yQj9E/jydu7ieHp2yZ1LURCm3XcwXy86dULmJ/klpRrtpktkJmM7qzLyS7jom
rYpxtA32587KfYvnS1GSoNqYzgPYywPZhTEnXM2oOUrXy8WTffy1VSyb1FruqYJ5fyEG3Cc8bbFm
UhPGkhs+rZrmBW3vviLH4aufJrjHlMApuOHh9k9W1E3VBhuuojpy3ejZrFRX0Y6wnmjjYtqU7Wul
u+hZSBawDi0IkYEfhCIcSG3gkZpzxH+Jzh+A/PXTlW2OZ9mI0O0eHEGcCLSMdD8rBiM2peDzOufH
aRR7pR3YwzBdKTmjZ0ZN+qWxsFhifsflMeTj61R78XNGDsm5hOb5mAktIyB34YtF7WseI02l+9Q1
zaPX+BpcS/DtG7bR+tGxsYemzAwUHyPe6SbRjSe7WDT/46Ia/XMphSDzOGGicTRLuZhjqDdq2plS
h93hGKb5RqPZdrayoiYg7PAGcml8B783Ocae/+gmSftcdPJ1Lqd19U/1Zxq/+Lp6rhMUL9Z5uyEG
DwCN8bkXUQ+yNBm128Yf3QfDASG+SYfxaJs9agZzbBFRJbp7JppPepgRjerD1BvAbBfLeC4Tr9nU
k2IOhRuHXKmZsi0QBa7IoDSj6lK5wnordJOfb9ix5BO+PyN6870xlQGWh6jeLYjjCoZpeY87TOXi
pizSnktX0pVdKFA/za4H5sqqvA/M7zSEkR24ZoC/OcSTSL0wM+Is0kBIvjFXz2KuD9zW1vflNkU+
yWJhFbG80NKZjzPZUBcxzWwLJYO0jSgc9RVRn39jRzbLW+4sPDRUgtNVxRopAhMBOSgNIX9u4qTW
L2CbWEtbx2BNz2DdPA8G78bpcELiHzYppwqfdbDsM94TakoIdo3F/0jyikdwMtGEO0WTlrQxctZ7
OcjDnAysg8jJkUzi5icziK4SQZM1r4zTikXLdL3prjF5ecce22L/btisJS9sRov1ulB19yB3WSbd
pI/k1sVtyqOPcyq5I2LJq4K+Ga2bse/pMBY2ngbZCfW1MrFN0FWRPBHG0tqkCrE/qtRmnS4pibFx
wTAFx9aBhICujIp6//vb0itbFvs2yThJREKwfbmS1b4tsNcNcz/ddSDuH0sPX6G+FNV8ojVDynjQ
z2gib7FIwQvVpF+/jGg/kw+GPfCu07Lhs47DwktW1M/u1WqbQrFbOB061KBI4rUVMnra4LrQfy3n
1OcqQ5HV2vNDJGr7xUl0FtZZAoEbGznRqyv6DE0XcVGPo7vASmU659xYi+kp1kVXfyhqoZ2aPhHf
O9n6+6QfMUTynjnlpML1n/8Xe2eyJDWybt1XuS8gTJLL1Uyjj8iWJEgSJrKELNT3revp7/IA7EBy
DnVr8E9+O4OCsiqS6BSur9l7bXueuCz8vOVO3gS9dRat9oxE2kazaz0nYzk8J/odbbAQs65S3NaH
2kfnW7QcVeTq8IkSfsHHNBTanYxD69awGrqG3l5MnFqSlUuyzX0yFTQSwiECklulN71zRWIM71Bc
66DIZIp1bGSe+QEhklkdLDpTMWpUslMZO17rfepTLeMHnIih9CzKDRCqcptcUioRSScbALTgmV1C
LInGoQbxbCJRs0vIJUTwdaKDL/mnQSlEGGaeLvUNH3/zQOhofMx0aOZsBMnJ6OGbjUA61o4O14ww
sMD8Qx1AxrLkdRDEWepITtMLrrAphuumEG8jnyNdsGTZWWZkbfALF6t2Jt6z0kGfkY78BFFP+idl
CBJNJiyYeqhIeh0QaiSO3Pk6NDS45If2DWYxvoET+o/yawnaEW3tXTCTOcp1TWEwNCaJUbV5x6Bs
3IyElLowxOFhk1tKbRy+m2Fw7FKdasrkCd0xoQyO2Ts3M3b1t3za3Jd1Hip3vmJPshMZqeht1j6x
qVGQ3wwZOHDBW3Vn6lzV2nCHj21li9sK9Eq1hh9PATljp9WZrO54L4hopfIjN0SntspLfuu3OWUB
Aw3QVOkhnPcPRrr8JRuX1FEY/hFSNSmmmFhdk+AaKoKxXhvcgTuyS0Z9gsQmJwT3K07DPq2uhsY2
jq5QDYlHWc5FWsScNonbckUuIAFC1Lt53N2rbEoZxlJ2b/7cRrFs+bWLwslHw4Fzy2YI+S0V+ae2
fxnRfHDHg/8hL0X/OIOIb3Xh++fH+a37IR4Srw6zDNp+h8bt1/FCEMb9kFZ9fcjBWME7xFF0bkDt
kcYzW3rJp1uXy3H458f9rfXncfVCCbQKmyY6xV8fl5Y8F2kFmmZOcxerHBp6oMyEHE5EVbQsT0r1
AN6Bs7gZdZX750dnbvP63UUoQFfMF5wn8dokBTWP6YnlVgfEhDQgC9qKs69P3dRj+osmv+ZXs25p
S3TlbTvwyf7frC7/P5zYudafJ3bcbOP/WT+3VZ6Uv3qO2E/+NLeTb2izXA8ZjyTm1NWTje9zO995
AyiK2ZKJiwd1qGYBf5/bCfcN6yImMNI3hc2P8VM/tpziDX/U4sIgS9W0cNH+ky2n9xscBsQWRUrg
YXnyLROb9K+XuJeBYgEul8J115ePFZBAsVm6iKrcHlvACf1IaCWWFy9GVIjoAbS2DYmPXBzGxGt7
YpG/Y01TZNtKVlFzMPJKC21rBkbmyqRpeCGfmXlVCDi/JmLvtpI5+BYHIRCccyKJEA8KlqcWR9uE
R5nVR86SsUB9dR0A9f1YakJ7bS584VDZ606xJHbBim3n+ducAmxKua7KyHVXAzSnem+TWtACxTf0
j4iQWitLE3VvN5T77Pp44IntAkS5zp8fIjSSj0Vizd+yOMIMkjz96+y1cGDKrDpVsq18dCJe99L5
poWoXY8XrLgEllGiwIHyoOZ7LPQcA5kGOKxqHBcUWHbUHkxLWGe21ZRaNgiJqjKGgxhj8X6ZqPBK
QQXXCZPSEvmCdRvZDa+/9qLwMXVz/mqYfDUZPZTwHSLYpXtJ24R3oHQq+5x0Od/8UI+sZtHyxy5n
YUGn+awiXbIMEU9AWsRHriYkq/emiCDyhzFzjkFA3WIHN/OqnYzH9DPoMvS2vHZM4FQ3w2SKW9dB
NVnGHqHYxM5d+2NoIZ9KUOCGyXgUVQAIQJft3Cz1+4lASlfCc8HMg+ua//LtA81NAuU3gEiprgb9
CV8qRj7SrnvCEK9majdNKZkz5FUbs0Mv9ZYJFy+hQpCDrZ5KBPl0l9NqyXzgfYG/y3OMCZ6gvlEO
rH3P8Ogpm76APlkDVzI/sCtzxC4vFtZ747R8jcNBn5djyag4nx76pZM7RfSIs8ZEhieL3chbb3TY
UCIvNdbonu1zSYHy8dILVrLgQs9QzYY7SgD+piW0+ZUbAc8t1hcRmAYgIS4yZXa4I1eD3ZI2uQpE
Ty7kpUVkuD84N7nncYOGtsvFZ8DP2oSjDun2JrLRPCwJ0dbsa+s2nhq+hCAw+YArBtCQFIOIwj1L
a+rrEu0Wg/aALdOWURvXm8XX8roCH+kcLmwmgwgMgUlA8LyTZaBWLYBmM+3QCSM041wxoUXSw0wV
FbF7JqOeVRvXCZMsJmW6qPcFuqhCDszIrI6/rG/MhI7FDraAXmmixzHYXppk5Gfh4+USvtTQKoMc
VOkve6ov0tClrZ4QWg/rCbv9/RzxVYDsWJFklFJVE9YcPH7rs3oixsS6zn09INODxW93/MtXgqUv
jVei6+1LDdSYHBxYlZuPi0cb0sia6Dd3gNfjQFgGQsZocVXTJLMjb6Cx5K3Hl9OtmF4vtp+gNJXT
uCJmnJdjgjNKupkPtLkMsHzT5AIz4DPgpsGHgOCZ8dyl9VOASuwVc1pxBBpELgc5HddLo6NL+kTx
N1R4e2gMDKA368HrYnGfNiOgaaPtFOdptAQbM6+9gwtQaPetFW1mg8Y7xm8FlIfrR8xtNO0WoFfx
FvML3zBGozwh2pj5obBJAXlQ3VzfwBAPtokCHiUU3+ULC8QvM4BHpLzw96CKco4AXdFYEnlyNk3m
Hz38IN5B+rKHmgsd92CcNR8zQiAPAZEke5jS9vmyWwEaAKrXjxlyvOuwczvU08QViYUXPGcapWQE
IGA3hF1Y59BE9XaKKo9GSJRFHp+KkOAFMucJSnJs2ibsjO0hT0LnuUtsjmYrVFxTrMq5wJW78LG2
HaABEwgrM9jSosYbFIgcqSa1yVrcJKuCUMMMOi+rgUuQ0ISGxl0VbmPdJlVgnQtWNC0qTlgv2zHQ
tSLC6UqdnFTXxHYUdi9Rhu8/iSVX9yXZQl97SMmt9ApvXXsYLE0Pvlzzju3wQ2bPa0Y4ra//gRiA
2yEZg0eJ2IbXaepjb5yspn8LKS2bdyakH8YHXe9vUBjo6zFQgKfqxg8eDbHwQX470tLOoqCn5+NS
kiGjs2Pqd2BjGwhR7bZGfXPvuHy7yGQMUrb5vL2CuvPyjStG33mcyn4mk7aRbby7nKxVFdOtT8TR
PloJ6tnHKYpU9kESEZqsc0efUtY4AaKJe/kc5DTqhLMUb614sJkklC9gzAM0kLW+GTSmvjmHOp6G
lE3rdlokB1lO/cDUAdEKxJE4Li36eBWrA8ePIIIKlBglxCpCcm+R3bIEVwWjO0AeHiHQvCVJkL9d
0hy2foK+Zo36PnrkVgr5oqdpO2F75luT6Xl4xXcSxSBHDLPPyZbpWjSt+1KVxWMVWe0pCOcBgKfy
p5k6RLRnSt9jFegbEf60/JyoqMbGNPj3VumZId/dUezaBgECBsH+ls1QdYWALsKyG8XvE69hQqvK
8FNDyJ9hV811B71k3fbe2vRSvgOrobAKYzr0vTp28VDjcgvaIrwHtl6Rbtd/AOCOHL1rdgZyp3ui
f7AcYs2zHbQjiumPwX0Cpn54hJxecKpqrpTjoqZg4mxD5IPubbv2giGR1Q38g8ZJ13VlFwcLMm+8
Spwa052TiV1W2iN6SLLizAHxqsSVjevGm9SIFZIB7k65iPUPAZdlu44QYgLK8eIAeoqz3Plz7526
NOA2BzBJI53xdhCR896xxurGMN3yLlky/+TZIVevRcfrxn61jUi3o7evZ9YrmTdc4Xcwb9hCmYA2
DDk/A1BIybUq3jsppo3rvOmct02GxdLou8knTagNaOXFCJOnDT7HPsqTbiKteOEi2zY4zhCNqxY3
WRoczLEZN2ruMSf5MMLIoCK9YgCtdeO3capueL/cl7T3y90CKoP7eGKSNjy9D7STPEtIuPDC6RO4
tLVMUu9z1MzqIZaK+TFek53IPAR4vWzfdiZvK7ZjdyvnYv6SDvbZwP69sqauu/GTeHlbLIq0LW8o
dhUWjn0YjN416iZnGzXduQkGROmtS2W07YqmuumXkCMKT8ca43q9jagbTkPRWieWmsZBBlV3zILB
ua4EhnjetBIBUYOUw0W/NTeNT5otzMOUEwsrbpHdOyDJPapOY8msO24CsLQd1MwRe7NjjgnpbYTF
QpSiPNhG1+59fYcQCkfuTCDgQWZ8YBh8jY9dOKOnrdvgZknl2yHBdtuDL3kA5uZfVyrv39tk5Fyr
os4xLYFHijEetO7nfswD6hLbXk6M4xs8BX31RIAvk5tiAF3I9c0E3G4ZYWCuM25NjMZr7rzeJvMd
gJBYZdIqK0A5ed6zkRXMkfQkz8Kahpam7XYGrnJABh7Jo2rph71J8t1asiMEYJREm0Xm3IiQxx7H
Ur7UceRs7d7SY3FTR41hF1dpK57DFoHxhoyr+YmKeEt13VIJJma5UVCatn3juGfYUtYtJ39bbJPK
YoWS2N6BYY3Y4xRVm85WOGwnzIHX8WB41qoWEN4GDhJa7QYKpPmAPS+3tpHMW3IXCOGa04cktGYs
Kmnh5Adv6cbohcM/2sUpexSWqTW2phGzUkQ6MHEbkQj3PWA2DqY2cQ8+dKVHg+Bbwi7d0HYxhFnx
pq3JHkjjZuuBVb1JOr4XieinR6xV+XFx2fRggiNba+kX1FR6v5B6yc61c/P9FM0+lzjcPMc4JVIX
fhykBaR06BXRNSu7WwRf3QftbL4qWv/GzUpmpFQD74rBRg04dW67wrcX9qesYcD4oXPrwTwWGSq9
k9FYi40jWqTBDtrt0EzsRg0qJ4w8IrwLwdxSzY4VbYhMKv9jSG5keyCofqoVx7cy2QCh2F/E3kvT
apFrOwcksIo6w5yQwkpzEB/9uOCuq/EBLmZDHauJqk0WVw3j0maXVZRcG1MWLD/HlhiFrRyoQQG8
U22VU0ch4o4O96aE8bE6mVoaoXC9nJnn5mtAkZTlgd6Z/nk+83o6ROssaextGmjbo41+pc0Y4pCZ
W5+kh7AKGJ0XFerYD4tOT3tyFFoCnIQB1UjFAhBBJA7oZP/nJ/AbTItn4MPQ4jcdTCTsV/OpKXat
arH76CBn9AGsAkmU2wyBFdq3pEXEEcVmWO8TkcQRuIhwKVGQdeFtVPbW2TcH69ZhFzv+87cFlQxK
IMp21/lNPFKKIazi1IkOpaEhfTN3fzaV0AuoyKAbom6l8hmKheLIGKP675Qdehb4M0KJN4OHd/U/
lOAAxH8daJQkLA4lgdgHqXJaIQD8quaOQ0ZSygcSK4mFWky+OGdeaBwtvQkqndxB6cfywb5zXIU8
bgXjLYoPve6g6yYCD31Z50+lDl/+xx8icg+LMSqzPjbNWqP1s3ZqDKLEEIaf49cekVSzrR06LTKp
KZrQFjSQkQoYGXPXPONMVQ9Nz6yiienlk2puH4qy+Zu54++hwhaiI+EIremCQ3O57H4a6xqS/ImB
ugG9NHLx1UWF0DOSeuwY8WDGvCybJpuIQgQr4lhronU5IZPYWy235HXX1boH453981slXvFxuNAZ
oLGKcF2fefNvE1GPxT2swSY+1G5EhRohn8wHAgSn1pupikRXvqvxUDlHVel9zkxCQXYaHXtEiDEG
HdkcSBxMEyHryrnUxVZPG2skNFGRs1C+J1prkYeQmFetnvWgNOCbbWC6oTRl44WlisHgy7emNCkm
FB6LngKUqp4f4lBLIdCsz/e6jntOyoxra+lQe64wRtMB/fntsF+PxXk7PKwJQCAcRohgzX+9coj+
bhLFLn4vYjLs8BYuSBD8Qbc65cyzv2g1UCONxrvS1nvquYh5WioZlndz4PJuRYIwnrVcLuRph3/l
zeLXGSNdBJaFllLYeso84Z6br4eJNf2hIukFpLgHG2Eb4fA9LEpLw6SdMbxxM8W6wqcheLm82P9q
R//WauPqY/0P2tHLJHrznL1mX0Fv4we/60cDJsp8d/R3RqOsbItlw/c5tGU6by5LBtOWPppKkxP1
h36UlDy0owH/27RNhIhcYT/0o/JNwNlAmIkJk12ftP9kDu14vy47HBCMjvBcbqQ2glXnt/wEBJB1
B5DUvl6QdUTLPuki1YebyiZgU3U3BqqvbV2wr16NvgQKy5B8+cj0zLXWdmIdurE2rkOe+1Y1RrGL
2GMTXLJ0N1VUHuJWDCfgh97GyQP3qhpK411Tkm/C0Ni46hOfqs8p3HcjPQdLVVK8GCSnxt6qm4oU
ThbObgeSk7/P2tmMZEtADaEgLScgpYmfwaYbHbIkvnFRb5wQ8SOsbsK309LczV210WfsyiF17tB0
OCV8BBdgvt2T5YQbZpLBhjX3y8CgdjOkdbcuxjZdt6JUN2EbkXbXmxs6ri+xgfi8yTtjS2kFUZ1x
y15WQBbKyN7DsS4/kJKZbrtaWx5yZ5vP7V2bKWfLad0/t3bPLNQrGEUQ4nUQBXt8q7AA66jGoSfw
A1IehuQBtE+1KSxrYYhq46OpFAPWuh5h6KZ3rSJ7qoGzwUoVfyA1GOeoWYttbErBfNeQq6kY5tVI
BtGJbuwmtqj9qEsfArOAoEduYFDARHXgQoe5DVyWfIm1QyuJB9TkHE6tNTbSR9mPSO57/SLqrN/0
A/nx0ByjdSsNl33z8Lnogg3cmuJUE2R8VaMdAAg2b6vF2xkJ3hBJKt9myGinEm6+q0a6hwCITq+I
9fMzG+bKEhqPSjBgoKWU244B60oMuFptB4QDHi51tKlizvAvlmNn+eOGzCBSpWZLEpRn0DfMprMp
UW+spM8KfnBJNBO4mgOg7WB9nKsGRzBDBTgAUjSboWsnECTRnmWhtwoa2pY8N7ZZ2pyrzn305+U6
tSdvFY2uszNK2loEqvHeq4vnRaaf0qZ39mkVtky+p3JrBqlxauzgL4ep7aYHMrbhmjjjQ1q5E5eE
30ZvyaEDUB5hXqD5AagVQZ73rWXtdLm5snp5RI5pfVJwiddZ213NRvZ5Uc68nRH4bNMkVQdZMjRd
FlzIRs61kJRps/Gi2jnEizNsAbPPa6aXzSaz2iej6wtwUHO4QfWBT7RSDQhsPsFKBM7OxSu2g5z0
vrXd6AbVZrET/mfNkz7NkdesZe0a59yxoC/henI2Xp4kD8UItaoEtszYIVZ7ohzbs6n5/wjks4cF
pfym65Yb/FD5zifhDI1X7O4WGp8NVBBvW87w03vbMAkPbAH/LFmx5W4XryGB2fhRRbrCMuQeLdpY
WHj+eGBjQ+z6aF/Rmgwbg6H8+0EK3kUfOIbNeGPtRmCs5VQ0K1NWFDoyNd/D2jNXvUESfQEDWUP+
vXUwLGxKlqx8lwHJuQ/ppk4W4xC5oraJ2V8YWQy6DyIXsw4XRF6ZYXwhW5inOlx7Bp5AZgHXEDLz
PUbtW4Y/n5MRThZZlpj3GyDFA7f1jbfwfpK1QKRCnOOQF+bXOYz9zTxV8lSPCyMbt3+HH/hITeye
/MVjJtzKBxeR7ZYND5HJASyNZcrdjYPYcmU3wRfo8g8JKy22A/f5AODMTBNrrxLjr8JZ1C5vlytm
Y9fJxJ8nOHuPwETPJ8pyR6BzC7CDYDqlVQuxJ3xyCJPnBtb5KvKZIlf2fPC0TC/PPANlz9CvWfmr
rY0PjYj5hksqctsbZXu7obCfg0ZrXhJMK2PRyXehHUfrwoNdDgQAmmK6n53mr7FjROctJKzJNhV7
M7esU+jn2S7N7XGbKRYdqs/qzRQU/gE92R0J0J9ct7tOIwfkmpwf/anzqB8BkOZKuEcoROU5CMYP
eUjQPaLvv9x4Irs4TPr1FOVn2xquPKdvb2vfPiUVJBNZVTl7HXeFUvQ+jxH+hSL212HTfG1bcC9E
JdMEL0O1d5whIbZApdtm6vNrNlG4nOfWh9EeBocc4nYn4k+BQtanHHWoSGq/Wtx02I22ana9nzPj
8XnEclnODIuTe2BfEG+4Cc1GOONvCvg+W1G+awcpV2Yh3+ltGALYJrlSTXeM2gZHFcR1JDj49JH2
m5u4aNyPeTY/TeEwHDwFr2OwWa9Febwb7H7az+Vs7FgbMVwpxuCuz9FLRx7AG8fRTxy0V4Pqp0dv
DLfmoQJIssULsQOuizDbdfKjFRsfQHGlq8aYX0QCekTkw3D0x6XlrEnaLYZX98D5m5zAxUz7yOCU
m3z2ekPrF6ixbLFPFiF3EeMmLPg1CX5Obe0jL/0wjYk8LoZ/Vn131aH1XjFv/SqM2jvlZR7qUdOy
cmrX2snK87eWU5gnv2adVgHtQYpahTsSFKsNII9FlJ/RB5b9eyfpQ7hVDNyaoDzM7PScek1On19N
jyhyCpBZKRrhNF81XH2FD8ynDeCyeTGbDr5kSA1lJw4NAXMj9rIaC+d7MdA/ghFQqu2IrZVdxemd
QQ2qpySDihnKB+FgBmw/VvC5FljuYuw8wN2VluHgbs0RbBG+XbdL2978t7y++OH/prwmcUq3Vf+5
vP6gqiIpo5+dWd9/5ntlfSmfJYWrazJwwBdP//6jsrasN6b0AqCzAfWoNrj/KKy1Mcsk6IwBCbU1
w4p/FdbmG9DIHgho9OZU3HTfP4z899/mHH+CyuoJ0E/TENOnarccpCKYR1AwCW3c+qmVR+pLeG/Y
TLdD8RIRBxrnn396N74/4M9urFc96G8PoMcxPz1AO4u8YI043fqYy2O+q0PwnIy3SbCOv7eA3yAF
/+ahpJ6E/PJiMHtJcABCOCwbpflqtKMssj8Qj1g3qcwR/aN3M2xhEjQZEGTfyE9dOkf+l7gK/d7c
mzV1GqkwCDST8mQKkxXwS9WAU4vuosGJiY3bU2Cbe+WXw1+Jz02yuB5apzOcK9Ol6svJPwjbs4/g
H4WZUYVn1fQ7cLHyhD/KYqlbscdRKUATIFqlTdklWsktdHSNCZvuKCB6yLxo4gwnrB2NLc6QcvQI
AKh8hI4JuswOgKt9aknMeA9jfLjKwwYwL562fNoxZs9FceX1wPLk7CKwtzI5fTIqEw2AERUoInq7
ZUUFReyO9E5iTNI+iI13E9sfp9yKMQrBC677LO3nUMceJ93+v6fG/+XU0CNfLr7/fGrcxUn185Hx
/Qe+Hxm++UYypTTpqT2pJVzoxf4lCiOy0GIc6HPMML38qRm33iDTsplsWp7Lbyi/fjTjwn+DhMtk
DiTQ3nraE/kPzozfEgOIJbCwxkntGeXceG2OCyfiiOJSyiN6zjrc2OmSPRB+E54k6cVroSROa5Eu
O/quZWdNc3jy8TZ/pJyf38sStZbjpt0HE+fGhwhF6D/0Y/LsbGYSkidoE3r3ejoZ4KoPrSlwjuno
VM8yduZ7Yq9LjbVlWNkkudoHtUkPUlegMX76FP/NEcRQ/dcziHm7gAkCQdrlbHYvor2fz7swpvhw
h6QhCzp8KpoQUcA0JMFNRlKFu3Fr6V3bJrHEvE2udzU7AXxqRFuf5qVcXrwBVt2mXpQ4RTn4x4wg
rH2fE4m0RU3uvvXovdQa2Kw8hlPRX1u1gC1v1nAWYQRiOi2o7rDGFHexrTAxeRgf1iaJiQq4Bv6o
YVgKtfIRtzcEF7l04kR7fYxQhKwqdDArZpG4K/FubNE1Dg9Y6kvWmxxKK6MXfraL8FDEa+S2bNwT
x/xgtK2Bcc87D/PS5qxyGyp3z61LMHRM9Q0wnejgKzEeFDPSdWYsYpWyzlOrxZtGoNwhLUsdl+AM
7Vk9lak22RhdYF3LKaVVbFX/wQd4RVa8iZ1/ZVrxPK74AFiSiUztYDK6+zmAUEE8Cmcqd+DmQe9e
3+K1SaxNGjUmfDTTZcnime3GR8OwnQbRJrsRR65aJXyVcMn6EeyEpnHxJSJ/OFtDFW/L3puGY+AH
Obgju+wfiJukObTERH5d4lrmDi1J6K/KsEcbt5IuoowtkynNoWtN2pkosQnRYaW2Qh8DlbAG7HWg
e7TJW3HYp01SPnmp8rexdMv7jBwOQqkbm0WbZJrsaJj6KjKJhTNTUMBtD5yBsDVjv9g+PqrYHneZ
meyCfhw3fFMDaI9e8bDg58OqVg3pidCvdOPL3nvG8lYfwEQv2yCv+4NK2oo+lL0QhpTUZqVGozDT
/jPz2oM8sa5Cw59PgW/hrkr1am+KKV1zT8Z/OZM53lkQM+UqKb3iL8bPmnu3kKrRyASqdwCAl7ve
uEhyGzxYtxu+e+9wZmE5A/814MaAne5O70DIJnO9ajyy09YhOsVonc5haa38us9eypRpub/q23Rv
m9X0gkap0ADfuIBlUJc1EoOuCdrkmZsgIYnQSR37ruva8LQMizjmpkjHJ20KDa6VtKvnBbU+YajB
MLd8KwgK+0KySprD7uubeO1C80i2PRQ3Y0t1oG4wOZYKCrzXW9thZE/1TolKqQOID2wfRlhqoU7Z
FtGmHeKo/oQqr0WYqsdsLGhkibhiyswDdJqYW0FfXrfxlNSbho76uavYiehFCJf6bFZHxHDZA0G4
+jBENAPkKinv0mXwbkncagCM2QGP1urXRkyifNeGizUhjOhCvbBwug994qbOqk1Gnj3jkuXQVMBv
kmqq2e9LLDWjzW4jkCP7/3jii7ztUIcYq8Gch89mSv8JMbWV5m0QIsLDillXzyitGBoh9gFPoY9y
Zoe8Tw5CiG2fXpg3Rj/iCbaXx7wTRlKts0lA6d/PIbi2ZcOdwFLPchjYwJ98cIz8lmG6ZPSZK4u+
GkzdMo1PZTTnSQd1SJbPg+opWuAKdkT6LO5t01k8YxbHlbGbBhapK4c4xX3j2/kdwkxMlQDpKJE6
K53RLkQs56qKL1ZCc3/XyhwsPKLfShKwNY5HEqR6ouJHAKTXBc5k8mN4Bly7RY1kGY7ACAe+BTBH
GxkOm7JrvU8s6QEu8uZkwTqPwI1uKt9V5grBhd8yw/Wmj5VlVLexq4JiA9imWoW+6RwjVBPbbOqq
z53Vv4eJ5B5HJChSs2WmtwMBNfnGAPRLigx6LNLjqS1R6FTMix2ZhjsLSsxNLMZQh5up8jpmCnC2
0T65NJCD/EJMtssmCYTZrpoygk4rKtkch8+1g7X3KozHGG7Z0oIbbZgHzY1fS/I5W+tKGHl/DNBt
eOSjh2BIuM8svOSApKcAyukKH5JnY5nuIOmjloblp3qvVPtyEorTb3TTdsM5Hq1hgzuE0nPgd4Xo
Pvy3cPw/FY6eq00k/7lwfIirl7/+59jlz+XLLwXktx/8Fw3EsskHgbMToNu/rGy+F5AeoBCs7jpK
5Dsm5EfLab/hJxAM6N0pdaVNK/hjl2O9QcpwMRNo1to/KB3pUF/XR1hmSKZmqstOh/WQ7uF+6gcb
DF9tATD1YHgdoEcVV++ATPYJMrIABY4tn6ZiHG9yo0ZENNRPeSSNozlxGFZDDh57ibNN3TkFdLSi
ZPxoPuKSA/SNQCndVc7kbxYSK48tUqK1owxvx2JyQhvu3dZwbVb2TGOGg+85EMWNO+U3wphQtFLF
9izTqdUoQPJx8Ff4zb4O5pDcMk7kBunV7HxK4mpNAwjiDJKQkmS5qgLz3rU6prHt9FzN07yCX0aE
rMowVJJKqaPeCkFqKGKtW0/M+4m9KNLu8muQlTcAzx7CWcYgyEhtsLObQS33TkpeSsSfYrmOjDJ5
VgQpbqpm+SJ73L2j9YUovKdGdbsqZ27fwpj+EDbOgdgNRCSkKGyrLlwAfvm3Vi+esjF/9pDH7Mxo
ejDb7Ea/A30BnMDJ8q9IxREws7vZCR0qKQi2xBbA5G6cxnMkpge/nFHcMJU/tnnwBZIU2bmxc0A6
epUNxIcu2oVAO8sbY5ocXsnJ1oLROcNNHquHqXaeYpGdOOWf2yaFhCRvseyyX3edbuvwgibCO2F+
3zs5n5US/a4Jak49R9PKKGlnjmtGX+zNAfiiFY1bTGuScCV6gHibZBp2bIzEppApuY0M/V7GxfNg
YbM1FZK5ng0VbXWHDJ0/YDTLPZlh97097Yd4ubqEcBqjeVV7FeGrWfxV5PwxaSU3WTZf2Xw4B79i
i5UmvEKSAR6XkFzQvHdzRrZEshBLwwQzodCKQXNdtzI9VWp5bB0yYpEQnwtTbmZVTusybnuEaKTG
ITHYkuTwxa+Wq9GOEqDPbXKbNd5TMpuf/UbcBVOCQJZwNWX3h0UiOm7m8bw08oC3g3VXKw4RA8aV
QdrKOutHAMXDcoVuPd5OE58nDaKA4sCVMC89MVR2IZC5m49lZH0JxISmk2wL7GH5yfLGc9MOZ2fO
vxZmqtYmhAq0N/NZhFZMwClJqOT7ood3DQ5/+Brry/tule4t9/KnqinTHYIM6HaOt+v1z/E6cTsw
6Z6E+4TgUh1wfSAEt0Dg2Ub9KQ3BWXtprDatjjkU+Ds2+Uz0JntGuVaUs4dGpyQ2lRyPXeH6x3k0
jDs2PDlE4Lq4K41a7eB6jKcCAsHaNnLxpSd3UY2te235yGK4aqqErWWLmTndBMDoNl62TM+hV8HZ
jmqWwvvUacrHrAwfixmv5mZxiB2BCoyuPA5vnTL7hIhyJGI+Z9/lqvUikk3dqxYi6hxjVsUQyDYF
Ef7Jr3pohF5zmxvxfVk5TLYN57EyLCKpmbBvx0E+wyIhkKIEBUOcY7zNXdbTHhDDegncXZGQsGqr
Krxn6daTLMrlv6T2l4rAdmRJBbvi0SR/wbZ2wiPMkmehiQlchqSIsfqlP8ep6g372eaiU5n35Bnu
7WA30zEc26/G1F6R7vc3KXCvRVQEndvMLbGl4V2ju3g11UtSgpPSCQi8o8PC0fyR8+zPt4lsbhby
f/+mq9ZDyJ/memSTE5DEDU1IBysUEVy/3jNwJg+lqzyocXzVN6VFuEIu0OcKDvSfbqb/pn/XiphX
j6T7d48HM20mJq8eafK8WaTg4g52nz1TDhOCyXGcWhP7YwrN6si/mbs/P+avygapXx2pi8yHGaYw
iHwdvx6JMoj9LiT2Ak4yU//xDL8gXxuCvAidK6tfL86mq7bjdPvzQ/8mmLo8dqARUijMgAe9Uggh
3ZkWWtDy0BUtdGton/eKnlwfF1dQfbMDwcdfpg6CfTaN4ykdieFqA7aPbay+xG7I5bpcDRH6Lqrm
Q6ADytOh3QI7BqbP8Y0GjywidlvMQm9Kt8U4MT7MRfRoyhgx0OzcAhs31nNFWK6UFfHTsJ/WGFXV
5s+v9N9cQgLmq42+xTKlbb/6YO08CYByOGg9bBIcKvPeDBYsRkR5/s3j/Db/4dNEnqIJbEzbcGm+
ulYny5/5n1yrATZGONj3ykIVbuYcwkTvphvkXiSakjyfj+re683iLXu0hNlJ9LUZOZd1qQJSMMOv
NV9FBsOGYBrORuDeinbcxz7HvQQXASOWQKJmtuenSBINW0R2rYEvydVgtt1Dmc2PM5569nOJc0LC
UrBx6zFUlcnXMEGVUGakZBKNVe3hp38Nq+XRx4r/v+ydyXLcSLZtvwhpgKOfBqJjBHtSpMgJjKJE
9IADcDiar78LzFtVKVVW5qs3vjVIK1MXDDTux8/Ze+1FkeQ9SfuIDvKIhYMEGtJ5VrvjmXlsGYlh
ufVnDvucIKw9uJ3XzkVB4FvUWH99If9khUFdiOyH8a6P8OiXG7b4RtM6+KuOy4iNhXJiYmUj9ARC
7Wgf//qzfhmCfL6BLkh57pbv0zhcf/8PNWkn5gy5+VwjjNf3Tp+dKmCpf/MRf7KyYP5hyLL+99+B
YmBsChJ9zPrYhFoCoYUOD4fyfV3pGVzOB8XxvhDOMTTE9RiHpLPV5cmY4uc+z7+RYlFzUNUEYJS5
fdQ5m3gasjrJuboCwvmxeKO9g9tUHEvbW4CE2JhS8E9elpm3Q7b0JVD8ssdY8cKZEcMw9Bg3OOpJ
1ERrshcdUaV22IrDMOH5MEX24dY8gm1WXOmpOBVuMkccbylQrZHq15IRcbQgA0x139Qi3SG2+p0F
+R+HOc6fvLHcC0SLDFpMx/kc9vzhptRCqqmZq/polRwUdFplUaYGKnjsAlcWfYwNPYsc3U9wXdF8
i+K+A6xuVTcq51mOC/wlXj3sx3gZNwod9BZR/Ncxl/YWrzJqTe1dk0GItiJ2CewSzFA6ViKJZHRL
V+7JFOP70psb4gAf0IlSVbV84c6YDkVqPs0UYvDWU3mwy5F28nifuN7a6OP5dCQLX+9psigMJ99W
MXn3gtDuUHb696nsf7xIf/KSsGes/7NsdHa/trrHpEXwNur6OKLvp8RB5Dry4zhwqmKZ/M0dIWDp
33fHgF2YZQ0P9Oo9//k9aR17RmM+kJUArHdneWjXgjg/xexUocX9WWhGbJaZA5IWLFN5TgWYlLgJ
KADJgfBomYVwS5DB7EKItxtgPAppbABe3bo0dHBThih80pBqf6obe2vL/r3Kl/upnM+Vv27GPGaJ
XbzF41qlAvfNF/OqHeptPjUiolzdgWMNiN5zrz+Pl4sz2dvM5Q+GKyjJUPwNOeq9jAcFzl6lRH5P
t5+HoLgmEGkEnn2qcdNlioNkUCTwX1uOeu4yPnYqwYvihPh1Nb0Y6xZr5Mm2qdYsUvjQ8s4Ij1AF
VfwKQEIeSDnoveWQJb6+Rv3kXjf++Ogl6wHCLQzeJ5hoZUu1BJH3CspgsPUlf7oz3K9tTowT5Mj2
MnSnd9CO2xG/BhHd2VVmo7oKJ0pxVOlf81TjnHUYJzTuEUv9ydB0fqu2hZDLC6xUeeJQfKhidpYs
0TyYvB3eqK7oFr2m/VifCsu91j1cJ9HN0XowopWfHca2a84BlT1s3a8C/dzf7Mfen7ze1DpQ3KFn
8ET9GnONjiZv8b9Vx96f35GE3dNsvaa+4OIRfb5d66/Po3ajoDGrkErv852vU7WfR1Ia2py/Bkdm
W6g634WoJANN8hpoIhLZhAjqXTgN87G0iDfXWYEiK6HF267B53jowys8TynxDOyLagHVVFMlRotv
XwuDNSZX85O2KbfMzpaRZ2ZDNCVErZUBlXXCwZD9MLUReDFgGC/8fHhUWLQ3iCjvO+ShyLvKKz0M
944LiqUpvWlHC9HetuNyhomFxx44b2UZiKKb+d3rF7nvcPf4nA6QiXrXmk2EQ+bwaMNLXKt55f9j
f/0/vfTfCTqwfPAs/ucO2+OP6a3/Y2vN/v1v/EMobf/mmitcwwo9EkzBvvxzNmuZ3m8olAHBMhVd
UwGoAf4F7AAPw2/heeEMw9Hin8014f6GGYZjAKCP/5VX/xcNNrQb4udVmqXZxWsU+oJ6l1dLrOeN
P2ycpjIM3TYN5EGGSc/acPxNX87vwSRKYk2Mdpca6Honapx7fwyuMGMwKdF5+yAbZM8Uj6dh5ghA
3s1y5TSDcTHHthcfdJOnt0PdGm/gdRrkh43ZwviLaUQwiE362xpXn33nOFkhKvKPSsu/IOkuENd0
RszmS4/DEpCeUSyNfUC2K+VVIDsMtJEJfYEATqK8VeVs4hjiPza2xPSBpmIJb7+UARZg9jZc4xZB
aJMnaGrEodr5qen0+7R0hDwp4v6IGYEXgDd/M2Hbw/nO7mGd/GYWT86c9IBcF47VbqSIjA8OrE+z
ezFkDYkyhONmpKfEs2EMKy+w0O0WKGPzltdx8D0hbR3qiegx2ew6An00TTEceCaw7S6XW8WP0BMB
1YgzwJZlVamG6TnOrQV8o2K0s9cM8civajhsES+VH6uEw85UZwqKGQnCx9yYAgSXgftCjLiDUgR3
UdZnDwnTLW7WkF+1BBof0QA/5U2GtlyN+caqQnTlY8K4sK2S9DmbMkgEs84uwMNdNU53TiG8PfdJ
VSMh7W/takrRg+sQhV/ivaP6GCHZjS94P2mkMGoqJvsimYqnSSNxn9FPngLCTxIkjDs7LoaHhUQ8
lIUGWTJcUqrzZjWujAcgkf4+EPVBhOG9XrIn4mw/IOOo80Je+obM9uuFaUlUDeqlqfpTpZv6WCgm
YphythNpr5t+loS/SBP0Pk26NIHuX4jiaeWwbIfOaHaE3P3wstoD1b/Et2PYAKc1mWKFw1puoQAv
5oEEX+1gPl/0jYA7vyVjbIoSyDGRMzISiYeyuwrUKHZoYswLv8myfT0tZCcZJOoteMC+ZQgbD5V2
s28BuMzT1M3zTraucZ/I2UFil/xgVNncuIZ6cFU2PdTVXCIlYm5VZzI71sUKmclQ4DAuxElGCMJe
Ba5zwbqQ7ju8ifukcp3ITY3woL3xR+PiglUpHd6YtWNDxZHVUTxl3xob7zhQ4WqHxwwupkl6DgbC
aoP6EEPqQt6ja+pyh48PoY+YHi2XgMeuLJ5gnlygygaR01OKuMp4dufY3NjFlJ/Slia3QS/0wya5
5HVY/Ci3qNSK0Skgxrao1IfZLC7RVg9nD4ghkNYuaLc2QnLatB4nfw2YyEUZHZgMP3PiQ0FFTMZR
FOZwP0MQ8B9Kp5C3GEaIb2pjepuSJtKe3TLYxT6z/MgCwffYe5WKFFbMhCTYRlB1kfgX0QDm03iw
sNhR5L0PZQsXMNb6lm6TFWnNY5GEa/BkME3zd2KiTQzevjOfmA/WdG3GeQwPhNgS5gDQ35wiSODu
qm4Y1YcFLyXbJMQB7AnsHdKPOe+hucAkbJm3m60cr6l6+5fe5WkRhNbB5rd0ZZ7TOqzo3AcySltD
HCCa8s0KNv45J6oubVglJmrMxkwIsrD1wHl5Wclbrb2LiY86wJeDohEsXydUP09+JqfrMjfeeKWe
Cd4yAcUWDZYJdVJG61znpii2ZA3kBDJk3+M+6LaZkNlT1eXM51CQZFeUatrCab3YW048lKIkJral
KAKgonZ4KZ2yOVmhomFo60s9ZPKegYzxAKTOfxOAHLdJEYKAq0ICZ4Yk5TUeJyF2McyMPXlI5pUX
zw1+DNVvE6XUNQm5DZ3MDDWIYc6Hbn1r6ep4uOAhJ8QtSA+jLbEjIPwtifoFOdITdmqmYhNTXrGX
LHiZY48sOnt+qQdqVUdX4TvniDufWLNx0xeIROxAffXmnIMB3IydsPWFU1rBthjIl94oSyr6FNA7
c0MZ5xmVBNiAwQItCNIdnjCjY5iC+9ixWA+C+TojyuFmMUx9NWchsTPzAMa0hlIw9SD5tC8+ucY4
LkIi281RAE7O82Ejre4AWpqjtq2u4AYit7PRr9Oh5EnE7H6hCsfFRkFyDEjt+yFARF8EZM03YAGR
6zUh7frpYMwtuAxTxxFiCRNRTFi9z7IhQBUlQjRYhsEYq8B8XzHGWQWK/WOY5bhWAg4SLT6kLTjo
i9AIcXka8mNq/S9Qc5vdQjdob/YSj8AcgmwmsHaXkny4H2jbn4yi/b6mN5QqHs7WVCJoGXGIlsKv
b+hNmJfIbJpdbc75fsyUebHQbjuSyhpuWokISJPrhX0eJ74R8J2HAv2yqArWu9Z7XRbIxjW9U1jL
6lU0RXF2ZYx/Z65LiMcMygnmsS55BuBJZ+TBjkXxwaw73E9yeQVGh0BiCVnLcuK1ruIGFzL6ozVD
Lky+4X4acYuo7jYuRByl2uqvRyfQbO64cTwzYdDufsiw/eGorNyXLgWDnpznCv0FGX09fFsiZZFB
Oci7h0l9dIPDYa9n/kbUUbXx+zG9hSyW34WikRdmIJZLCN9cBr94HarY3LKYYvZBjv0c4A6NHGU/
ZJlHSnGCkz+fGK4NXlZ+QwkkUCvNzcWAJWyfa3+OamLe9xysqkuO6PiY5sWJtD1/61MSHTUd9M0Y
8jOMwDiw5rTBEzzl5bawccGwm64eodQnY5ILJvnxNYLMF177Ql2tqNbH1ifLbLTN+QGN14UH/Czi
AJPcDQjLb10V5y+4VB5czxsRsybXjmj6I0jsBAl8mksaygRSbtIsdb6EbjFGk4tEYlbBzlliT2DX
8hPutAahs7SIwzKoMhYMbvHdraealF/u80ZIq7nRFjnu5jL5R39yg9ex6M0XJCTvuYzVzWLaRr5b
UyOPuVQ2mE1PQ3rNSZJHn6bIhk5nZkd6zTJ0XZ4Is7qHeePe00/vzYhV06DEEFJELgakj76zA2d9
URPuKW36FQXReQcpLZdXpqaTeez6cBki2Dvedk7sB+Z/Q0Q79TKAz/21x7P4rU7aUzmCWKCxjS+k
TezviPfdh5oYhncryQ3cS9hmC5APw3QhMSi3m6xI82FLBM30bpZBuZXN0D8sY4eej8XzCtBYeQAL
crt49TlGUeLDEhXNdOQwl/M4e9r/Hic+VHHR+wBH3ewZO51zZQ2Zu+2qsdy5GSdK2UhSBbvWr3aN
spv7zna6LJq5FNdTQSgyHYEGZKuSA6iLLsA6pad+vqkD7D4AbvJ97I9qj9BT7CQ/F81DzzjkKEeq
Ax2h7JnVrHhmixu+luNkPiDwjY9m7mcXpjtS8catd2prDaIko7+M4YBB+FMi8HSdtTGj4VpSIDqY
J5tNaqIvkVkZnkTbkadcTVZBjmwtoZgmxPSYfXenlkk9E6k7fIcTrI9B34QEzefqxknS7ktjuyTA
+n2Tq60NCZbES0gLVFd0xDqSc3OOD/34mFissBHnpCHcLqG06aOVkuz0LOd9OCOfr6pdEJfelzEO
Fu9rAgVr2epgYmcNBifkReywG+HcRnfoFI537cEyftH+iMcPTMtDudQQ5HqofFdlPWUvMcGbe/gk
lbOtlqm8GIYakHSQJwQxQ7wLULWM1bMZT/Gd5o8ep4rlFeXCA7pLPDgQfb7VVd1sjdRnBKpIRu1q
StKy1i2M2kpXj/QraKqavjiMQVVc5g38n7kizxIKYhlJYymJZOukux9Bn98ByO66rbsQKp/TrwBl
aJEtVS9EOZEmeoS3n9wKqO7zfeDnXXMzJTDltiH62ZYoygBFMMVCJdMVJ8U8WAjZf6fczIIhwZne
js4DcBavgIY1zGjcu/6Yh2kVQuBDq3cuJ8eIsKtYu3KRpDHafco6yhhqonTy7KNKPfcZJhqjymVM
YJN1Be/iNxQm8dY08ji5zLTOWqwrZpcz/knGrScG8LQF8CFWH9U1l1oZ8jgg7ryfWtBJFSq8w+J6
6VarGbfi2MmLjmdyOyg7uyS2PotiMfgfVdc472ZNNBkSN0SRh6mSj30RxtkLapYhqtDewdfx1snJ
srhbmtzBDxhUydEbKkpwS6UEtmed/7Tko7lDVb/gwoQhuO9Fv7yZFNbnkdiLTcn5uPGleWj4Z0+L
aNWdlJn8mk5OdT+OlntaSKePROXIrZtaaD6ttLJ3SUETszER+prtqn8rkNwSzNlcO05bbaFJOl96
qsidmiYC8Gor3yXsdRTn7bybRKd2Q+lfGLLW24aD+71KsnDfFaZ4c53JOcK/kpu4YGUqVwuqnzXp
IUtsve0aoJl2Vnnc3j4dv5WhoQ9kOt3YUxp+N+vuRvOToEIxBYo+MR9bEEeUUkNyydibrDCLseqO
56bdy3Byd+2MGBoix2r+zDOUBHEFWq5kG4+xfr721PSbFaF1NDLMjga0kqgePbyfSLvJAzeNGXWg
be+b2EGwEfrGjbKX+V6OKbYtwtAmqBtoxmq7owI3yl05p+kPKT3nKo6zjIW2TeCkoKAtehb+QRKn
VqZlhKy42nWIHNh0xvkON1p4racEzVsNKafwMncH4YYFs2+aU2Zat0GAkq7vScWJBpm84T/Mt3WD
v4/Crg2uC6MldLsC/mOVMcnbZWi/JGilNsh6oRZUWVq9GLJ/aW2f2GodHBx3wp3dSP3dnNhYA1Q/
FzNEVK7fMMB2I+eDZnVSRnNh033wE0TeS/lGemW609wtuFvTV+iM5zQhs2ZpUbaWX/ucsOVSDGaz
GxQM0c1k2zsvwHPGnDI+oTZx34qeOOEqMb2ImtmCClUDGd6t1PEhcab2svHymqel9w+WWfiwJJ3s
skyS4pb+g2luB2cagp1G6H7dK+ptYIdi267tnyno5UXYtiWZjHo5Jnlg/hhrjmg5qYBHom6JeDNa
cZcrvGWF7N5VOqmTX6G/NNF6nxCNbdN0lsQYeJDNmcecUB7rOxLWE1Bz7TfOa5Ric03T2Fny6qIe
CHslobKfnzWuOTSY45UNKOWJUuoxM9o28vGLnlOPXIN2WigcmxR9+9Kibx2Mblvr4TW0WuRSs71J
c/FUGyx5uXZIsvBgKJJ8EjynE/xwMHBkQ5iBZlAZu49kGJPZsBTiXM/pZWbUL0r6PUb29KHzrA+b
lXQ/zlRHdSLRKDfixU6t8sLWtfO9B+e0NROm4tKonibsGB9SVsaCzTHw1IauB8X3BCd+s3jVPemM
JmDHJCcbRQbxqzaHAt6R1ghOwnm8hyu3EKAbxDFtJzWOe7dnDkfxX1mccSb3UAx2eF+zYDFWst3G
4+vF/oBRO1UGb0K188wCdEBNKblkqNXnJF5TiaV/VTAquNGeQ2FtFaBMBQk1RDXD8wAiFtD/3g1m
Kq8RCwYX/B9+q6iDD5GIeydvWDygmZ3wQxSn2WVzRd7+HhcAIA+FUcDl8QZn4/uAO9xyOi2ZD03O
tJ46tiT0pgqGrFh7gbJOkO5gXPctb43VgOoXZ5a7jr0cMHOCJcGbOrJG8gb/qG5f8fqeGJObEYQk
86JIjKs47Kl1SnDseeufpKXVHgKLv/MLrzxJl/YfaYF9VFPqR1SmIoqd9rJL9B3s2+9mlfHEx7NL
07++ax1Zb2nM+Be1Q+q9b6j0wNmFBuJSGTejcJ4zy+nPKjbw/HYeM+7Srg+pKRMIYJUFzJvDWecO
PdldiUnnQjXwfsCMMZe9G8jUO+bxmBEcM78WiUXnTM323i8A1OfK/ha72noYA7dA3jCTM5wPzfjD
7X39wNonNp7nokAnWvDUtTSjTCuPrNgA+tphJd3aZJHuOrMojqFXXzmq7KN4sR0EQtkYDjsf3YC/
yc20OKG2jyzg91DtZvnWW03zsgoSMNkby/JeiBTGHSGzxlvjVd2Nb5bGMWfD6zY2GhcQY3l36Rcc
kVD55OkWofypI3tkZ1czEelxyauVwBaAuBDcNKMdXzEsG96NzPtIOmsG+5ga/amlDX23TE4MTc8f
60hm5vglmNzhVojUWa5XeQE4Zr9qDnRBK5BkypbbZVU9WU0GDM4rsmkrRYZePltmucf4i4DPjI1r
i+Gujlw2g2MW68c5cb9QIbgPbZw02FBmdeQ9mHde15P3GAZPY4BxFieJeEhgp0ZAVW8Cq4/fqglB
HPS7IMKYKbJtubL7z6OgqLkkG7fftEqnZ2oINe0xljeoLjNvADbJ+rPxlCnzQxIzV6VJVMK+oxdG
TVORb7DGZ1PejY3E9Ow13VMnnfbctkGAMbqBisL8nR7fDPg2mlkXyH6aQvt6zFzzUfMPeNugHZbn
AVUA8bvk/25sGtTgMWtoJvYgcfnz9IAXlaNiGldnl4uUEpYqDZ6NIn+EimlmCG4JhVewg5cdVawy
LzDZ/FenS8F9FUOujjIAb4urmlT1PnAI/kiMUqOwsacHd5CK5pNZSNR6M9kmCPTCp5Ior+9umuTY
XpI4mQiJmOf7uUAHABKuynYL0ES4qT0H70mwRVOCVnKrbfkxUl7vGBHcEdGJjh40w0kWHiZHOWDZ
zuL2bkq0eM5zKnAcAizYS+dat327cvfKVgf3PdJOKt4uaW7LxdDPBsrYk5229GVW4PdVNxvqmSwp
8xpgCImgkvE4h9fevutRdd2HRszxpbPi8GwYqfgGbKo4qT7QD0Ksk9pJDLylTc2yuqncoAaZ3Kcp
E+I+56UckYhuh5Gu4MbuGEJf0+EnWojYGLtEAyZmd6+80eVOV/kuVl2SQ6Tub5ekx87gzVLsbNpQ
j+biJ6fcYamsy3T+KEk0f4mtnkJt8cC+0unoEByE5JUledY+D57b7EeDXTdpHDYzHqkth51sZyZ9
fpAG6SaEi1TnLp78Cz2aagcIp7iUVk18SoF85rJh7v4Ft5DCEDHBTsN15UReBz3GzpRxJ4tWXqP3
CI5VaiW7Xi/ygAjWiWxZ8JQYHdPgAHnSV7q3gEixjTya1HeXXdOO+0FR/dPO9OnSGECF01xHYKaB
DDDLiBLZV1eDCt8NbUFAtKr46KWu2hrzYl2hcyGbK0cdkrX2BfTZ4BYxMRFUs6uZxfvoMry43DoY
jnhoQuAZnupOPYapK+wZxSUMt28E61o7HaO5y4P5LZmrNBIOvNo4yGkrWnFFr6ybn4zMjvd+R46s
FIu9M3jQD6mGlaM7QleBTdOzaYp6FjTalm1qT9YWmZi/US4qA8NcupcM/U/EUWE5zh1eWjayfrgN
/IY+sAVDe1u7Qpf3k5tmBA+y2eRu0RT0s3RxaRBJP7qMb+ixWlQaTbq3CjQQIZlXbrHw62Z819vT
fDNCE9sIXTyFvfhqJyzWrlHvMlQNWzolb2GNLjpMGHiMY5psAQWbW9KSmr2wCrSADsEjSU76G6aY
xnFdpszmgs1subHTjIDlvH2WfZvfeslwjA1xpLBSB43z7NWYGIMI2/hqYzrfmwsV8oR64SAxw2ym
YHirwry9G4f2DsdHOW/MJmBrt9aDYFoaNwHukCg2RXrR1qa4RPL5HTvxcNWIugNiMjkoYRf0BaDR
v+JSWyODp0st5YRmvP0/Y8iP/xdjiA3Sjknzfx5bP2f9e1P3Wf3T6Pr3v/UPW7H3W2B6SCCxxv4D
5PW/rpBQ/MbYxmM859BY83Gv/nN07fi/mQC8nACzryN8Jt7/HF07goxY2wd27DnCDGjC/DfekJ/F
TLhBQtd3bVPAFYQ/hnXl57m1YFxQ0NT3zmFC6sFnsqhr1Ss+bgaNp5C/krPxzwv0J2LfP/tAhmpk
ihMuGngWX+yPg/KCb43XrXLPtiugBq3wa5LDiZ8kseiYEAF6/def97Pk5fcvCM2B68UUBnnAL/Kp
MPeWHlm1c/ab1HvLQz7AXrFMvav/jvz5s9rw86O41dxr+vfmKp/7+avhNkyTobCcc1ERIslkuzu6
agHX7YmEXFpKsCe/yK3rLv7bLJ4/+ZY8SS5PA8Ur8s1fbuPYFno2jc459yLHWBdIQIy4+9j4dMIJ
+68v6S+StM8vyhNIb9D1EIYzjf75i06QxCp/ypzz2KC75FjGyIWelomiViufxILahk59qqYJbOHc
pRr2qrVGmGE7NCJTEInw1z/Rv399Dx2H56EB8T1Aeuud+YP6IreIkSiT2DkHnzGxuA+yg0nmMVPD
/6/PAigCH4BHmAfnlwcqyW3y3ObZOds9aYSDQ4Kbjwnj/jPF9K+/1nod/yWMX6+zBycEwZdLREyA
gvrnr4URhLiqZnDOOk4/OEeAWBKIvf/6Q/7s2rEIoWjkw1ilfrmZpqZqUtB/zxhJSTEK9NooXlVy
1rKGHvz1h1nr1fn1K61gXoFIhkv4q1IbZpdFir1ln0F2FHTqNJ/JUYwOadn1JFqQbPvmeDMvaRbC
CwYIdoGAzr74mx/jZ1Hl71cW/Rv4RF5VB2Xaz1c2ZmQE26hwzhO4jpNd1BaU/5hwG2n0PKFtSOO7
KASlwbwgv91+vryuJEuSFaQ7/vVP82d3wFnNeeF6pxms/PzDFOAPp4op1PkzPRZL10iazoBsHLnc
7r//KA/Pg2vBsLHFr0/UJIOu6fzWPmculzcMVxG8UU4s9QHC0r/Rrv681LN8r45H018zfvm4f3t8
JQKLsm2lcaKUJEXAwEf8UttEjywjAlDNmSv4m2fZ+nkJXj+SnpBvsnHzNCOZ/WUdBOfqrCyO8GSi
gThw8oIZ23dkunijQZBtH3NfbRcWbBrktMESXqlqQqEP3I20xSDzWuzjbH+fK4ii/QqlbBGAVGOy
bMki5MT/NxfJ/dxi//VK4NEifgAMkbuGbIMH/dVoQ7WdO1NlOycYgBWFIgKIJvNAe1l9MdDkruYp
Ic+S+QNj7VzO3s7iH7vrSFqrdnO+SpVi9M7U526ivi92pb5PBIBQ1aacBjcC5WW6ZUJgMQ/8zB2y
ktB5a9OAaEIPUqyZ89c6VG1IK9bgkD4nTmRcQ6AUXJxzkDj2qcu5gPic8vkWwRf50kjywidUBkaO
dDhuraPVu6srmYwnUitDSMkku9C03qCtsb1DWbd8RsCV9vp0vuXEjlwM2RCdB4QS1jVSB54Q6VhE
uzLgWw4GIereaZQ2oRAqIXhi7iw4up+p5wzI2xe8oejPKiub763Amm4NoQyiWDDXZK/WHHLL/AWu
VwHOjkwCTNY8e6rw3ooMFhhdc0EgkxWSHgXmhx1aa/etmgvxLkkQOsLya+87j9RBd4SE6GcJ6RGs
vzSQx5DJNk0eC5C53fKSTkFw6cRIi+3J4YquqUWzI7JDbJOy1fUcPo1GWI/qE0kcwtW47/tkeRKa
RNzfM6kAM4RP1tT13wsMJXSrbJJUlj627CiYyXQe5MpG5pRtX5Bey1WuchJYFsV1cwaT1tznLkeH
lATwHpv7hhNblx9pWNPmmH26plsn9Zx5QzLe4p+YnXVkHPrT77HRZi6m+6KZ0cuWpkFIlIuK8LrN
kJZsC9skI4uG0QJSiRFzpJtgZjpvxr53kut6aWi/RXngaPJQxST4YSDdwnT8TDb1Gia3PMEJ3OJq
CUhPMqo1ztRdmfFxE6xJSrPDfqOKmBAgq0Z7jjqBfkhP8M2KxcAxOxk2qavWij9QimQ0tDLsyxvF
4ZBMIjtZrhZYcklEdIv7phvyU710IMmir7uw3Lqz1QFUXsRxYYbmb0XiOa+11vVjQCvriv5HuW2Z
W1ib3ED2srcysztlZaMvEpAJ/CvlNEVjvdB+N/vYe8QTBj7P9FZ6i+/m8zWIKpNWVkrPrSpCgJwQ
5hj3G04018v8WCDF3kE2kZAYTDo4K2uO7rXZ13dK9nSG8nioEKR16iNwlubCFf5wjXeMuc085bQT
h4KVKVpKFq7RhO0D1HKWXz1o/v2+d2fvfVp8RqwESFw2vdkle5MOO+q/QWZbK29qJKRDcx3mGqkH
2Ov0NbEhwvrkNl4hOMXMVM+kb4MbaA9BP3ovuJwQexMD/eolY3OCfYdSYRqd5bUu22KH6nSJGK1x
GwOarlFRjPVrLnNfMTFI+21hdv5hLUYJZZiI59l2XWXsWmrAjaZ42VeBwEacYm+qGd/dD0VvXNT0
Si7yLu33szvMP2g2jshlM+MOEm31NSs0YWAzxEtZZ6jECbPe0Pd985XD+5EtBokYdCgG3Vn7Sjb8
Q4FxjWHUZPlHNYiisWPAsF1TIxsVFW1IdOam83ySKdc7L8dLKt3gKGxrdrd1hoPEYTiG7aEM462D
UOuCfmpPMk6PdJ3YkZ2omuELLTaakrru94BLEaOk5nvJuP0rQRlik4UWWBmDkd1Q8nOQ4FDdsSvh
jF5Y3i89px03MjG5o34i8ksal/UtiUbyFmsGD7XhUZG9zbEioVbkvBL9yrnfNVIhT8PYS4EtbLCH
a0y4+p50JgsSyT7W4+8hWCbo2acObUuyC4bJNXdAkFGEqKalSq9I21qg3xoN7TEgTZ+pav5cdkfV
h+zHweAy3GekSVRYV/ICmNYkUdlmqB0YkhCau7bbbo2JcxTJ7ZRwnl6sRy0dXv0hdVEnT04+kXBX
yBcpeWyjxtcNTTOwjy/E+CTUc8T7AiBu1oxyK+1l9UpkTiA/Zqkd9JC+inelr/pdnTvjD9KLgdRg
3XCfQy9G3ZWG/ZH0qCTd1FOSDQQg5em3Xqu3XLr2znWyJInimeXjK83MwXjIFtnYx0CkwbWmzxx5
tCd3kENb5L/esseHKb8sId7uDTTs8Yt2u+reS+SHKJEOIve+KRSOcNZV2AYi7GDsDlJ8T1SafF+y
bHxIBp87xxsPPBSGarhxwGFixkmzYl7R0P7JczNMO9NIUzLqSTufSSTsE5KLwsk8O20zX7W9su+9
ZcqMTVehvNt43IU8otgJn4wa7uRushTj3K5zbpZsKW9apuX3VRaQztVY/TvdoRJRy2J/wzevzwpS
3ppgJTLkuoFNIl1K73UcljHcVG3JchHGwImrwDnNo/4W0+98GFVS3FkDWJouS9zXYvQK0M5lGrJX
gnPetLOdICqfs6tucu2TEY449FOd9G9MSSROITvc1ZmLAM4zjXjjKMytDEnJRYYaOtC6tIQA4eTE
/oS8rLYfyVKQmGfsBRVRGl+a87DcqRTRUaiT8WUoVTvszL53stOUTZNLxJWJ/DaIERhee5M5ykOY
Dj06utq4zAmV/mJmSC8iA9Qwtj3DN4vjwMNzPbLDf1i67a8GKfVhYiM813lfMf0mybIHicPxImVx
OyCutAiOpLIwGJz6+i4R/8Pd2TW1jUNh+K8w3JOJPxInF+3MblgKbQO0W2B7xYjExCLGBtv5/PV9
5NiAHJKyyLOTWU9vmoRj6ehIOnp1znumMxJI767hT0pZ8n6O5xn5m5AIfYWEh2WU+DASTx4pq0lh
TqLirnthFNv9zFsQ37zoPlqdvzqh57IgWkQd2yTnHnWhQzgaPVCxk1AFwOuwvTxOJ578nhKbcTGx
FullJ4QgfDpfjnsAlBTP9ggQdptBoGKs7zwStGYe11DXy4ArOC6y/8yaZM1T24YLfRdVnU+XnFOi
cOklvVZ8Lc8gvJtfNJPZQb8lM2cEIfGjc9Q5cBIP2tKodUQ0WoswNlt2008TbPf2OgzmVw+EYg4o
cusNyWGFN7YJw1raS0lhCiE/Db0E1h0nvqXyzaM8TILlgkvG7OG2FRAzk97dkyq+lGn22ZnNuQuJ
44jQ/rmEE831koQC88RKHIQzwlaa7euMkBp89tGScnlUJ41VdsPEzTqwXRD9SC7F9B/4AGJCzUbL
u7Mm8cxNUu2i8CwCJSaZzZ4ffAso18GdIgAS8RsPs3A+uZwTTE64QX6C+t+k8BQdORSZgC1NZotv
Ez9ZfPdTZswTR6n69jyWUfaDuNP3/KhMlnld0N6b0FXS0MiSecIOn0TlDd4mIhQ0eTL0P+w7XoO8
Gw57VpdjMQ/n/JD6AMXXB5bVbbCxgje4q4zN1Qtf6GiTFrZ3cKXO7b/RejCIJ1GmhoG0DQ0sthVK
+BYdVCS80EGX3CicalL69M53qRNhdVQCPopWD+lPvOm/77wYQtZ7yGRP5CB7iZRTIcly3tb9iozn
7rsUbIbTSCVerXoJJKCbgNtoE/gDHgt8tmP9B/Ax7L7jNoiBB8AiiSF/GGS9+1ajnVfnAegqZshu
KQEKDgz3LVNgow3AtNrtdlothjjv49oy0Gw1wFkgb11Z2w5NAYWMma6C6rIIAhVwfxJv1EMvNRto
sgq6kE2Due7aFLAd1i7T4e82QPpgK3DUJQ/P2hJAimiLeDSP2xH1sEvs1hzgcKkySs0mgdsAZ+Va
Bury/FmzgnYDWg8oCzq713+XmyTD/rsOtY/AuFhOVlbAtNJmgQ3BMyzB1HbfteGHKsA2XgOZBDZh
ZFw/roYfe9K6D+09oIZt2+3Vq3ZoEYSxxzUefq/hMrYtrwMVtXqqG2E+/G2YTXCI1PMvrOANqnpy
rXuBDIe5Uy399DXfe9MPSm9y/fvCkzwZfthX7qL2Q5V4v3r3s8/9Udsoc4fvxZelA5i/p/jzooPr
r9beVfaq/PBY+olIBsEi/2JRNPNU3OOZ/xGKG3EvNG8v35ieW/JhX2vni+n/G8HpuCJX3cEay4UW
PY50wbl7Zi54LKJUZzeAXh7zM5XcEyE0jUkktVavjlXGsuMwTsRQ48tfeWrmkqPIH2SSikWlCpRl
e8S8lv9XVvk+6zj0QzETiV9KUpKhPq1B2eX5ZS++3SOlb3J/o6sdMqAarPAIrcuhNp6W1VS+gana
P/lxMtKbrPj2cAhNJR+jcSlLOUrjMLGpw6ip4JOhCDQDLM6LxnKhR6VIV1q2MG8yG0MN9ncSDWET
1ccPprMaxu8knlXEdjtscaa6+LK+NhGyU8N8+ULLJoPxomxirmS1/ZYfvH+Sf40nsHBU1Qy9Gx6v
qT76FIDVVg/ufurYXvoCWLhKH9106xjCvkhTMQDr9rNMs2miW9w6VCIHgRwJHbYCWathhvclewGB
wJpl24B1NUwYqrGn6h/pgqVZKBu0CTusSXpM3HpFdC0Nj6OsYtwFSmBq3Kf+TSIq3hPQUbtb9uL9
c/LUnwp93ypO9uZtnu0di/uHNJD6to585ePXIf+zn6S+tlJxILdqEt7353KgbWPFab+Olv+Mk3Gp
g9y6HahWyw8MRjMvX9wTFJyR+m5GZr9V2ws210feHJ39hJFsOyRsqvRkKnYc4pHopxobrq8aFtmz
xB9VbwZyTMTUSs59UlIW4VRUjgnE7qoySqbif1cawVDjf8eTLNh7zRDhh1PBpabtX71g3RCV+Br8
wR9o309TX3MpHAJPwTxNm76RM89Q5xeZCMrWqTWlQKdMm3vpJ/fsbJpktuIa9uJLycmmYt4OcZY1
nG2uBPtONMr0qVngVaYaufLTbO/VxlOzsgbj25qdYmgkWypwbpX8GtL0dCe5jj+VF62v/ZkOrqlf
DEJfJB9/AQAA//8=</cx:binary>
              </cx:geoCache>
            </cx:geography>
          </cx:layoutPr>
        </cx:series>
      </cx:plotAreaRegion>
    </cx:plotArea>
    <cx:legend pos="r" align="min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FA4D8-F68E-B1F1-9E80-70DF4ACC0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40033-CBDC-A80A-AC15-EFFCD0CD2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B941F-B7D3-0831-4B73-7E30EAE11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9BF4-AB5F-4418-B80C-8AC516788E4F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C2BE7-CEE6-B43F-7715-B3E8ECF22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F48D5-4FF1-9E72-9868-D27476344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EE39-E761-483B-AD6C-1026366E6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37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EC02-B7FA-2648-86A2-553B75959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8E923-D0B2-AB84-5F6C-6D12E8D4F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1155C-24CC-19F5-F430-F04FEFED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9BF4-AB5F-4418-B80C-8AC516788E4F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AC563-9675-4E21-54AD-172705B1F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C046F-D2BE-81F7-5EF6-3B80E6E67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EE39-E761-483B-AD6C-1026366E6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27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F098A5-D309-E42B-5805-779A4428E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9E2D0-9008-1AB7-5FC2-E6495BE00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CA7ED-23B6-0390-3780-D96BFF019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9BF4-AB5F-4418-B80C-8AC516788E4F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E753A-C49E-2FBA-F869-7E82484DD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51A9D-39D1-83DD-27E6-39C8697CF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EE39-E761-483B-AD6C-1026366E6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35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051C-7F16-C83A-C745-3A9245D74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0725A-597B-F08A-D77C-D5087C352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0E785-C965-1697-188E-FFEB75FB3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9BF4-AB5F-4418-B80C-8AC516788E4F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9F57F-FDB2-D258-6AF3-29A88B64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5B14-22CE-05E9-BEC2-81687DC27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EE39-E761-483B-AD6C-1026366E6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084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76B2D-6485-AEEB-2ABB-3C384E0A1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A860D-62C9-DDDA-7FB8-37FC5846D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FB275-FD41-021F-CAAA-D28EAAD0A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9BF4-AB5F-4418-B80C-8AC516788E4F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47973-08F3-FD34-BE18-1760F6CD8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20B4A-3B19-1264-4745-9DF0565F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EE39-E761-483B-AD6C-1026366E6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57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78AE0-3029-4E9F-62EC-78BAF1427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D920B-6DE1-FCED-B597-DB8054B0D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F68C7-AEFA-BDCD-F49D-8B222FF61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B6E77-2834-5084-124D-35B96E251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9BF4-AB5F-4418-B80C-8AC516788E4F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54ABE-4D3F-B965-E59D-9B1C8A94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B9475-16D3-6703-ABF4-7BC54950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EE39-E761-483B-AD6C-1026366E6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33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CC406-ADDA-1A21-77DC-37D313525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C4ED8-735D-6469-5D06-22425C247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96ABF-C3EE-FCCC-2596-335B5DB78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501BEF-BF5B-B27C-7F23-2CE1E35D2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4DE588-13E3-7D13-0322-F288302207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6C2A36-38A4-030D-A4E7-6F427AC7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9BF4-AB5F-4418-B80C-8AC516788E4F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5B52C-5E93-E83D-CA62-4C60D239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4E256-A609-DF1E-4647-B60FAD87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EE39-E761-483B-AD6C-1026366E6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41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82EB-2643-DD6D-DB95-2B30DE25D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6A5DE3-5CD9-75CF-2941-F1AFE7C26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9BF4-AB5F-4418-B80C-8AC516788E4F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C9299D-26CE-0AC0-79CB-88BDE9679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2CB52-D401-8460-518E-C8465A1F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EE39-E761-483B-AD6C-1026366E6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92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DB8DC0-2DC3-A9C3-AC00-F0CC59463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9BF4-AB5F-4418-B80C-8AC516788E4F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45E935-32C2-D655-4C1F-014A2DEC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E32F3-E818-A2E3-D0BC-B0593582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EE39-E761-483B-AD6C-1026366E6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2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E068-3144-B156-2662-0B4D25543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0ED5-E800-7683-57D5-35BB8AE1F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82B78-F867-8554-4618-85E912324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BB208-2B56-8405-E774-2F2AC55D7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9BF4-AB5F-4418-B80C-8AC516788E4F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73B28-233E-6B2F-5B5E-C7365CCC2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1D202-B20B-51C6-A0C3-FDF38EB94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EE39-E761-483B-AD6C-1026366E6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36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E314-87BC-9C7E-1420-8F25A8C17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8C3416-8452-6218-6C87-6759F2D16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548AA-1338-47C5-5B7B-7CE9A5902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20805-33DD-6721-158B-DA027A5F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9BF4-AB5F-4418-B80C-8AC516788E4F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FB869-5865-E248-DC4D-12FACBEB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BE03F-62EB-B2A4-7413-D809F6D16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EE39-E761-483B-AD6C-1026366E6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03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B038D6-389B-093D-D353-22CFD616C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A7516-ADD4-C131-4FCE-295AED54B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8B3B2-BEDC-8443-19D1-AF1FE49C3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29BF4-AB5F-4418-B80C-8AC516788E4F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C4020-6BE9-A928-066C-5B4E0FF57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79E62-E00B-E014-4AE0-F79A3D3C2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2EE39-E761-483B-AD6C-1026366E6D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05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08AA8-F238-DC12-4895-F194F6E0A3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E-Commerce Sales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D198D-8FC5-F1F0-BA66-4F0F3F61A4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</a:t>
            </a:r>
          </a:p>
          <a:p>
            <a:r>
              <a:rPr lang="en-US" dirty="0"/>
              <a:t>NSS Jaya Prakash</a:t>
            </a:r>
          </a:p>
          <a:p>
            <a:r>
              <a:rPr lang="en-US" dirty="0"/>
              <a:t>IIT </a:t>
            </a:r>
            <a:r>
              <a:rPr lang="en-US" dirty="0" err="1"/>
              <a:t>kanpur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072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0F03A-8EA4-77A6-BAF5-54B68FAB4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and Profit Bar Chart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BC62412-1183-9420-719C-EFE5A4A35CD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28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3182-4332-A8FF-811D-9A4A24DDF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 and Profit Waterfall chart</a:t>
            </a:r>
            <a:endParaRPr lang="en-IN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9B1B00BE-36F9-DE82-1721-3D4F161602F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57764404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9B1B00BE-36F9-DE82-1721-3D4F161602F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8289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D9CB-EFB1-8A52-4BF5-4F55A351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 and Sales Chart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6E0D6C-5B12-9B49-5938-976134BB7F8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4319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FC19-605E-2FEB-3154-01FD0AB89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and Sales Map Chart</a:t>
            </a:r>
            <a:endParaRPr lang="en-IN" dirty="0"/>
          </a:p>
        </p:txBody>
      </p:sp>
      <mc:AlternateContent xmlns:mc="http://schemas.openxmlformats.org/markup-compatibility/2006">
        <mc:Choice xmlns:cx4="http://schemas.microsoft.com/office/drawing/2016/5/10/chartex" Requires="cx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0EAC378F-3DFB-14F9-CCE3-46C350FEB9D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2498628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>
                <a:extLst>
                  <a:ext uri="{FF2B5EF4-FFF2-40B4-BE49-F238E27FC236}">
                    <a16:creationId xmlns:a16="http://schemas.microsoft.com/office/drawing/2014/main" id="{0EAC378F-3DFB-14F9-CCE3-46C350FEB9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1236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EFBB6-DE51-737F-784D-A38FA115B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Sub-Category and Sales Bar Chart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F6A46C-0BC5-C9C9-B21A-ED0A44430D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363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1803D-DC0D-BBC9-7511-12BA187D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involved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FB0C7-32BF-948E-AED0-FFCE580D7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By using different tools on each layout, I have generated the dashboard for Sales analysis.</a:t>
            </a:r>
          </a:p>
          <a:p>
            <a:pPr algn="just"/>
            <a:r>
              <a:rPr lang="en-US" dirty="0"/>
              <a:t>Including slicer formatting, pivot tables, custom formatting of values, fill and border, filters, Report connections.</a:t>
            </a:r>
          </a:p>
          <a:p>
            <a:pPr algn="just"/>
            <a:r>
              <a:rPr lang="en-US" dirty="0"/>
              <a:t>Worked on table design, pivot charts like bar chart, waterfall chart, pie chart, line graph, combo chart.</a:t>
            </a:r>
          </a:p>
          <a:p>
            <a:pPr algn="just"/>
            <a:r>
              <a:rPr lang="en-US" dirty="0"/>
              <a:t>Generated a customized page layout for sales analysis.</a:t>
            </a:r>
          </a:p>
        </p:txBody>
      </p:sp>
    </p:spTree>
    <p:extLst>
      <p:ext uri="{BB962C8B-B14F-4D97-AF65-F5344CB8AC3E}">
        <p14:creationId xmlns:p14="http://schemas.microsoft.com/office/powerpoint/2010/main" val="332293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07B0-741F-F2B1-EE4A-334D68BD3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E-Commerce Sales Analysis Dashboard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49D04B-26DF-7428-D3B8-56A03DF09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813" y="1825625"/>
            <a:ext cx="9082373" cy="4351338"/>
          </a:xfrm>
        </p:spPr>
      </p:pic>
    </p:spTree>
    <p:extLst>
      <p:ext uri="{BB962C8B-B14F-4D97-AF65-F5344CB8AC3E}">
        <p14:creationId xmlns:p14="http://schemas.microsoft.com/office/powerpoint/2010/main" val="2559068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110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E-Commerce Sales Analysis</vt:lpstr>
      <vt:lpstr>Sales and Profit Bar Chart</vt:lpstr>
      <vt:lpstr>Category and Profit Waterfall chart</vt:lpstr>
      <vt:lpstr>Category and Sales Chart</vt:lpstr>
      <vt:lpstr>State and Sales Map Chart</vt:lpstr>
      <vt:lpstr>Sub-Category and Sales Bar Chart</vt:lpstr>
      <vt:lpstr>Tasks involved</vt:lpstr>
      <vt:lpstr>E-Commerce Sales Analysis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jayaprakash703613@outlook.com</dc:creator>
  <cp:lastModifiedBy>jayaprakash703613@outlook.com</cp:lastModifiedBy>
  <cp:revision>2</cp:revision>
  <dcterms:created xsi:type="dcterms:W3CDTF">2024-07-20T12:10:28Z</dcterms:created>
  <dcterms:modified xsi:type="dcterms:W3CDTF">2024-07-20T12:29:13Z</dcterms:modified>
</cp:coreProperties>
</file>