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D1CB-6A16-9B48-13FF-C755611DF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5649B-30C3-E6DB-B982-3A621B82C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6D01D-D8E5-7F37-67B7-3C6BA681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87D5-5821-4DB1-88BE-A726D706CFC0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2BD7A-C243-B17A-B60D-5477D1F4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D0CB2-1DCC-2CC2-B562-DBE37602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D78B-80D9-41BD-BAEE-9AD89A03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6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3BE3-56D4-0259-97EB-1F6A164C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377F3-AC2B-4188-9997-C0E8FDAD6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006B3-1384-41AB-6CC0-0DE157C9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87D5-5821-4DB1-88BE-A726D706CFC0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B9233-F634-3EFB-CB09-D077649A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1350-41B6-3932-CF67-032E32B0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D78B-80D9-41BD-BAEE-9AD89A03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38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476BE-9EAC-7E02-10AF-77132D9EA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E24B9-6AFB-3CD8-806F-B34DBDCC4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8C2A7-2A62-B307-412B-2427BD6E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87D5-5821-4DB1-88BE-A726D706CFC0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B9690-6FE6-C8D5-2274-ACB0D331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AC191-C38D-B82F-CBDC-A5CDF15E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D78B-80D9-41BD-BAEE-9AD89A03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21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7C54-B5E4-0DBA-DB0A-DBB82954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CAEEA-106A-B0BD-AF3B-615EFAE7E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EC2E-4624-A864-A01A-3053CEB6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87D5-5821-4DB1-88BE-A726D706CFC0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5116E-655A-64D2-FF23-30CBD2A1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75C58-7F4D-6B0C-11E0-B595C047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D78B-80D9-41BD-BAEE-9AD89A03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77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6E8B-243E-F240-6F74-7F504F20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75D83-FE04-8D69-7C7D-2DE383E6A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63F23-3DAA-C546-A4A9-8F1B7144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87D5-5821-4DB1-88BE-A726D706CFC0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5E0F8-1085-1184-3DBB-02F99601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B3DDD-D355-1C47-39C6-0E4B257A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D78B-80D9-41BD-BAEE-9AD89A03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5A7D-5012-5912-FE86-8A52891F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827A-771A-4603-DD83-240C1E817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CDABF-2D89-77FE-668C-3FD380ECC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02606-BCDC-D75C-15AA-AEDFA900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87D5-5821-4DB1-88BE-A726D706CFC0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67214-9695-661A-6731-DB882216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3F43F-8304-B5DC-65B4-88E8684A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D78B-80D9-41BD-BAEE-9AD89A03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69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5283-A153-88AD-0F2C-EBD8D98B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6894C-2B6A-0516-967B-3FD087A9E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9FFB7-118E-2241-4DC9-C6B52C210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4F332-1647-6247-4CC1-45150204A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5EA54-4DD3-F69B-5F08-61899A05F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262A5-1A2D-27DF-DE8D-A86CC043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87D5-5821-4DB1-88BE-A726D706CFC0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C8B40-29A6-9492-F16A-2D7DC6E6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68360-3640-51BE-37D7-786105A3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D78B-80D9-41BD-BAEE-9AD89A03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62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3E89-2A4B-5A8C-C273-433A3FAC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7A4FF-C1B9-C18A-BCDB-DCCB55CC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87D5-5821-4DB1-88BE-A726D706CFC0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7C5DE-EBA0-7435-BBBA-BE60E96D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44CE9-8920-E392-D082-76476633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D78B-80D9-41BD-BAEE-9AD89A03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7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27B78-F29C-FE81-33C5-D2D5413A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87D5-5821-4DB1-88BE-A726D706CFC0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AB40A-3CEE-6C01-6388-A801A28C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99EA8-1527-086A-F3B0-8106B2E7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D78B-80D9-41BD-BAEE-9AD89A03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6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28B0-AF09-6E46-07CA-02D8983A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DFD0-9935-3CAD-DFF5-E33D28A2F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0C7E8-134B-436A-3652-7DF08CA60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5DFD1-BA53-27A7-1368-91CDDB3D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87D5-5821-4DB1-88BE-A726D706CFC0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51D75-4B7F-7EF7-8256-6400E94A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DBA8E-052C-9163-3197-FBBE2ABF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D78B-80D9-41BD-BAEE-9AD89A03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52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4F05-652C-E175-B397-58C30BA0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8B27B-87E6-BBC0-4F3D-A1E0FE69F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8F2F8-9F3A-3C63-093B-4AA8C08D0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CA89C-B81E-6E8D-0A4A-B385BAFB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87D5-5821-4DB1-88BE-A726D706CFC0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6EEE8-7E22-1A3F-8D75-2C59D399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BB9-49EC-9F8F-2A1A-EFD74FF7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D78B-80D9-41BD-BAEE-9AD89A03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73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57F3B-B684-436E-1317-409BD44A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2EFD6-4A5E-1081-364C-290BFC4DC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EBA1-EDA7-0DB8-5F78-0C176DCE3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087D5-5821-4DB1-88BE-A726D706CFC0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2610A-3ABD-1F37-47D6-8DEDA4694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77E2D-F73E-14F7-16A7-ED2079F9B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D78B-80D9-41BD-BAEE-9AD89A036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72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9509-D0E8-0391-B76F-A293DD85D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 analysis of Facebook Marketplace Dataset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99781-04EF-67E5-73E3-ABAF06451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NSS Jaya Prakash</a:t>
            </a:r>
          </a:p>
          <a:p>
            <a:r>
              <a:rPr lang="en-US" dirty="0"/>
              <a:t>IIT Kanpur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59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40F6-4525-2465-D1BA-18060C1D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includes: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894A-080D-E72C-AE3F-569EBF9B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 data columns with 7050 entries.</a:t>
            </a:r>
          </a:p>
          <a:p>
            <a:pPr algn="just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column names include the following: “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status_id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status_type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status_published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num_reactions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num_comments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num_shares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num_likes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num_loves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num_wows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num_hahas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num_sads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num_angrys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Column1,</a:t>
            </a:r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Column2,</a:t>
            </a:r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Column3,</a:t>
            </a:r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Column4”.</a:t>
            </a:r>
          </a:p>
          <a:p>
            <a:pPr algn="just"/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73EED-9925-2E59-73F1-CE76FBE1A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43" y="3682633"/>
            <a:ext cx="980259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3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40F6-4525-2465-D1BA-18060C1D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894A-080D-E72C-AE3F-569EBF9B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Since the columns ‘Column1, Column2, Column3, Column4’ doesn’t have any data drop these columns.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Change the datatype of ‘</a:t>
            </a:r>
            <a:r>
              <a:rPr lang="en-US" sz="2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status_published</a:t>
            </a:r>
            <a:r>
              <a:rPr lang="en-US" sz="2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’ to datetime for easy analysis.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Making sure that no </a:t>
            </a:r>
            <a:r>
              <a:rPr lang="en-US" sz="24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NaN</a:t>
            </a:r>
            <a:r>
              <a:rPr lang="en-US" sz="2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values are present in the dataset.</a:t>
            </a:r>
            <a:endParaRPr lang="en-IN" sz="2400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n-IN" sz="2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Now, after cleaning the data, the data will have 12 rows and 7050 entries.</a:t>
            </a:r>
            <a:endParaRPr lang="en-US" sz="2400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26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40F6-4525-2465-D1BA-18060C1D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3860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Question 1: Is there a correlation between the number of reactions (</a:t>
            </a:r>
            <a:r>
              <a:rPr lang="en-US" sz="25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num_reactions</a:t>
            </a:r>
            <a:r>
              <a:rPr lang="en-US" sz="2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and other engagement metrics such as comments (</a:t>
            </a:r>
            <a:r>
              <a:rPr lang="en-US" sz="25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num_comments</a:t>
            </a:r>
            <a:r>
              <a:rPr lang="en-US" sz="2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and shares (</a:t>
            </a:r>
            <a:r>
              <a:rPr lang="en-US" sz="25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num_shares</a:t>
            </a:r>
            <a:r>
              <a:rPr lang="en-US" sz="2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)? If so, what is the strength and direction of this correlation?</a:t>
            </a:r>
            <a:endParaRPr lang="en-IN" sz="25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894A-080D-E72C-AE3F-569EBF9BD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8985"/>
            <a:ext cx="5715000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Selecting the columns and applying Correlation function on the columns.</a:t>
            </a:r>
          </a:p>
          <a:p>
            <a:pPr algn="just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Generating heatmap with the correlation matrix.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4CFF5A-558B-85BA-9F33-C376E759E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56" y="1939131"/>
            <a:ext cx="490537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8F9026-467B-4F3A-365A-E3C02A942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7421"/>
            <a:ext cx="5525530" cy="9970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A4CE6C-4EB0-6776-4315-B8F8051CFCFC}"/>
              </a:ext>
            </a:extLst>
          </p:cNvPr>
          <p:cNvSpPr txBox="1"/>
          <p:nvPr/>
        </p:nvSpPr>
        <p:spPr>
          <a:xfrm>
            <a:off x="1990605" y="3505955"/>
            <a:ext cx="322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Correlation matrix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33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40F6-4525-2465-D1BA-18060C1D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205"/>
            <a:ext cx="10515600" cy="1514475"/>
          </a:xfrm>
        </p:spPr>
        <p:txBody>
          <a:bodyPr anchor="ctr">
            <a:noAutofit/>
          </a:bodyPr>
          <a:lstStyle/>
          <a:p>
            <a:pPr algn="just"/>
            <a:r>
              <a:rPr lang="en-US" sz="2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Question 2: Use the columns </a:t>
            </a:r>
            <a:r>
              <a:rPr lang="en-US" sz="25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status_type</a:t>
            </a:r>
            <a:r>
              <a:rPr lang="en-US" sz="2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5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num_reactions</a:t>
            </a:r>
            <a:r>
              <a:rPr lang="en-US" sz="2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5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num_comments</a:t>
            </a:r>
            <a:r>
              <a:rPr lang="en-US" sz="2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5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num_shares</a:t>
            </a:r>
            <a:r>
              <a:rPr lang="en-US" sz="2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5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num_likes</a:t>
            </a:r>
            <a:r>
              <a:rPr lang="en-US" sz="2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5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num_loves</a:t>
            </a:r>
            <a:r>
              <a:rPr lang="en-US" sz="2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5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num_wows</a:t>
            </a:r>
            <a:r>
              <a:rPr lang="en-US" sz="2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5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num_hahas</a:t>
            </a:r>
            <a:r>
              <a:rPr lang="en-US" sz="2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5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num_sads</a:t>
            </a:r>
            <a:r>
              <a:rPr lang="en-US" sz="2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and </a:t>
            </a:r>
            <a:r>
              <a:rPr lang="en-US" sz="25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num_angrys</a:t>
            </a:r>
            <a:r>
              <a:rPr lang="en-US" sz="2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train a K-Means clustering model on the Facebook Live Sellers dataset.</a:t>
            </a:r>
            <a:endParaRPr lang="en-IN" sz="25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894A-080D-E72C-AE3F-569EBF9BD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9385"/>
            <a:ext cx="5704041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Select the relevant columns for clustering.</a:t>
            </a:r>
          </a:p>
          <a:p>
            <a:pPr algn="just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One-hot encode the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status_type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column since it's categorical</a:t>
            </a:r>
          </a:p>
          <a:p>
            <a:pPr algn="just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Apply feature scaling using standardization method.</a:t>
            </a:r>
          </a:p>
          <a:p>
            <a:pPr algn="just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Fit the K-Means model </a:t>
            </a:r>
          </a:p>
          <a:p>
            <a:pPr algn="just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 a scatterplot of clusters.</a:t>
            </a:r>
            <a:endParaRPr lang="en-IN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1E42D5-5686-7543-7A15-445D58B5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241" y="2214879"/>
            <a:ext cx="4811560" cy="355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6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40F6-4525-2465-D1BA-18060C1D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Question 3: Use the elbow method to find the optimum number of clusters.</a:t>
            </a:r>
            <a:endParaRPr lang="en-IN" sz="25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E913F7F-3A5E-2736-BF33-01C89138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7" y="1690688"/>
            <a:ext cx="56102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96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40F6-4525-2465-D1BA-18060C1D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3680" cy="1325563"/>
          </a:xfrm>
        </p:spPr>
        <p:txBody>
          <a:bodyPr>
            <a:normAutofit/>
          </a:bodyPr>
          <a:lstStyle/>
          <a:p>
            <a:pPr algn="just"/>
            <a:r>
              <a:rPr lang="en-US" sz="2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Question 4: What is the count of different types of posts in the dataset?</a:t>
            </a:r>
            <a:endParaRPr lang="en-IN" sz="25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D06F0E-6DF5-53A3-A0BF-5DB22429CE57}"/>
              </a:ext>
            </a:extLst>
          </p:cNvPr>
          <p:cNvSpPr txBox="1">
            <a:spLocks/>
          </p:cNvSpPr>
          <p:nvPr/>
        </p:nvSpPr>
        <p:spPr>
          <a:xfrm>
            <a:off x="838200" y="3028409"/>
            <a:ext cx="103936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Question 5: What is the average value of </a:t>
            </a:r>
            <a:r>
              <a:rPr lang="en-US" sz="25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num_reaction</a:t>
            </a:r>
            <a:r>
              <a:rPr lang="en-US" sz="2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5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num_comments</a:t>
            </a:r>
            <a:r>
              <a:rPr lang="en-US" sz="2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5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num_shares</a:t>
            </a:r>
            <a:r>
              <a:rPr lang="en-US" sz="2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 each post type?</a:t>
            </a:r>
            <a:endParaRPr lang="en-IN" sz="25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138856-0A41-581C-B02E-80C0E40EF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86" y="1437512"/>
            <a:ext cx="2972215" cy="1590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8D3215-39C0-1C72-109C-EBD2064F0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978" y="4205507"/>
            <a:ext cx="4755633" cy="2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Office Theme</vt:lpstr>
      <vt:lpstr>EDA analysis of Facebook Marketplace Dataset</vt:lpstr>
      <vt:lpstr>Dataset includes:</vt:lpstr>
      <vt:lpstr>Data Cleaning:</vt:lpstr>
      <vt:lpstr>Question 1: Is there a correlation between the number of reactions (num_reactions) and other engagement metrics such as comments (num_comments) and shares (num_shares)? If so, what is the strength and direction of this correlation?</vt:lpstr>
      <vt:lpstr>Question 2: Use the columns status_type, num_reactions, num_comments, num_shares, num_likes, num_loves, num_wows, num_hahas, num_sads, and num_angrys to train a K-Means clustering model on the Facebook Live Sellers dataset.</vt:lpstr>
      <vt:lpstr>Question 3: Use the elbow method to find the optimum number of clusters.</vt:lpstr>
      <vt:lpstr>Question 4: What is the count of different types of posts in the dataset?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jayaprakash703613@outlook.com</dc:creator>
  <cp:lastModifiedBy>jayaprakash703613@outlook.com</cp:lastModifiedBy>
  <cp:revision>2</cp:revision>
  <dcterms:created xsi:type="dcterms:W3CDTF">2024-07-26T20:22:09Z</dcterms:created>
  <dcterms:modified xsi:type="dcterms:W3CDTF">2024-07-26T20:51:25Z</dcterms:modified>
</cp:coreProperties>
</file>