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78" r:id="rId4"/>
    <p:sldId id="279" r:id="rId5"/>
    <p:sldId id="281" r:id="rId6"/>
    <p:sldId id="282" r:id="rId7"/>
    <p:sldId id="283" r:id="rId8"/>
    <p:sldId id="280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17D0-D5B7-4AE4-9F71-99EB6088DBE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A11F-252C-4E15-8819-D23DEBBE2C7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33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17D0-D5B7-4AE4-9F71-99EB6088DBE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A11F-252C-4E15-8819-D23DEBBE2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78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17D0-D5B7-4AE4-9F71-99EB6088DBE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A11F-252C-4E15-8819-D23DEBBE2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880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17D0-D5B7-4AE4-9F71-99EB6088DBE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A11F-252C-4E15-8819-D23DEBBE2C7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18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17D0-D5B7-4AE4-9F71-99EB6088DBE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A11F-252C-4E15-8819-D23DEBBE2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64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17D0-D5B7-4AE4-9F71-99EB6088DBE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A11F-252C-4E15-8819-D23DEBBE2C7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886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17D0-D5B7-4AE4-9F71-99EB6088DBE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A11F-252C-4E15-8819-D23DEBBE2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17D0-D5B7-4AE4-9F71-99EB6088DBE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A11F-252C-4E15-8819-D23DEBBE2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113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17D0-D5B7-4AE4-9F71-99EB6088DBE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A11F-252C-4E15-8819-D23DEBBE2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70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17D0-D5B7-4AE4-9F71-99EB6088DBE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A11F-252C-4E15-8819-D23DEBBE2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38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17D0-D5B7-4AE4-9F71-99EB6088DBE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A11F-252C-4E15-8819-D23DEBBE2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7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17D0-D5B7-4AE4-9F71-99EB6088DBE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A11F-252C-4E15-8819-D23DEBBE2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78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17D0-D5B7-4AE4-9F71-99EB6088DBE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A11F-252C-4E15-8819-D23DEBBE2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13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17D0-D5B7-4AE4-9F71-99EB6088DBE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A11F-252C-4E15-8819-D23DEBBE2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27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17D0-D5B7-4AE4-9F71-99EB6088DBE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A11F-252C-4E15-8819-D23DEBBE2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19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17D0-D5B7-4AE4-9F71-99EB6088DBE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A11F-252C-4E15-8819-D23DEBBE2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1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17D0-D5B7-4AE4-9F71-99EB6088DBE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CA11F-252C-4E15-8819-D23DEBBE2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67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7CF17D0-D5B7-4AE4-9F71-99EB6088DBED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0CA11F-252C-4E15-8819-D23DEBBE2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650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0EF5B9-5473-3F8A-AA5F-FEDB5A50C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8506" y="3454400"/>
            <a:ext cx="5614988" cy="1534159"/>
          </a:xfr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NSS Jaya Prakash</a:t>
            </a:r>
            <a:br>
              <a:rPr lang="en-US" dirty="0"/>
            </a:br>
            <a:r>
              <a:rPr lang="en-US" dirty="0"/>
              <a:t>IIT Kanpur</a:t>
            </a:r>
            <a:endParaRPr lang="en-IN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04E5DC8-7750-A4A7-9F07-324EB91E1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134745"/>
            <a:ext cx="21907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5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52" y="890693"/>
            <a:ext cx="10004108" cy="897467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Which category has the highest average number of subscribers?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5AC00-8D64-D5DD-FA2B-55D599423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35"/>
          <a:stretch/>
        </p:blipFill>
        <p:spPr>
          <a:xfrm>
            <a:off x="978852" y="2385276"/>
            <a:ext cx="10004108" cy="193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2" y="870373"/>
            <a:ext cx="10115868" cy="897467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How many videos, on average, are uploaded by YouTube channels in each category?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1C260-2C73-A127-84B2-CD6A0793D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21" y="1971957"/>
            <a:ext cx="9072600" cy="477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1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2" y="870373"/>
            <a:ext cx="10451148" cy="897467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What are the top 5 countries with the highest number of YouTube channels?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92EDE-D4C7-AE21-894F-498BEE409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872"/>
          <a:stretch/>
        </p:blipFill>
        <p:spPr>
          <a:xfrm>
            <a:off x="999173" y="2397948"/>
            <a:ext cx="10451148" cy="229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2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2" y="870373"/>
            <a:ext cx="10694988" cy="897467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What is the distribution of channel types across different categories?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69D39A-B166-086A-28CB-4698C6D0D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63" y="1584960"/>
            <a:ext cx="546156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B19A2B-3CE9-49D6-4EBC-E706E8DB6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5" y="2811669"/>
            <a:ext cx="4761815" cy="14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7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1" y="870373"/>
            <a:ext cx="10158889" cy="89746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Is there a correlation between the number of subscribers and total video views for YouTube channels?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68C87B-50E0-006F-8DF7-252A24848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85" y="2033588"/>
            <a:ext cx="54006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3DFA0F-1F8D-FC07-1A31-B9081D4C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71" y="3263209"/>
            <a:ext cx="4466909" cy="8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4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1" y="870373"/>
            <a:ext cx="10918509" cy="89746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How do the monthly earnings vary throughout different categories?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63E3E17-4AF9-443F-CD40-20681AA65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73" y="1743443"/>
            <a:ext cx="4542156" cy="485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0C40A4-6827-A266-11CD-DB11FB9F9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92" y="3035204"/>
            <a:ext cx="5746433" cy="76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4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2" y="870373"/>
            <a:ext cx="10163176" cy="89746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What is the overall trend in subscribers gained in the last 30 days across all channels?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E31FC-0CC9-9D2E-B2C7-B21DBF5A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573" y="1767840"/>
            <a:ext cx="54387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BAB22D-60E9-8D7D-2BC8-5836D2DB2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73" y="3036392"/>
            <a:ext cx="4355148" cy="9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18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2" y="870373"/>
            <a:ext cx="10085388" cy="89746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Are there any outliers in terms of yearly earnings from YouTube channels?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0CAFF15-C4BD-97C9-BB43-12EF5C083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32" y="1767840"/>
            <a:ext cx="5698808" cy="44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B3D681-9923-BBBB-09F3-C5B7E6DB4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73" y="2880888"/>
            <a:ext cx="4426268" cy="114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9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2" y="870373"/>
            <a:ext cx="10207308" cy="89746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What is the distribution of channel creation dates? Is there any trend over time?</a:t>
            </a:r>
            <a:br>
              <a:rPr lang="en-I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9481F08-0AD1-B3D3-D00C-E7D9FBA79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05" y="1526223"/>
            <a:ext cx="5438775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C3DD20-6FC5-00DC-D899-0A78F833D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72" y="2795499"/>
            <a:ext cx="4416108" cy="9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92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2" y="870373"/>
            <a:ext cx="10491788" cy="89746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Is there a relationship between gross tertiary education enrollment and the number of YouTube channels in a country?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2B1DAB6-E241-DB31-8353-3D511B879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080" y="2075081"/>
            <a:ext cx="5770880" cy="365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354596-F085-07AD-0DA4-DE42B946E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3131017"/>
            <a:ext cx="4886960" cy="154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9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0CD0-D7E5-455C-82DB-B02F6FC74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2969259"/>
            <a:ext cx="8001000" cy="919481"/>
          </a:xfr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n-US" sz="6700" dirty="0"/>
              <a:t>Importing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840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2" y="870373"/>
            <a:ext cx="10244772" cy="89746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How does the unemployment rate vary among the top 10 countries with the highest number of YouTube channels?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8D05A5A-65FC-B4C3-131A-747426460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799" y="2092960"/>
            <a:ext cx="5126500" cy="424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68BC5E-E312-4454-72C3-D69FD2977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05" y="3010938"/>
            <a:ext cx="5748516" cy="26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5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2" y="870373"/>
            <a:ext cx="10075228" cy="89746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How does the unemployment rate vary among the top 10 countries with the highest number of YouTube channels?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B988C-6AFF-EB34-7B4E-78E56026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72" y="2564374"/>
            <a:ext cx="10080588" cy="115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2" y="870373"/>
            <a:ext cx="10451148" cy="89746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Are there any patterns in the distribution of YouTube channels based on latitude and longitude coordinates?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924B3B6-009A-AC6B-4EEB-9762B2B4D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00" y="2060989"/>
            <a:ext cx="5044820" cy="392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E7CB97-C2AB-222E-DD4A-627A81768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73" y="2819103"/>
            <a:ext cx="5192538" cy="103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61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2" y="870373"/>
            <a:ext cx="10054908" cy="89746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What is the correlation between the number of subscribers and the population of a country?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0A41F-9BCE-2098-D25E-E7357B487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72" y="2612925"/>
            <a:ext cx="10054908" cy="21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92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2" y="870373"/>
            <a:ext cx="10237788" cy="89746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How do the top 10 countries with the highest number of YouTube channels compare in terms of their total population?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C447232-BCCA-85B8-206A-4F02E7D1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08" y="2072324"/>
            <a:ext cx="5347652" cy="409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88FBA7-3430-4E8A-F349-089CD68D1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72" y="3376572"/>
            <a:ext cx="4646842" cy="12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42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2" y="870373"/>
            <a:ext cx="10156508" cy="89746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Is there a correlation between the number of subscribers gained in the last 30 days and the unemployment rate in a country?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6FD18-6FF9-DA37-D294-20363AC2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72" y="2830087"/>
            <a:ext cx="10156508" cy="159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42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2" y="870373"/>
            <a:ext cx="10221278" cy="89746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How does the distribution of video views for the last 30 days vary across different channel types?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29D051D-C844-62CB-0FEA-70CD98698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60" y="2222245"/>
            <a:ext cx="5144770" cy="319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EFF47A-57CD-5524-58F1-39776F10F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72" y="3009702"/>
            <a:ext cx="5371148" cy="12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65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2" y="870373"/>
            <a:ext cx="10512108" cy="89746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Are there any seasonal trends in the number of videos uploaded by YouTube channels?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78F2AF1-DB04-4384-DCEE-BEEC5E8E0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430" y="2110436"/>
            <a:ext cx="4895850" cy="307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F81E83-7B41-35CC-A457-AC50D35F3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72" y="2814320"/>
            <a:ext cx="5434421" cy="20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41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72" y="870373"/>
            <a:ext cx="10054908" cy="897467"/>
          </a:xfrm>
        </p:spPr>
        <p:txBody>
          <a:bodyPr>
            <a:normAutofit fontScale="90000"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What is the average number of subscribers gained per month since the creation of YouTube channels till now?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B8436-D1C1-B4EE-6F2C-D953E11F2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72" y="2349619"/>
            <a:ext cx="10054908" cy="385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5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1AA9DB-769F-C65C-3B53-4E8F2341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1204602"/>
            <a:ext cx="9850225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1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0CD0-D7E5-455C-82DB-B02F6FC74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2969259"/>
            <a:ext cx="8001000" cy="919481"/>
          </a:xfr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700" dirty="0"/>
              <a:t>Data Cleaning</a:t>
            </a:r>
            <a:endParaRPr lang="en-IN" sz="6700" dirty="0"/>
          </a:p>
        </p:txBody>
      </p:sp>
    </p:spTree>
    <p:extLst>
      <p:ext uri="{BB962C8B-B14F-4D97-AF65-F5344CB8AC3E}">
        <p14:creationId xmlns:p14="http://schemas.microsoft.com/office/powerpoint/2010/main" val="26611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CABF31-8BDD-ECCB-12C5-1A4CD753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442495"/>
            <a:ext cx="9840698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7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2FDBD7-6EE1-24E0-98C3-86588D6C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899759"/>
            <a:ext cx="9850225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76534D-7CA5-3B7A-ACB9-4AE3926F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1680918"/>
            <a:ext cx="984069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2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0CD0-D7E5-455C-82DB-B02F6FC74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2969259"/>
            <a:ext cx="8001000" cy="919481"/>
          </a:xfr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700" dirty="0"/>
              <a:t>QUESTIONS</a:t>
            </a:r>
            <a:endParaRPr lang="en-IN" sz="6700" dirty="0"/>
          </a:p>
        </p:txBody>
      </p:sp>
    </p:spTree>
    <p:extLst>
      <p:ext uri="{BB962C8B-B14F-4D97-AF65-F5344CB8AC3E}">
        <p14:creationId xmlns:p14="http://schemas.microsoft.com/office/powerpoint/2010/main" val="140155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888-C952-89FB-B821-E0A656B5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169" y="819573"/>
            <a:ext cx="10189759" cy="897467"/>
          </a:xfrm>
        </p:spPr>
        <p:txBody>
          <a:bodyPr>
            <a:no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Top 10 YouTube Channels Based On The Number Of Subscribers?</a:t>
            </a:r>
            <a:endParaRPr lang="en-IN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7A0DB-74AF-AAA5-27B4-9E7E49947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24"/>
          <a:stretch/>
        </p:blipFill>
        <p:spPr>
          <a:xfrm>
            <a:off x="999169" y="2232812"/>
            <a:ext cx="10189759" cy="32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443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</TotalTime>
  <Words>376</Words>
  <Application>Microsoft Office PowerPoint</Application>
  <PresentationFormat>Widescreen</PresentationFormat>
  <Paragraphs>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Times New Roman</vt:lpstr>
      <vt:lpstr>Wingdings 3</vt:lpstr>
      <vt:lpstr>Slice</vt:lpstr>
      <vt:lpstr>NSS Jaya Prakash IIT Kanpur</vt:lpstr>
      <vt:lpstr>Importing data</vt:lpstr>
      <vt:lpstr>PowerPoint Presentation</vt:lpstr>
      <vt:lpstr>Data Cleaning</vt:lpstr>
      <vt:lpstr>PowerPoint Presentation</vt:lpstr>
      <vt:lpstr>PowerPoint Presentation</vt:lpstr>
      <vt:lpstr>PowerPoint Presentation</vt:lpstr>
      <vt:lpstr>QUESTIONS</vt:lpstr>
      <vt:lpstr>1. What Are The Top 10 YouTube Channels Based On The Number Of Subscribers?</vt:lpstr>
      <vt:lpstr>2. Which category has the highest average number of subscribers?</vt:lpstr>
      <vt:lpstr>3. How many videos, on average, are uploaded by YouTube channels in each category?</vt:lpstr>
      <vt:lpstr>4. What are the top 5 countries with the highest number of YouTube channels?</vt:lpstr>
      <vt:lpstr>5. What is the distribution of channel types across different categories?</vt:lpstr>
      <vt:lpstr>6. Is there a correlation between the number of subscribers and total video views for YouTube channels?</vt:lpstr>
      <vt:lpstr>7. How do the monthly earnings vary throughout different categories?</vt:lpstr>
      <vt:lpstr>8. What is the overall trend in subscribers gained in the last 30 days across all channels?</vt:lpstr>
      <vt:lpstr>9. Are there any outliers in terms of yearly earnings from YouTube channels?</vt:lpstr>
      <vt:lpstr>10. What is the distribution of channel creation dates? Is there any trend over time? </vt:lpstr>
      <vt:lpstr>11. Is there a relationship between gross tertiary education enrollment and the number of YouTube channels in a country?</vt:lpstr>
      <vt:lpstr>12. How does the unemployment rate vary among the top 10 countries with the highest number of YouTube channels?</vt:lpstr>
      <vt:lpstr>13. How does the unemployment rate vary among the top 10 countries with the highest number of YouTube channels?</vt:lpstr>
      <vt:lpstr>14. Are there any patterns in the distribution of YouTube channels based on latitude and longitude coordinates?</vt:lpstr>
      <vt:lpstr>15. What is the correlation between the number of subscribers and the population of a country?</vt:lpstr>
      <vt:lpstr>16. How do the top 10 countries with the highest number of YouTube channels compare in terms of their total population?</vt:lpstr>
      <vt:lpstr>17. Is there a correlation between the number of subscribers gained in the last 30 days and the unemployment rate in a country?</vt:lpstr>
      <vt:lpstr>18. How does the distribution of video views for the last 30 days vary across different channel types?</vt:lpstr>
      <vt:lpstr>19. Are there any seasonal trends in the number of videos uploaded by YouTube channels?</vt:lpstr>
      <vt:lpstr>20. What is the average number of subscribers gained per month since the creation of YouTube channels till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jayaprakash703613@outlook.com</dc:creator>
  <cp:lastModifiedBy>jayaprakash703613@outlook.com</cp:lastModifiedBy>
  <cp:revision>2</cp:revision>
  <dcterms:created xsi:type="dcterms:W3CDTF">2024-06-29T05:32:39Z</dcterms:created>
  <dcterms:modified xsi:type="dcterms:W3CDTF">2024-06-29T06:31:10Z</dcterms:modified>
</cp:coreProperties>
</file>