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alesInsights-DataAnalysisProject/Dashboard-RevenueAnalysis" TargetMode="External"/><Relationship Id="rId2" Type="http://schemas.openxmlformats.org/officeDocument/2006/relationships/hyperlink" Target="https://public.tableau.com/app/profile/jaya.prakash.neelam/vizz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Sales Insights - Data Analysis Project using Tableau</a:t>
            </a:r>
            <a:endParaRPr lang="en-us" dirty="0">
              <a:hlinkClick r:id="rId3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91836"/>
            <a:ext cx="12192000" cy="58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01437"/>
            <a:ext cx="12192000" cy="585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>JAYA PRAKASH</dc:creator>
  <cp:lastModifiedBy>jayaprakash703613@outlook.com</cp:lastModifiedBy>
  <cp:revision>8</cp:revision>
  <dcterms:created xsi:type="dcterms:W3CDTF">2022-04-19T20:18:35Z</dcterms:created>
  <dcterms:modified xsi:type="dcterms:W3CDTF">2024-05-17T13:55:54Z</dcterms:modified>
</cp:coreProperties>
</file>