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2"/>
  </p:sldMasterIdLst>
  <p:notesMasterIdLst>
    <p:notesMasterId r:id="rId19"/>
  </p:notesMasterIdLst>
  <p:sldIdLst>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viewProps" Target="view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tableStyles" Target="tableStyles.xml" /><Relationship Id="rId10" Type="http://schemas.openxmlformats.org/officeDocument/2006/relationships/slide" Target="slides/slide8.xml" /><Relationship Id="rId19" Type="http://schemas.openxmlformats.org/officeDocument/2006/relationships/notesMaster" Target="notesMasters/notesMaster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12-05-2024</a:t>
            </a:fld>
            <a:endParaRPr lang="en-IN"/>
          </a:p>
        </p:txBody>
      </p:sp>
      <p:sp>
        <p:nvSpPr>
          <p:cNvPr id="104868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8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5/12/2024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lstStyle/>
          <a:p>
            <a:r>
              <a:rPr lang="en-US"/>
              <a:t>Click to edit Master title style</a:t>
            </a:r>
          </a:p>
        </p:txBody>
      </p:sp>
      <p:sp>
        <p:nvSpPr>
          <p:cNvPr id="1048646"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lstStyle/>
          <a:p>
            <a:fld id="{2CED4963-E985-44C4-B8C4-FDD613B7C2F8}" type="datetime1">
              <a:rPr lang="en-US" smtClean="0"/>
              <a:t>5/12/2024</a:t>
            </a:fld>
            <a:endParaRPr lang="en-US"/>
          </a:p>
        </p:txBody>
      </p:sp>
      <p:sp>
        <p:nvSpPr>
          <p:cNvPr id="1048648"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lstStyle/>
          <a:p>
            <a:fld id="{ED291B17-9318-49DB-B28B-6E5994AE9581}" type="datetime1">
              <a:rPr lang="en-US" smtClean="0"/>
              <a:t>5/12/2024</a:t>
            </a:fld>
            <a:endParaRPr lang="en-US"/>
          </a:p>
        </p:txBody>
      </p:sp>
      <p:sp>
        <p:nvSpPr>
          <p:cNvPr id="1048637"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8"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5/12/2024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lstStyle/>
          <a:p>
            <a:fld id="{B2497495-0637-405E-AE64-5CC7506D51F5}" type="datetime1">
              <a:rPr lang="en-US" smtClean="0"/>
              <a:t>5/12/2024</a:t>
            </a:fld>
            <a:endParaRPr lang="en-US"/>
          </a:p>
        </p:txBody>
      </p:sp>
      <p:sp>
        <p:nvSpPr>
          <p:cNvPr id="1048654"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5"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lstStyle/>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lstStyle/>
          <a:p>
            <a:fld id="{7BFFD690-9426-415D-8B65-26881E07B2D4}" type="datetime1">
              <a:rPr lang="en-US" smtClean="0"/>
              <a:t>5/12/2024</a:t>
            </a:fld>
            <a:endParaRPr lang="en-US"/>
          </a:p>
        </p:txBody>
      </p:sp>
      <p:sp>
        <p:nvSpPr>
          <p:cNvPr id="1048660"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lstStyle/>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lstStyle/>
          <a:p>
            <a:fld id="{04C4989A-474C-40DE-95B9-011C28B71673}" type="datetime1">
              <a:rPr lang="en-US" smtClean="0"/>
              <a:t>5/12/2024</a:t>
            </a:fld>
            <a:endParaRPr lang="en-US"/>
          </a:p>
        </p:txBody>
      </p:sp>
      <p:sp>
        <p:nvSpPr>
          <p:cNvPr id="104866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lstStyle/>
          <a:p>
            <a:r>
              <a:rPr lang="en-US"/>
              <a:t>Click to edit Master title style</a:t>
            </a:r>
          </a:p>
        </p:txBody>
      </p:sp>
      <p:sp>
        <p:nvSpPr>
          <p:cNvPr id="1048626" name="Date Placeholder 2"/>
          <p:cNvSpPr>
            <a:spLocks noGrp="1"/>
          </p:cNvSpPr>
          <p:nvPr>
            <p:ph type="dt" sz="half" idx="10"/>
          </p:nvPr>
        </p:nvSpPr>
        <p:spPr/>
        <p:txBody>
          <a:bodyPr/>
          <a:lstStyle/>
          <a:p>
            <a:fld id="{5DB4ED54-5B5E-4A04-93D3-5772E3CE3818}" type="datetime1">
              <a:rPr lang="en-US" smtClean="0"/>
              <a:t>5/12/2024</a:t>
            </a:fld>
            <a:endParaRPr lang="en-US"/>
          </a:p>
        </p:txBody>
      </p:sp>
      <p:sp>
        <p:nvSpPr>
          <p:cNvPr id="1048627"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8"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0" name="Date Placeholder 1"/>
          <p:cNvSpPr>
            <a:spLocks noGrp="1"/>
          </p:cNvSpPr>
          <p:nvPr>
            <p:ph type="dt" sz="half" idx="10"/>
          </p:nvPr>
        </p:nvSpPr>
        <p:spPr/>
        <p:txBody>
          <a:bodyPr/>
          <a:lstStyle/>
          <a:p>
            <a:fld id="{4EDE50D6-574B-40AF-946F-D52A04ADE379}" type="datetime1">
              <a:rPr lang="en-US" smtClean="0"/>
              <a:t>5/12/2024</a:t>
            </a:fld>
            <a:endParaRPr lang="en-US"/>
          </a:p>
        </p:txBody>
      </p:sp>
      <p:sp>
        <p:nvSpPr>
          <p:cNvPr id="1048671"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72"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5/12/2024</a:t>
            </a:fld>
            <a:endParaRPr lang="en-US"/>
          </a:p>
        </p:txBody>
      </p:sp>
      <p:sp>
        <p:nvSpPr>
          <p:cNvPr id="1048678"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9"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40"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lstStyle/>
          <a:p>
            <a:fld id="{7E18DB4A-8810-4A10-AD5C-D5E2C667F5B3}" type="datetime1">
              <a:rPr lang="en-US" smtClean="0"/>
              <a:t>5/12/2024</a:t>
            </a:fld>
            <a:endParaRPr lang="en-US"/>
          </a:p>
        </p:txBody>
      </p:sp>
      <p:sp>
        <p:nvSpPr>
          <p:cNvPr id="1048643"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44"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5/12/2024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637539"/>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endParaRPr lang="en-IN" sz="2000" b="1" dirty="0">
              <a:solidFill>
                <a:schemeClr val="accent1">
                  <a:lumMod val="75000"/>
                </a:schemeClr>
              </a:solidFill>
              <a:latin typeface="Arial" pitchFamily="34" charset="0"/>
              <a:cs typeface="Arial" pitchFamily="34" charset="0"/>
            </a:endParaRPr>
          </a:p>
          <a:p>
            <a:r>
              <a:rPr lang="en-IN" sz="2000" b="1" dirty="0">
                <a:solidFill>
                  <a:schemeClr val="accent1">
                    <a:lumMod val="75000"/>
                  </a:schemeClr>
                </a:solidFill>
                <a:latin typeface="Arial" pitchFamily="34" charset="0"/>
                <a:cs typeface="Arial" pitchFamily="34" charset="0"/>
              </a:rPr>
              <a:t>Prakash</a:t>
            </a:r>
            <a:r>
              <a:rPr lang="en-US" sz="2000" b="1" dirty="0">
                <a:solidFill>
                  <a:schemeClr val="accent1">
                    <a:lumMod val="75000"/>
                  </a:schemeClr>
                </a:solidFill>
                <a:latin typeface="Arial"/>
                <a:cs typeface="Arial"/>
              </a:rPr>
              <a:t>-</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a:t>
            </a:r>
            <a:r>
              <a:rPr lang="en-IN" sz="2000" b="1" dirty="0">
                <a:solidFill>
                  <a:schemeClr val="accent1">
                    <a:lumMod val="75000"/>
                  </a:schemeClr>
                </a:solidFill>
                <a:latin typeface="Arial"/>
                <a:cs typeface="Arial"/>
              </a:rPr>
              <a:t>Engineering-IT</a:t>
            </a:r>
            <a:endParaRPr lang="en-US" sz="2000" b="1" dirty="0">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4"/>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1048616" name="TextBox 5"/>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pic>
        <p:nvPicPr>
          <p:cNvPr id="2097155" name="Content Placeholder 3"/>
          <p:cNvPicPr>
            <a:picLocks noGrp="1" noChangeAspect="1"/>
          </p:cNvPicPr>
          <p:nvPr>
            <p:ph idx="1"/>
          </p:nvPr>
        </p:nvPicPr>
        <p:blipFill>
          <a:blip r:embed="rId2"/>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pic>
        <p:nvPicPr>
          <p:cNvPr id="2097156" name="Content Placeholder 3"/>
          <p:cNvPicPr>
            <a:picLocks noGrp="1" noChangeAspect="1"/>
          </p:cNvPicPr>
          <p:nvPr>
            <p:ph idx="1"/>
          </p:nvPr>
        </p:nvPicPr>
        <p:blipFill>
          <a:blip r:embed="rId2"/>
          <a:stretch>
            <a:fillRect/>
          </a:stretch>
        </p:blipFill>
        <p:spPr>
          <a:xfrm>
            <a:off x="904352" y="1692540"/>
            <a:ext cx="7487695" cy="752580"/>
          </a:xfrm>
        </p:spPr>
      </p:pic>
      <p:pic>
        <p:nvPicPr>
          <p:cNvPr id="2097157" name="Picture 6"/>
          <p:cNvPicPr>
            <a:picLocks noChangeAspect="1"/>
          </p:cNvPicPr>
          <p:nvPr/>
        </p:nvPicPr>
        <p:blipFill>
          <a:blip r:embed="rId3"/>
          <a:stretch>
            <a:fillRect/>
          </a:stretch>
        </p:blipFill>
        <p:spPr>
          <a:xfrm>
            <a:off x="720801" y="3458124"/>
            <a:ext cx="11250407" cy="156340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4"/>
          <p:cNvSpPr>
            <a:spLocks noGrp="1"/>
          </p:cNvSpPr>
          <p:nvPr>
            <p:ph type="title"/>
          </p:nvPr>
        </p:nvSpPr>
        <p:spPr/>
        <p:txBody>
          <a:bodyPr>
            <a:normAutofit/>
          </a:bodyPr>
          <a:lstStyle/>
          <a:p>
            <a:r>
              <a:rPr lang="en-US" sz="4400" b="1" dirty="0">
                <a:solidFill>
                  <a:schemeClr val="accent1"/>
                </a:solidFill>
                <a:latin typeface="Arial"/>
                <a:ea typeface="+mj-lt"/>
                <a:cs typeface="Arial"/>
              </a:rPr>
              <a:t>Conclusion</a:t>
            </a:r>
            <a:endParaRPr lang="en-US" dirty="0"/>
          </a:p>
        </p:txBody>
      </p:sp>
      <p:sp>
        <p:nvSpPr>
          <p:cNvPr id="1048620" name="Content Placeholder 1"/>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Content Placeholder 2"/>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1048622"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0" name="Content Placeholder 1"/>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buNone/>
            </a:pPr>
            <a:r>
              <a:rPr lang="en-IN" sz="1800" b="1" dirty="0">
                <a:solidFill>
                  <a:srgbClr val="0F0F0F"/>
                </a:solidFill>
              </a:rPr>
              <a:t>	</a:t>
            </a:r>
          </a:p>
        </p:txBody>
      </p:sp>
      <p:sp>
        <p:nvSpPr>
          <p:cNvPr id="1048603" name="Rectangle 2"/>
          <p:cNvSpPr>
            <a:spLocks noChangeArrowheads="1"/>
          </p:cNvSpPr>
          <p:nvPr/>
        </p:nvSpPr>
        <p:spPr bwMode="auto">
          <a:xfrm>
            <a:off x="581192" y="936061"/>
            <a:ext cx="12316271" cy="4206750"/>
          </a:xfrm>
          <a:prstGeom prst="rect">
            <a:avLst/>
          </a:prstGeom>
          <a:noFill/>
          <a:ln>
            <a:noFill/>
          </a:ln>
          <a:effec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2097153" name="Picture 3"/>
          <p:cNvPicPr>
            <a:picLocks noChangeAspect="1"/>
          </p:cNvPicPr>
          <p:nvPr/>
        </p:nvPicPr>
        <p:blipFill>
          <a:blip r:embed="rId2"/>
          <a:stretch>
            <a:fillRect/>
          </a:stretch>
        </p:blipFill>
        <p:spPr>
          <a:xfrm>
            <a:off x="1767592" y="2813831"/>
            <a:ext cx="8087854" cy="15242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2097154" name="Picture 5"/>
          <p:cNvPicPr>
            <a:picLocks noChangeAspect="1"/>
          </p:cNvPicPr>
          <p:nvPr/>
        </p:nvPicPr>
        <p:blipFill>
          <a:blip r:embed="rId2"/>
          <a:stretch>
            <a:fillRect/>
          </a:stretch>
        </p:blipFill>
        <p:spPr>
          <a:xfrm>
            <a:off x="581192" y="1745289"/>
            <a:ext cx="10955279" cy="46679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4"/>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1048610" name="TextBox 5"/>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4"/>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1048613" name="TextBox 5"/>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04152C-EB06-9742-B5E1-E1BC45C0C1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aarthiaaru712@gmail.com</cp:lastModifiedBy>
  <cp:revision>2</cp:revision>
  <dcterms:created xsi:type="dcterms:W3CDTF">2021-05-26T05:50:10Z</dcterms:created>
  <dcterms:modified xsi:type="dcterms:W3CDTF">2024-05-12T08:54:45Z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985a25d31f424178bb633cf5c6fa2d9b</vt:lpwstr>
  </property>
</Properties>
</file>