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9"/>
  </p:notes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104868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104864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04863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104865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lstStyle/>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104866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lstStyle/>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104866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lstStyle/>
          <a:p>
            <a:r>
              <a:rPr lang="en-US"/>
              <a:t>Click to edit Master title style</a:t>
            </a:r>
          </a:p>
        </p:txBody>
      </p:sp>
      <p:sp>
        <p:nvSpPr>
          <p:cNvPr id="1048626"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1048627"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0"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104867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2"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4867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4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104864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4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637539"/>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4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altLang="en-IN" sz="2000" b="1" dirty="0" err="1">
                <a:solidFill>
                  <a:schemeClr val="accent1">
                    <a:lumMod val="75000"/>
                  </a:schemeClr>
                </a:solidFill>
                <a:latin typeface="Arial"/>
                <a:cs typeface="Arial"/>
              </a:rPr>
              <a:t>Aarthi.N</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1048616" name="TextBox 5"/>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2097155" name="Content Placeholder 3"/>
          <p:cNvPicPr>
            <a:picLocks noGrp="1" noChangeAspect="1"/>
          </p:cNvPicPr>
          <p:nvPr>
            <p:ph idx="1"/>
          </p:nvPr>
        </p:nvPicPr>
        <p:blipFill>
          <a:blip r:embed="rId2"/>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2097156" name="Content Placeholder 3"/>
          <p:cNvPicPr>
            <a:picLocks noGrp="1" noChangeAspect="1"/>
          </p:cNvPicPr>
          <p:nvPr>
            <p:ph idx="1"/>
          </p:nvPr>
        </p:nvPicPr>
        <p:blipFill>
          <a:blip r:embed="rId2"/>
          <a:stretch>
            <a:fillRect/>
          </a:stretch>
        </p:blipFill>
        <p:spPr>
          <a:xfrm>
            <a:off x="904352" y="1692540"/>
            <a:ext cx="7487695" cy="752580"/>
          </a:xfrm>
        </p:spPr>
      </p:pic>
      <p:pic>
        <p:nvPicPr>
          <p:cNvPr id="2097157" name="Picture 6"/>
          <p:cNvPicPr>
            <a:picLocks noChangeAspect="1"/>
          </p:cNvPicPr>
          <p:nvPr/>
        </p:nvPicPr>
        <p:blipFill>
          <a:blip r:embed="rId3"/>
          <a:stretch>
            <a:fillRect/>
          </a:stretch>
        </p:blipFill>
        <p:spPr>
          <a:xfrm>
            <a:off x="720801" y="3458124"/>
            <a:ext cx="11250407" cy="15634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20" name="Content Placeholder 1"/>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Content Placeholder 2"/>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1048622"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Content Placeholder 1"/>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dirty="0">
                <a:solidFill>
                  <a:srgbClr val="0F0F0F"/>
                </a:solidFill>
              </a:rPr>
              <a:t>	</a:t>
            </a:r>
          </a:p>
        </p:txBody>
      </p:sp>
      <p:sp>
        <p:nvSpPr>
          <p:cNvPr id="1048603" name="Rectangle 2"/>
          <p:cNvSpPr>
            <a:spLocks noChangeArrowheads="1"/>
          </p:cNvSpPr>
          <p:nvPr/>
        </p:nvSpPr>
        <p:spPr bwMode="auto">
          <a:xfrm>
            <a:off x="581192" y="936061"/>
            <a:ext cx="12316271" cy="4206750"/>
          </a:xfrm>
          <a:prstGeom prst="rect">
            <a:avLst/>
          </a:prstGeom>
          <a:noFill/>
          <a:ln>
            <a:noFill/>
          </a:ln>
          <a:effec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2097153" name="Picture 3"/>
          <p:cNvPicPr>
            <a:picLocks noChangeAspect="1"/>
          </p:cNvPicPr>
          <p:nvPr/>
        </p:nvPicPr>
        <p:blipFill>
          <a:blip r:embed="rId2"/>
          <a:stretch>
            <a:fillRect/>
          </a:stretch>
        </p:blipFill>
        <p:spPr>
          <a:xfrm>
            <a:off x="1767592" y="2813831"/>
            <a:ext cx="8087854" cy="15242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2097154" name="Picture 5"/>
          <p:cNvPicPr>
            <a:picLocks noChangeAspect="1"/>
          </p:cNvPicPr>
          <p:nvPr/>
        </p:nvPicPr>
        <p:blipFill>
          <a:blip r:embed="rId2"/>
          <a:stretch>
            <a:fillRect/>
          </a:stretch>
        </p:blipFill>
        <p:spPr>
          <a:xfrm>
            <a:off x="581192" y="1745289"/>
            <a:ext cx="10955279" cy="46679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1048610" name="TextBox 5"/>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1048613" name="TextBox 5"/>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04152C-EB06-9742-B5E1-E1BC45C0C1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aarthiaaru712@gmail.com</cp:lastModifiedBy>
  <cp:revision>1</cp:revision>
  <dcterms:created xsi:type="dcterms:W3CDTF">2021-05-26T05:50:10Z</dcterms:created>
  <dcterms:modified xsi:type="dcterms:W3CDTF">2024-04-08T11:02:38Z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985a25d31f424178bb633cf5c6fa2d9b</vt:lpwstr>
  </property>
</Properties>
</file>