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ora" panose="020B0604020202020204" charset="0"/>
      <p:regular r:id="rId14"/>
      <p:bold r:id="rId15"/>
      <p:italic r:id="rId16"/>
      <p:boldItalic r:id="rId17"/>
    </p:embeddedFont>
    <p:embeddedFont>
      <p:font typeface="Maven Pro" panose="020B0604020202020204" charset="0"/>
      <p:regular r:id="rId18"/>
      <p:bold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f96b3ad6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f96b3ad6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c2f60f345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c2f60f345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f96b3ad6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f96b3ad6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f96b3ad6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f96b3ad6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f96b3ad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f96b3ad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f96b3ad6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f96b3ad6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c2f60f345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c2f60f345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c2f60f34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c2f60f34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f96b3ad6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f96b3ad6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f96b3ad6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f96b3ad6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5" name="Google Shape;275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297" name="Google Shape;297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" name="Google Shape;298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0" name="Google Shape;300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05" name="Google Shape;305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15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5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5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16" name="Google Shape;31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5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2" name="Google Shape;322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28" name="Google Shape;32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9407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Emotion Detection From Voice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Lora"/>
                <a:ea typeface="Lora"/>
                <a:cs typeface="Lora"/>
                <a:sym typeface="Lora"/>
              </a:rPr>
              <a:t>Prakash Dahal,   1828421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References:</a:t>
            </a:r>
            <a:endParaRPr/>
          </a:p>
        </p:txBody>
      </p:sp>
      <p:sp>
        <p:nvSpPr>
          <p:cNvPr id="392" name="Google Shape;392;p26"/>
          <p:cNvSpPr txBox="1">
            <a:spLocks noGrp="1"/>
          </p:cNvSpPr>
          <p:nvPr>
            <p:ph type="body" idx="1"/>
          </p:nvPr>
        </p:nvSpPr>
        <p:spPr>
          <a:xfrm>
            <a:off x="1303800" y="1324275"/>
            <a:ext cx="70305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Courier New"/>
                <a:ea typeface="Courier New"/>
                <a:cs typeface="Courier New"/>
                <a:sym typeface="Courier New"/>
              </a:rPr>
              <a:t>Akash Shaw, R. K. V. S. S., 2016. Emotion Recognition and Classification in Speech using Artificial Neural Networks. International Journal of Computer Applications, Volume 145, pp. 5-9. 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 b="1">
                <a:latin typeface="Courier New"/>
                <a:ea typeface="Courier New"/>
                <a:cs typeface="Courier New"/>
                <a:sym typeface="Courier New"/>
              </a:rPr>
              <a:t>Chandni, et al., 2015. An automatic emotion recognizer using MFCCs and Hidden Markov Models. Brno, IEEE. 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 b="1">
                <a:latin typeface="Courier New"/>
                <a:ea typeface="Courier New"/>
                <a:cs typeface="Courier New"/>
                <a:sym typeface="Courier New"/>
              </a:rPr>
              <a:t>Dhankar, A., 13-16 Sept. 2017. Study of deep learning and CMU sphinx in automatic speech recognition. Udupi, India, IEEE. 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 b="1">
                <a:latin typeface="Courier New"/>
                <a:ea typeface="Courier New"/>
                <a:cs typeface="Courier New"/>
                <a:sym typeface="Courier New"/>
              </a:rPr>
              <a:t>Intan Sari Areni, S. W. I. ,. A., 7-8 Oct. 2017. Solution to abbreviated words in text messaging for personal assistant application. Semarang, Indonesia, IEEE. 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 b="1">
                <a:latin typeface="Courier New"/>
                <a:ea typeface="Courier New"/>
                <a:cs typeface="Courier New"/>
                <a:sym typeface="Courier New"/>
              </a:rPr>
              <a:t>Jun Deng, X. X. Z. Z. S. F. B. S., 2018. Semisupervised Autoencoders for Speech Emotion Recognition. IEEE/ACM TRANSACTIONS ON AUDIO, SPEECH, AND LANGUAGE PROCESSING, 26(1), pp. 31 - 43. 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 b="1">
                <a:latin typeface="Courier New"/>
                <a:ea typeface="Courier New"/>
                <a:cs typeface="Courier New"/>
                <a:sym typeface="Courier New"/>
              </a:rPr>
              <a:t>Prashant Upadhyaya, O. F. M. R. A. Y. V. V., 22-24 March 2017. Continuous hindi speech recognition model based on Kaldi ASR toolkit. Chennai, India, IEEE. 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000" b="1">
                <a:latin typeface="Courier New"/>
                <a:ea typeface="Courier New"/>
                <a:cs typeface="Courier New"/>
                <a:sym typeface="Courier New"/>
              </a:rPr>
              <a:t>Saikat Basu, J. C. M. A., 2017. Emotion recognition from speech using convolutional neural network with recurrent neural network architecture. Coimbatore, IEEE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>
            <a:spLocks noGrp="1"/>
          </p:cNvSpPr>
          <p:nvPr>
            <p:ph type="title"/>
          </p:nvPr>
        </p:nvSpPr>
        <p:spPr>
          <a:xfrm>
            <a:off x="1388550" y="107457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Agendas: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body" idx="1"/>
          </p:nvPr>
        </p:nvSpPr>
        <p:spPr>
          <a:xfrm>
            <a:off x="1303800" y="1586547"/>
            <a:ext cx="7030500" cy="3346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-GB" sz="1800" b="1" dirty="0"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-GB" sz="1800" b="1" dirty="0">
                <a:latin typeface="Maven Pro"/>
                <a:ea typeface="Maven Pro"/>
                <a:cs typeface="Maven Pro"/>
                <a:sym typeface="Maven Pro"/>
              </a:rPr>
              <a:t>Implementation</a:t>
            </a: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-GB" sz="1800" b="1" dirty="0">
                <a:latin typeface="Maven Pro"/>
                <a:ea typeface="Maven Pro"/>
                <a:cs typeface="Maven Pro"/>
                <a:sym typeface="Maven Pro"/>
              </a:rPr>
              <a:t>Resources used</a:t>
            </a: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-GB" sz="1800" b="1" dirty="0">
                <a:latin typeface="Maven Pro"/>
                <a:ea typeface="Maven Pro"/>
                <a:cs typeface="Maven Pro"/>
                <a:sym typeface="Maven Pro"/>
              </a:rPr>
              <a:t>Demonstration</a:t>
            </a: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-GB" sz="1800" b="1" dirty="0">
                <a:latin typeface="Maven Pro"/>
                <a:ea typeface="Maven Pro"/>
                <a:cs typeface="Maven Pro"/>
                <a:sym typeface="Maven Pro"/>
              </a:rPr>
              <a:t>Project Plan</a:t>
            </a: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-GB" sz="1800" b="1" dirty="0">
                <a:latin typeface="Maven Pro"/>
                <a:ea typeface="Maven Pro"/>
                <a:cs typeface="Maven Pro"/>
                <a:sym typeface="Maven Pro"/>
              </a:rPr>
              <a:t>Applications</a:t>
            </a: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-GB" sz="1800" b="1" dirty="0"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➢"/>
            </a:pPr>
            <a:r>
              <a:rPr lang="en-GB" sz="1800" b="1" dirty="0">
                <a:latin typeface="Maven Pro"/>
                <a:ea typeface="Maven Pro"/>
                <a:cs typeface="Maven Pro"/>
                <a:sym typeface="Maven Pro"/>
              </a:rPr>
              <a:t>Reference</a:t>
            </a:r>
            <a:endParaRPr sz="1800" b="1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>
            <a:spLocks noGrp="1"/>
          </p:cNvSpPr>
          <p:nvPr>
            <p:ph type="title" idx="2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Introduction:</a:t>
            </a:r>
            <a:endParaRPr sz="2800"/>
          </a:p>
        </p:txBody>
      </p:sp>
      <p:sp>
        <p:nvSpPr>
          <p:cNvPr id="350" name="Google Shape;350;p19"/>
          <p:cNvSpPr txBox="1">
            <a:spLocks noGrp="1"/>
          </p:cNvSpPr>
          <p:nvPr>
            <p:ph type="title"/>
          </p:nvPr>
        </p:nvSpPr>
        <p:spPr>
          <a:xfrm>
            <a:off x="1077125" y="1924850"/>
            <a:ext cx="5769000" cy="28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Emotion Detection from voice.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b="0"/>
              <a:t>Voice based, language independent</a:t>
            </a:r>
            <a:endParaRPr sz="1600" b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  <a:p>
            <a:pPr marL="9144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b="0"/>
              <a:t>Feature extraction (mfcc, energy, pitch, so on)</a:t>
            </a:r>
            <a:endParaRPr sz="1600" b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>
            <a:spLocks noGrp="1"/>
          </p:cNvSpPr>
          <p:nvPr>
            <p:ph type="title" idx="2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Implementation:</a:t>
            </a:r>
            <a:endParaRPr sz="2800"/>
          </a:p>
        </p:txBody>
      </p:sp>
      <p:pic>
        <p:nvPicPr>
          <p:cNvPr id="356" name="Google Shape;356;p20"/>
          <p:cNvPicPr preferRelativeResize="0"/>
          <p:nvPr/>
        </p:nvPicPr>
        <p:blipFill rotWithShape="1">
          <a:blip r:embed="rId3">
            <a:alphaModFix/>
          </a:blip>
          <a:srcRect l="-880" t="-12259" r="880" b="12259"/>
          <a:stretch/>
        </p:blipFill>
        <p:spPr>
          <a:xfrm>
            <a:off x="1481300" y="1597863"/>
            <a:ext cx="404199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>
            <a:spLocks noGrp="1"/>
          </p:cNvSpPr>
          <p:nvPr>
            <p:ph type="title" idx="2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Resources Used:</a:t>
            </a:r>
            <a:endParaRPr sz="2800"/>
          </a:p>
        </p:txBody>
      </p:sp>
      <p:sp>
        <p:nvSpPr>
          <p:cNvPr id="362" name="Google Shape;362;p21"/>
          <p:cNvSpPr txBox="1">
            <a:spLocks noGrp="1"/>
          </p:cNvSpPr>
          <p:nvPr>
            <p:ph type="title"/>
          </p:nvPr>
        </p:nvSpPr>
        <p:spPr>
          <a:xfrm>
            <a:off x="1077125" y="1924850"/>
            <a:ext cx="3923100" cy="28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Django Framework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Anaconda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Sublime Editor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Laptop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Internet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 idx="2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Demonstration:</a:t>
            </a:r>
            <a:endParaRPr sz="2800"/>
          </a:p>
        </p:txBody>
      </p:sp>
      <p:pic>
        <p:nvPicPr>
          <p:cNvPr id="368" name="Google Shape;3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50" y="1705850"/>
            <a:ext cx="3665450" cy="31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>
            <a:spLocks noGrp="1"/>
          </p:cNvSpPr>
          <p:nvPr>
            <p:ph type="title"/>
          </p:nvPr>
        </p:nvSpPr>
        <p:spPr>
          <a:xfrm>
            <a:off x="1303800" y="1948700"/>
            <a:ext cx="34203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 (SAVEE)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Extraction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 80% of data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 20% of data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 Displaying</a:t>
            </a:r>
            <a:endParaRPr/>
          </a:p>
        </p:txBody>
      </p:sp>
      <p:sp>
        <p:nvSpPr>
          <p:cNvPr id="374" name="Google Shape;374;p23"/>
          <p:cNvSpPr txBox="1">
            <a:spLocks noGrp="1"/>
          </p:cNvSpPr>
          <p:nvPr>
            <p:ph type="title" idx="2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Project Plan: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>
            <a:spLocks noGrp="1"/>
          </p:cNvSpPr>
          <p:nvPr>
            <p:ph type="title" idx="2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Future Escalation:</a:t>
            </a:r>
            <a:endParaRPr sz="2800" dirty="0"/>
          </a:p>
        </p:txBody>
      </p:sp>
      <p:sp>
        <p:nvSpPr>
          <p:cNvPr id="380" name="Google Shape;380;p24"/>
          <p:cNvSpPr txBox="1">
            <a:spLocks noGrp="1"/>
          </p:cNvSpPr>
          <p:nvPr>
            <p:ph type="title"/>
          </p:nvPr>
        </p:nvSpPr>
        <p:spPr>
          <a:xfrm>
            <a:off x="1077125" y="1924850"/>
            <a:ext cx="7202094" cy="28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Call Centre, chatbot, depression handling</a:t>
            </a: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Enhancement through facial expression</a:t>
            </a: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Different Platform Android, ISO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>
            <a:spLocks noGrp="1"/>
          </p:cNvSpPr>
          <p:nvPr>
            <p:ph type="title" idx="2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Conclusion:</a:t>
            </a:r>
            <a:endParaRPr sz="2800"/>
          </a:p>
        </p:txBody>
      </p:sp>
      <p:sp>
        <p:nvSpPr>
          <p:cNvPr id="386" name="Google Shape;386;p25"/>
          <p:cNvSpPr txBox="1">
            <a:spLocks noGrp="1"/>
          </p:cNvSpPr>
          <p:nvPr>
            <p:ph type="title"/>
          </p:nvPr>
        </p:nvSpPr>
        <p:spPr>
          <a:xfrm>
            <a:off x="1077125" y="1848650"/>
            <a:ext cx="5626200" cy="25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Emotion Detection from voice is essential.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can be highly implemented.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Neural Network Selection is challenging.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 is an challenging issue.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Thick data gives proper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378</Words>
  <Application>Microsoft Office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Maven Pro</vt:lpstr>
      <vt:lpstr>Nunito</vt:lpstr>
      <vt:lpstr>Courier New</vt:lpstr>
      <vt:lpstr>Lora</vt:lpstr>
      <vt:lpstr>Momentum</vt:lpstr>
      <vt:lpstr>Emotion Detection From Voice</vt:lpstr>
      <vt:lpstr>Agendas:</vt:lpstr>
      <vt:lpstr>Introduction:</vt:lpstr>
      <vt:lpstr>Implementation:</vt:lpstr>
      <vt:lpstr>Resources Used:</vt:lpstr>
      <vt:lpstr>Demonstration:</vt:lpstr>
      <vt:lpstr>Dataset (SAVEE) Feature Extraction Train 80% of data Test 20% of data Result Displaying</vt:lpstr>
      <vt:lpstr>Future Escalation:</vt:lpstr>
      <vt:lpstr>Conclusion: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 From Voice</dc:title>
  <cp:lastModifiedBy>Prakash Dahal</cp:lastModifiedBy>
  <cp:revision>4</cp:revision>
  <dcterms:modified xsi:type="dcterms:W3CDTF">2019-02-14T05:04:19Z</dcterms:modified>
</cp:coreProperties>
</file>