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Management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7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for All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36" y="1312236"/>
            <a:ext cx="8311763" cy="5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Row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Details Page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121134"/>
            <a:ext cx="6630217" cy="57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7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Feature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15" y="0"/>
            <a:ext cx="620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50" y="196508"/>
            <a:ext cx="8750750" cy="66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Feature Management App</vt:lpstr>
      <vt:lpstr>Home Page for All Features</vt:lpstr>
      <vt:lpstr>Select a Row for  Details Page  </vt:lpstr>
      <vt:lpstr>Update Feature</vt:lpstr>
      <vt:lpstr>Add Page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Management App</dc:title>
  <dc:creator>MA</dc:creator>
  <cp:lastModifiedBy>MA</cp:lastModifiedBy>
  <cp:revision>1</cp:revision>
  <dcterms:created xsi:type="dcterms:W3CDTF">2020-10-03T21:51:26Z</dcterms:created>
  <dcterms:modified xsi:type="dcterms:W3CDTF">2020-10-03T21:59:26Z</dcterms:modified>
</cp:coreProperties>
</file>