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3268-0857-4C46-8B9E-FADCE693C6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B8BF7-4857-4A3B-853F-1A1747A74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B8BF7-4857-4A3B-853F-1A1747A74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CFBB-D88F-D608-B2D8-44920C4ED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DA4F-607C-AF15-EF09-564806BB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05BE-4033-EFB1-2907-DD6BB2F7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45A8-D73C-7EA2-EBAE-A66E1A52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E9F1-C4EA-73E1-A05F-BE84E727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3B7-A323-9B5E-5724-F74AB108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7BE24-5736-8ACB-9D62-4158A3CB6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D45A-EFBB-92B1-F16F-CCD40C65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59E4-E567-D6AA-04C4-AC65E7B3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9C71-67ED-39F6-2B35-16CF7A5E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CA7EA-6029-9FA4-FFED-6C0BD622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94E42-A31C-FA40-5D2E-EBEDAFF2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92BC-BA00-5C3A-188E-40CF6511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016A-2917-4A03-F61C-9C23A15E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046D-BCC0-4728-908F-3EAFAD5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0051-54EC-C870-768E-AD1AB2ED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F54A-B933-E2C3-DBEA-938CF95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F140-F83D-E786-F72C-5404CCD7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2848-F8C6-F171-D909-DBC10518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7C90-6BD9-2502-D57B-375FA77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0468-E604-2E58-E93F-6511180E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47B3-738F-77C6-B816-6CE0B385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7294-377F-C1ED-E6A6-AB6F1DFC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9B7F-175E-4C59-A8EA-F7BF8F85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07AC1-29AE-2C27-E64A-25D2F827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2E91-E555-E7CD-D031-9E0C52F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904D-FFA3-7DA8-589D-293E769DC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986C6-831D-2312-43C7-CC0A944C4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F6AEC-6D5A-EB9C-52C8-1A1B4542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A4B7-2080-B0AB-26BB-AE6620C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32567-25EC-4E1C-CD74-224834DB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F62-5BE8-E208-38D1-983289A8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2976-72C6-FB8B-40AC-74208BB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5BAE-0D12-C71C-6035-7D862298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84E9E-5F8A-948D-210D-7641A5395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BF8C-34EF-CD9C-C0B0-2FB37EF2A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5C690-D6E3-F943-0BAF-AF95FA7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D42DE-68F4-EA24-BAB2-805F94D9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4CE03-4A6E-4AF1-0BB3-34140C47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F9E5-31BB-DBE7-63D1-1DD4BAD2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6DD56-8C96-DDC8-7234-A63DA54A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482F1-4C8A-3F1A-8822-B0902115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76BD-8A62-C11B-1D25-D70CD93E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EECBB-6656-001F-22E9-6C91B03D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658B9-C554-DD16-B791-67C3DD2C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8BD04-7B11-CD2F-F35A-830AA1A3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3171-AA35-A69C-6FBD-6C1A64B6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9676-3812-645B-8459-6CBD17A8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EAE5-46BC-68CF-A56C-7D0B79AC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D07B-2432-857F-DCF1-71EF859E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992F-4465-C2ED-CF45-4B1AEA6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DC85-AD11-9B94-123D-9D0AA1B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7968-411C-8904-C8A4-1104FD88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F18AC-2C7E-0F6C-6893-3CC137F46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608-8257-17E6-0489-C71703171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AB828-46F3-B786-F90E-F3032428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3FC56-0B0E-20F3-D4AA-C74D7B73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3764-3172-1A67-B519-EC034753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5F87A-8391-9B32-96B0-36EBB01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8E22-9E96-4B22-CE04-F8389601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E3AD-C7D4-B71A-DB1C-CF05D63F2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03FE-3C94-43FE-9B1B-454172B7B70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3DCC-04E1-A33C-5E0C-E9321886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364E-7D39-86BE-B91F-0C3966BC5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757C-3576-45C9-8018-ECA66953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11CD5-1973-76BE-0859-7681FD876C1E}"/>
              </a:ext>
            </a:extLst>
          </p:cNvPr>
          <p:cNvGrpSpPr/>
          <p:nvPr/>
        </p:nvGrpSpPr>
        <p:grpSpPr>
          <a:xfrm>
            <a:off x="5118100" y="1003298"/>
            <a:ext cx="2743199" cy="4572001"/>
            <a:chOff x="5105400" y="1003300"/>
            <a:chExt cx="2768598" cy="4572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CDE25C-5CBB-C53D-AA75-F2C16E45016C}"/>
                </a:ext>
              </a:extLst>
            </p:cNvPr>
            <p:cNvSpPr/>
            <p:nvPr/>
          </p:nvSpPr>
          <p:spPr>
            <a:xfrm>
              <a:off x="5105400" y="1003300"/>
              <a:ext cx="2755900" cy="2425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0BCCA8F2-7D53-ACAE-4291-F2E1FC17FB88}"/>
                </a:ext>
              </a:extLst>
            </p:cNvPr>
            <p:cNvSpPr/>
            <p:nvPr/>
          </p:nvSpPr>
          <p:spPr>
            <a:xfrm>
              <a:off x="5118099" y="3927107"/>
              <a:ext cx="2755899" cy="164819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`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3C972E-F3D7-23C1-CC53-A2FD72E514FC}"/>
                </a:ext>
              </a:extLst>
            </p:cNvPr>
            <p:cNvSpPr/>
            <p:nvPr/>
          </p:nvSpPr>
          <p:spPr>
            <a:xfrm>
              <a:off x="5313881" y="2512194"/>
              <a:ext cx="2338938" cy="19899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BADFD1A-ADCE-4528-D7E3-E54384B222A3}"/>
              </a:ext>
            </a:extLst>
          </p:cNvPr>
          <p:cNvSpPr/>
          <p:nvPr/>
        </p:nvSpPr>
        <p:spPr>
          <a:xfrm>
            <a:off x="5118100" y="1003300"/>
            <a:ext cx="2743200" cy="457200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AA7A42-28FD-513E-63B9-2D4CAF259948}"/>
              </a:ext>
            </a:extLst>
          </p:cNvPr>
          <p:cNvGrpSpPr/>
          <p:nvPr/>
        </p:nvGrpSpPr>
        <p:grpSpPr>
          <a:xfrm>
            <a:off x="5708461" y="1771049"/>
            <a:ext cx="1558613" cy="2984899"/>
            <a:chOff x="5708461" y="1771049"/>
            <a:chExt cx="1558613" cy="298489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8635A9-BFAF-DF55-EDEF-13CC909C0A73}"/>
                </a:ext>
              </a:extLst>
            </p:cNvPr>
            <p:cNvSpPr/>
            <p:nvPr/>
          </p:nvSpPr>
          <p:spPr>
            <a:xfrm>
              <a:off x="5719771" y="1771049"/>
              <a:ext cx="1547303" cy="913159"/>
            </a:xfrm>
            <a:custGeom>
              <a:avLst/>
              <a:gdLst>
                <a:gd name="connsiteX0" fmla="*/ 782536 w 1565071"/>
                <a:gd name="connsiteY0" fmla="*/ 0 h 1239386"/>
                <a:gd name="connsiteX1" fmla="*/ 1482141 w 1565071"/>
                <a:gd name="connsiteY1" fmla="*/ 105834 h 1239386"/>
                <a:gd name="connsiteX2" fmla="*/ 1565071 w 1565071"/>
                <a:gd name="connsiteY2" fmla="*/ 136546 h 1239386"/>
                <a:gd name="connsiteX3" fmla="*/ 1176063 w 1565071"/>
                <a:gd name="connsiteY3" fmla="*/ 1205066 h 1239386"/>
                <a:gd name="connsiteX4" fmla="*/ 1034713 w 1565071"/>
                <a:gd name="connsiteY4" fmla="*/ 1226796 h 1239386"/>
                <a:gd name="connsiteX5" fmla="*/ 782536 w 1565071"/>
                <a:gd name="connsiteY5" fmla="*/ 1239386 h 1239386"/>
                <a:gd name="connsiteX6" fmla="*/ 530359 w 1565071"/>
                <a:gd name="connsiteY6" fmla="*/ 1226796 h 1239386"/>
                <a:gd name="connsiteX7" fmla="*/ 389007 w 1565071"/>
                <a:gd name="connsiteY7" fmla="*/ 1205066 h 1239386"/>
                <a:gd name="connsiteX8" fmla="*/ 0 w 1565071"/>
                <a:gd name="connsiteY8" fmla="*/ 136547 h 1239386"/>
                <a:gd name="connsiteX9" fmla="*/ 82931 w 1565071"/>
                <a:gd name="connsiteY9" fmla="*/ 105834 h 1239386"/>
                <a:gd name="connsiteX10" fmla="*/ 782536 w 1565071"/>
                <a:gd name="connsiteY10" fmla="*/ 0 h 123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5071" h="1239386">
                  <a:moveTo>
                    <a:pt x="782536" y="0"/>
                  </a:moveTo>
                  <a:cubicBezTo>
                    <a:pt x="1041685" y="0"/>
                    <a:pt x="1282435" y="39016"/>
                    <a:pt x="1482141" y="105834"/>
                  </a:cubicBezTo>
                  <a:lnTo>
                    <a:pt x="1565071" y="136546"/>
                  </a:lnTo>
                  <a:lnTo>
                    <a:pt x="1176063" y="1205066"/>
                  </a:lnTo>
                  <a:lnTo>
                    <a:pt x="1034713" y="1226796"/>
                  </a:lnTo>
                  <a:cubicBezTo>
                    <a:pt x="953258" y="1235051"/>
                    <a:pt x="868919" y="1239386"/>
                    <a:pt x="782536" y="1239386"/>
                  </a:cubicBezTo>
                  <a:cubicBezTo>
                    <a:pt x="696153" y="1239386"/>
                    <a:pt x="611814" y="1235051"/>
                    <a:pt x="530359" y="1226796"/>
                  </a:cubicBezTo>
                  <a:lnTo>
                    <a:pt x="389007" y="1205066"/>
                  </a:lnTo>
                  <a:lnTo>
                    <a:pt x="0" y="136547"/>
                  </a:lnTo>
                  <a:lnTo>
                    <a:pt x="82931" y="105834"/>
                  </a:lnTo>
                  <a:cubicBezTo>
                    <a:pt x="282637" y="39016"/>
                    <a:pt x="523387" y="0"/>
                    <a:pt x="782536" y="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E518B34-B99E-7F01-26E5-6D7AF821FC60}"/>
                </a:ext>
              </a:extLst>
            </p:cNvPr>
            <p:cNvSpPr/>
            <p:nvPr/>
          </p:nvSpPr>
          <p:spPr>
            <a:xfrm rot="10800000">
              <a:off x="5719769" y="4502150"/>
              <a:ext cx="1547303" cy="253798"/>
            </a:xfrm>
            <a:custGeom>
              <a:avLst/>
              <a:gdLst>
                <a:gd name="connsiteX0" fmla="*/ 782536 w 1565071"/>
                <a:gd name="connsiteY0" fmla="*/ 0 h 1239386"/>
                <a:gd name="connsiteX1" fmla="*/ 1482141 w 1565071"/>
                <a:gd name="connsiteY1" fmla="*/ 105834 h 1239386"/>
                <a:gd name="connsiteX2" fmla="*/ 1565071 w 1565071"/>
                <a:gd name="connsiteY2" fmla="*/ 136546 h 1239386"/>
                <a:gd name="connsiteX3" fmla="*/ 1176063 w 1565071"/>
                <a:gd name="connsiteY3" fmla="*/ 1205066 h 1239386"/>
                <a:gd name="connsiteX4" fmla="*/ 1034713 w 1565071"/>
                <a:gd name="connsiteY4" fmla="*/ 1226796 h 1239386"/>
                <a:gd name="connsiteX5" fmla="*/ 782536 w 1565071"/>
                <a:gd name="connsiteY5" fmla="*/ 1239386 h 1239386"/>
                <a:gd name="connsiteX6" fmla="*/ 530359 w 1565071"/>
                <a:gd name="connsiteY6" fmla="*/ 1226796 h 1239386"/>
                <a:gd name="connsiteX7" fmla="*/ 389007 w 1565071"/>
                <a:gd name="connsiteY7" fmla="*/ 1205066 h 1239386"/>
                <a:gd name="connsiteX8" fmla="*/ 0 w 1565071"/>
                <a:gd name="connsiteY8" fmla="*/ 136547 h 1239386"/>
                <a:gd name="connsiteX9" fmla="*/ 82931 w 1565071"/>
                <a:gd name="connsiteY9" fmla="*/ 105834 h 1239386"/>
                <a:gd name="connsiteX10" fmla="*/ 782536 w 1565071"/>
                <a:gd name="connsiteY10" fmla="*/ 0 h 123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5071" h="1239386">
                  <a:moveTo>
                    <a:pt x="782536" y="0"/>
                  </a:moveTo>
                  <a:cubicBezTo>
                    <a:pt x="1041685" y="0"/>
                    <a:pt x="1282435" y="39016"/>
                    <a:pt x="1482141" y="105834"/>
                  </a:cubicBezTo>
                  <a:lnTo>
                    <a:pt x="1565071" y="136546"/>
                  </a:lnTo>
                  <a:lnTo>
                    <a:pt x="1176063" y="1205066"/>
                  </a:lnTo>
                  <a:lnTo>
                    <a:pt x="1034713" y="1226796"/>
                  </a:lnTo>
                  <a:cubicBezTo>
                    <a:pt x="953258" y="1235051"/>
                    <a:pt x="868919" y="1239386"/>
                    <a:pt x="782536" y="1239386"/>
                  </a:cubicBezTo>
                  <a:cubicBezTo>
                    <a:pt x="696153" y="1239386"/>
                    <a:pt x="611814" y="1235051"/>
                    <a:pt x="530359" y="1226796"/>
                  </a:cubicBezTo>
                  <a:lnTo>
                    <a:pt x="389007" y="1205066"/>
                  </a:lnTo>
                  <a:lnTo>
                    <a:pt x="0" y="136547"/>
                  </a:lnTo>
                  <a:lnTo>
                    <a:pt x="82931" y="105834"/>
                  </a:lnTo>
                  <a:cubicBezTo>
                    <a:pt x="282637" y="39016"/>
                    <a:pt x="523387" y="0"/>
                    <a:pt x="782536" y="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3A50FA-A307-2ACA-D411-1A0FB4A093A0}"/>
                </a:ext>
              </a:extLst>
            </p:cNvPr>
            <p:cNvSpPr/>
            <p:nvPr/>
          </p:nvSpPr>
          <p:spPr>
            <a:xfrm rot="5400000">
              <a:off x="6408174" y="3447691"/>
              <a:ext cx="1547303" cy="170492"/>
            </a:xfrm>
            <a:custGeom>
              <a:avLst/>
              <a:gdLst>
                <a:gd name="connsiteX0" fmla="*/ 782536 w 1565071"/>
                <a:gd name="connsiteY0" fmla="*/ 0 h 1239386"/>
                <a:gd name="connsiteX1" fmla="*/ 1482141 w 1565071"/>
                <a:gd name="connsiteY1" fmla="*/ 105834 h 1239386"/>
                <a:gd name="connsiteX2" fmla="*/ 1565071 w 1565071"/>
                <a:gd name="connsiteY2" fmla="*/ 136546 h 1239386"/>
                <a:gd name="connsiteX3" fmla="*/ 1176063 w 1565071"/>
                <a:gd name="connsiteY3" fmla="*/ 1205066 h 1239386"/>
                <a:gd name="connsiteX4" fmla="*/ 1034713 w 1565071"/>
                <a:gd name="connsiteY4" fmla="*/ 1226796 h 1239386"/>
                <a:gd name="connsiteX5" fmla="*/ 782536 w 1565071"/>
                <a:gd name="connsiteY5" fmla="*/ 1239386 h 1239386"/>
                <a:gd name="connsiteX6" fmla="*/ 530359 w 1565071"/>
                <a:gd name="connsiteY6" fmla="*/ 1226796 h 1239386"/>
                <a:gd name="connsiteX7" fmla="*/ 389007 w 1565071"/>
                <a:gd name="connsiteY7" fmla="*/ 1205066 h 1239386"/>
                <a:gd name="connsiteX8" fmla="*/ 0 w 1565071"/>
                <a:gd name="connsiteY8" fmla="*/ 136547 h 1239386"/>
                <a:gd name="connsiteX9" fmla="*/ 82931 w 1565071"/>
                <a:gd name="connsiteY9" fmla="*/ 105834 h 1239386"/>
                <a:gd name="connsiteX10" fmla="*/ 782536 w 1565071"/>
                <a:gd name="connsiteY10" fmla="*/ 0 h 123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5071" h="1239386">
                  <a:moveTo>
                    <a:pt x="782536" y="0"/>
                  </a:moveTo>
                  <a:cubicBezTo>
                    <a:pt x="1041685" y="0"/>
                    <a:pt x="1282435" y="39016"/>
                    <a:pt x="1482141" y="105834"/>
                  </a:cubicBezTo>
                  <a:lnTo>
                    <a:pt x="1565071" y="136546"/>
                  </a:lnTo>
                  <a:lnTo>
                    <a:pt x="1176063" y="1205066"/>
                  </a:lnTo>
                  <a:lnTo>
                    <a:pt x="1034713" y="1226796"/>
                  </a:lnTo>
                  <a:cubicBezTo>
                    <a:pt x="953258" y="1235051"/>
                    <a:pt x="868919" y="1239386"/>
                    <a:pt x="782536" y="1239386"/>
                  </a:cubicBezTo>
                  <a:cubicBezTo>
                    <a:pt x="696153" y="1239386"/>
                    <a:pt x="611814" y="1235051"/>
                    <a:pt x="530359" y="1226796"/>
                  </a:cubicBezTo>
                  <a:lnTo>
                    <a:pt x="389007" y="1205066"/>
                  </a:lnTo>
                  <a:lnTo>
                    <a:pt x="0" y="136547"/>
                  </a:lnTo>
                  <a:lnTo>
                    <a:pt x="82931" y="105834"/>
                  </a:lnTo>
                  <a:cubicBezTo>
                    <a:pt x="282637" y="39016"/>
                    <a:pt x="523387" y="0"/>
                    <a:pt x="782536" y="0"/>
                  </a:cubicBez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614D12-65EB-15B9-B2C7-0398A1224342}"/>
                </a:ext>
              </a:extLst>
            </p:cNvPr>
            <p:cNvSpPr/>
            <p:nvPr/>
          </p:nvSpPr>
          <p:spPr>
            <a:xfrm rot="16200000">
              <a:off x="5020055" y="3421927"/>
              <a:ext cx="1547303" cy="170492"/>
            </a:xfrm>
            <a:custGeom>
              <a:avLst/>
              <a:gdLst>
                <a:gd name="connsiteX0" fmla="*/ 782536 w 1565071"/>
                <a:gd name="connsiteY0" fmla="*/ 0 h 1239386"/>
                <a:gd name="connsiteX1" fmla="*/ 1482141 w 1565071"/>
                <a:gd name="connsiteY1" fmla="*/ 105834 h 1239386"/>
                <a:gd name="connsiteX2" fmla="*/ 1565071 w 1565071"/>
                <a:gd name="connsiteY2" fmla="*/ 136546 h 1239386"/>
                <a:gd name="connsiteX3" fmla="*/ 1176063 w 1565071"/>
                <a:gd name="connsiteY3" fmla="*/ 1205066 h 1239386"/>
                <a:gd name="connsiteX4" fmla="*/ 1034713 w 1565071"/>
                <a:gd name="connsiteY4" fmla="*/ 1226796 h 1239386"/>
                <a:gd name="connsiteX5" fmla="*/ 782536 w 1565071"/>
                <a:gd name="connsiteY5" fmla="*/ 1239386 h 1239386"/>
                <a:gd name="connsiteX6" fmla="*/ 530359 w 1565071"/>
                <a:gd name="connsiteY6" fmla="*/ 1226796 h 1239386"/>
                <a:gd name="connsiteX7" fmla="*/ 389007 w 1565071"/>
                <a:gd name="connsiteY7" fmla="*/ 1205066 h 1239386"/>
                <a:gd name="connsiteX8" fmla="*/ 0 w 1565071"/>
                <a:gd name="connsiteY8" fmla="*/ 136547 h 1239386"/>
                <a:gd name="connsiteX9" fmla="*/ 82931 w 1565071"/>
                <a:gd name="connsiteY9" fmla="*/ 105834 h 1239386"/>
                <a:gd name="connsiteX10" fmla="*/ 782536 w 1565071"/>
                <a:gd name="connsiteY10" fmla="*/ 0 h 123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5071" h="1239386">
                  <a:moveTo>
                    <a:pt x="782536" y="0"/>
                  </a:moveTo>
                  <a:cubicBezTo>
                    <a:pt x="1041685" y="0"/>
                    <a:pt x="1282435" y="39016"/>
                    <a:pt x="1482141" y="105834"/>
                  </a:cubicBezTo>
                  <a:lnTo>
                    <a:pt x="1565071" y="136546"/>
                  </a:lnTo>
                  <a:lnTo>
                    <a:pt x="1176063" y="1205066"/>
                  </a:lnTo>
                  <a:lnTo>
                    <a:pt x="1034713" y="1226796"/>
                  </a:lnTo>
                  <a:cubicBezTo>
                    <a:pt x="953258" y="1235051"/>
                    <a:pt x="868919" y="1239386"/>
                    <a:pt x="782536" y="1239386"/>
                  </a:cubicBezTo>
                  <a:cubicBezTo>
                    <a:pt x="696153" y="1239386"/>
                    <a:pt x="611814" y="1235051"/>
                    <a:pt x="530359" y="1226796"/>
                  </a:cubicBezTo>
                  <a:lnTo>
                    <a:pt x="389007" y="1205066"/>
                  </a:lnTo>
                  <a:lnTo>
                    <a:pt x="0" y="136547"/>
                  </a:lnTo>
                  <a:lnTo>
                    <a:pt x="82931" y="105834"/>
                  </a:lnTo>
                  <a:cubicBezTo>
                    <a:pt x="282637" y="39016"/>
                    <a:pt x="523387" y="0"/>
                    <a:pt x="782536" y="0"/>
                  </a:cubicBezTo>
                  <a:close/>
                </a:path>
              </a:pathLst>
            </a:custGeom>
            <a:solidFill>
              <a:schemeClr val="tx1"/>
            </a:solidFill>
            <a:ln w="127000">
              <a:solidFill>
                <a:schemeClr val="tx1">
                  <a:alpha val="7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6E32BF8-2B07-1360-1A4C-306747CB574E}"/>
              </a:ext>
            </a:extLst>
          </p:cNvPr>
          <p:cNvSpPr/>
          <p:nvPr/>
        </p:nvSpPr>
        <p:spPr>
          <a:xfrm>
            <a:off x="5324667" y="1118019"/>
            <a:ext cx="2291609" cy="574822"/>
          </a:xfrm>
          <a:custGeom>
            <a:avLst/>
            <a:gdLst>
              <a:gd name="connsiteX0" fmla="*/ 634949 w 2265736"/>
              <a:gd name="connsiteY0" fmla="*/ 1133 h 525857"/>
              <a:gd name="connsiteX1" fmla="*/ 656529 w 2265736"/>
              <a:gd name="connsiteY1" fmla="*/ 15596 h 525857"/>
              <a:gd name="connsiteX2" fmla="*/ 687136 w 2265736"/>
              <a:gd name="connsiteY2" fmla="*/ 53636 h 525857"/>
              <a:gd name="connsiteX3" fmla="*/ 470047 w 2265736"/>
              <a:gd name="connsiteY3" fmla="*/ 451903 h 525857"/>
              <a:gd name="connsiteX4" fmla="*/ 16799 w 2265736"/>
              <a:gd name="connsiteY4" fmla="*/ 434291 h 525857"/>
              <a:gd name="connsiteX5" fmla="*/ 0 w 2265736"/>
              <a:gd name="connsiteY5" fmla="*/ 389024 h 525857"/>
              <a:gd name="connsiteX6" fmla="*/ 28947 w 2265736"/>
              <a:gd name="connsiteY6" fmla="*/ 355065 h 525857"/>
              <a:gd name="connsiteX7" fmla="*/ 629642 w 2265736"/>
              <a:gd name="connsiteY7" fmla="*/ 2517 h 525857"/>
              <a:gd name="connsiteX8" fmla="*/ 1682870 w 2265736"/>
              <a:gd name="connsiteY8" fmla="*/ 0 h 525857"/>
              <a:gd name="connsiteX9" fmla="*/ 1692522 w 2265736"/>
              <a:gd name="connsiteY9" fmla="*/ 2517 h 525857"/>
              <a:gd name="connsiteX10" fmla="*/ 2126501 w 2265736"/>
              <a:gd name="connsiteY10" fmla="*/ 211054 h 525857"/>
              <a:gd name="connsiteX11" fmla="*/ 2265736 w 2265736"/>
              <a:gd name="connsiteY11" fmla="*/ 331326 h 525857"/>
              <a:gd name="connsiteX12" fmla="*/ 2265546 w 2265736"/>
              <a:gd name="connsiteY12" fmla="*/ 335326 h 525857"/>
              <a:gd name="connsiteX13" fmla="*/ 2249518 w 2265736"/>
              <a:gd name="connsiteY13" fmla="*/ 384202 h 525857"/>
              <a:gd name="connsiteX14" fmla="*/ 1820982 w 2265736"/>
              <a:gd name="connsiteY14" fmla="*/ 455167 h 525857"/>
              <a:gd name="connsiteX15" fmla="*/ 1615432 w 2265736"/>
              <a:gd name="connsiteY15" fmla="*/ 72508 h 525857"/>
              <a:gd name="connsiteX16" fmla="*/ 1653277 w 2265736"/>
              <a:gd name="connsiteY16" fmla="*/ 20731 h 52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5736" h="525857">
                <a:moveTo>
                  <a:pt x="634949" y="1133"/>
                </a:moveTo>
                <a:lnTo>
                  <a:pt x="656529" y="15596"/>
                </a:lnTo>
                <a:cubicBezTo>
                  <a:pt x="668681" y="26597"/>
                  <a:pt x="678984" y="39281"/>
                  <a:pt x="687136" y="53636"/>
                </a:cubicBezTo>
                <a:cubicBezTo>
                  <a:pt x="752350" y="168478"/>
                  <a:pt x="655156" y="346788"/>
                  <a:pt x="470047" y="451903"/>
                </a:cubicBezTo>
                <a:cubicBezTo>
                  <a:pt x="284938" y="557018"/>
                  <a:pt x="82012" y="549132"/>
                  <a:pt x="16799" y="434291"/>
                </a:cubicBezTo>
                <a:lnTo>
                  <a:pt x="0" y="389024"/>
                </a:lnTo>
                <a:lnTo>
                  <a:pt x="28947" y="355065"/>
                </a:lnTo>
                <a:cubicBezTo>
                  <a:pt x="176160" y="199763"/>
                  <a:pt x="384627" y="76377"/>
                  <a:pt x="629642" y="2517"/>
                </a:cubicBezTo>
                <a:close/>
                <a:moveTo>
                  <a:pt x="1682870" y="0"/>
                </a:moveTo>
                <a:lnTo>
                  <a:pt x="1692522" y="2517"/>
                </a:lnTo>
                <a:cubicBezTo>
                  <a:pt x="1855865" y="51757"/>
                  <a:pt x="2002965" y="123009"/>
                  <a:pt x="2126501" y="211054"/>
                </a:cubicBezTo>
                <a:lnTo>
                  <a:pt x="2265736" y="331326"/>
                </a:lnTo>
                <a:lnTo>
                  <a:pt x="2265546" y="335326"/>
                </a:lnTo>
                <a:cubicBezTo>
                  <a:pt x="2262511" y="352167"/>
                  <a:pt x="2257215" y="368544"/>
                  <a:pt x="2249518" y="384202"/>
                </a:cubicBezTo>
                <a:cubicBezTo>
                  <a:pt x="2187942" y="509467"/>
                  <a:pt x="1996080" y="541239"/>
                  <a:pt x="1820982" y="455167"/>
                </a:cubicBezTo>
                <a:cubicBezTo>
                  <a:pt x="1645885" y="369095"/>
                  <a:pt x="1553855" y="197773"/>
                  <a:pt x="1615432" y="72508"/>
                </a:cubicBezTo>
                <a:cubicBezTo>
                  <a:pt x="1625053" y="52936"/>
                  <a:pt x="1637855" y="35646"/>
                  <a:pt x="1653277" y="20731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8FA5C522-492D-2A53-387D-19FCB9F6190C}"/>
              </a:ext>
            </a:extLst>
          </p:cNvPr>
          <p:cNvSpPr/>
          <p:nvPr/>
        </p:nvSpPr>
        <p:spPr>
          <a:xfrm>
            <a:off x="1272807" y="3859961"/>
            <a:ext cx="2730617" cy="16481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41DC54-1474-8A00-CD9E-5063A001FEAC}"/>
              </a:ext>
            </a:extLst>
          </p:cNvPr>
          <p:cNvSpPr/>
          <p:nvPr/>
        </p:nvSpPr>
        <p:spPr>
          <a:xfrm>
            <a:off x="1466793" y="2445047"/>
            <a:ext cx="2317481" cy="1596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B62C57-90C9-1AEC-9722-7D1ACAA39832}"/>
              </a:ext>
            </a:extLst>
          </p:cNvPr>
          <p:cNvSpPr/>
          <p:nvPr/>
        </p:nvSpPr>
        <p:spPr>
          <a:xfrm rot="233065">
            <a:off x="5522333" y="5265540"/>
            <a:ext cx="1942173" cy="373027"/>
          </a:xfrm>
          <a:custGeom>
            <a:avLst/>
            <a:gdLst>
              <a:gd name="connsiteX0" fmla="*/ 358894 w 1942173"/>
              <a:gd name="connsiteY0" fmla="*/ 95822 h 373027"/>
              <a:gd name="connsiteX1" fmla="*/ 749393 w 1942173"/>
              <a:gd name="connsiteY1" fmla="*/ 305669 h 373027"/>
              <a:gd name="connsiteX2" fmla="*/ 747732 w 1942173"/>
              <a:gd name="connsiteY2" fmla="*/ 323804 h 373027"/>
              <a:gd name="connsiteX3" fmla="*/ 22795 w 1942173"/>
              <a:gd name="connsiteY3" fmla="*/ 373027 h 373027"/>
              <a:gd name="connsiteX4" fmla="*/ 4040 w 1942173"/>
              <a:gd name="connsiteY4" fmla="*/ 372527 h 373027"/>
              <a:gd name="connsiteX5" fmla="*/ 346 w 1942173"/>
              <a:gd name="connsiteY5" fmla="*/ 356529 h 373027"/>
              <a:gd name="connsiteX6" fmla="*/ 358894 w 1942173"/>
              <a:gd name="connsiteY6" fmla="*/ 95822 h 373027"/>
              <a:gd name="connsiteX7" fmla="*/ 1491988 w 1942173"/>
              <a:gd name="connsiteY7" fmla="*/ 4791 h 373027"/>
              <a:gd name="connsiteX8" fmla="*/ 1567642 w 1942173"/>
              <a:gd name="connsiteY8" fmla="*/ 0 h 373027"/>
              <a:gd name="connsiteX9" fmla="*/ 1935402 w 1942173"/>
              <a:gd name="connsiteY9" fmla="*/ 188293 h 373027"/>
              <a:gd name="connsiteX10" fmla="*/ 1942173 w 1942173"/>
              <a:gd name="connsiteY10" fmla="*/ 230489 h 373027"/>
              <a:gd name="connsiteX11" fmla="*/ 1915077 w 1942173"/>
              <a:gd name="connsiteY11" fmla="*/ 240277 h 373027"/>
              <a:gd name="connsiteX12" fmla="*/ 1870556 w 1942173"/>
              <a:gd name="connsiteY12" fmla="*/ 247564 h 373027"/>
              <a:gd name="connsiteX13" fmla="*/ 1204547 w 1942173"/>
              <a:gd name="connsiteY13" fmla="*/ 292786 h 373027"/>
              <a:gd name="connsiteX14" fmla="*/ 1199882 w 1942173"/>
              <a:gd name="connsiteY14" fmla="*/ 283345 h 373027"/>
              <a:gd name="connsiteX15" fmla="*/ 1192256 w 1942173"/>
              <a:gd name="connsiteY15" fmla="*/ 235819 h 373027"/>
              <a:gd name="connsiteX16" fmla="*/ 1491988 w 1942173"/>
              <a:gd name="connsiteY16" fmla="*/ 4791 h 3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2173" h="373027">
                <a:moveTo>
                  <a:pt x="358894" y="95822"/>
                </a:moveTo>
                <a:cubicBezTo>
                  <a:pt x="565738" y="81777"/>
                  <a:pt x="740570" y="175729"/>
                  <a:pt x="749393" y="305669"/>
                </a:cubicBezTo>
                <a:lnTo>
                  <a:pt x="747732" y="323804"/>
                </a:lnTo>
                <a:lnTo>
                  <a:pt x="22795" y="373027"/>
                </a:lnTo>
                <a:lnTo>
                  <a:pt x="4040" y="372527"/>
                </a:lnTo>
                <a:lnTo>
                  <a:pt x="346" y="356529"/>
                </a:lnTo>
                <a:cubicBezTo>
                  <a:pt x="-8477" y="226589"/>
                  <a:pt x="152050" y="109866"/>
                  <a:pt x="358894" y="95822"/>
                </a:cubicBezTo>
                <a:close/>
                <a:moveTo>
                  <a:pt x="1491988" y="4791"/>
                </a:moveTo>
                <a:cubicBezTo>
                  <a:pt x="1516425" y="1650"/>
                  <a:pt x="1541727" y="0"/>
                  <a:pt x="1567642" y="0"/>
                </a:cubicBezTo>
                <a:cubicBezTo>
                  <a:pt x="1749047" y="0"/>
                  <a:pt x="1900399" y="80835"/>
                  <a:pt x="1935402" y="188293"/>
                </a:cubicBezTo>
                <a:lnTo>
                  <a:pt x="1942173" y="230489"/>
                </a:lnTo>
                <a:lnTo>
                  <a:pt x="1915077" y="240277"/>
                </a:lnTo>
                <a:cubicBezTo>
                  <a:pt x="1900534" y="244084"/>
                  <a:pt x="1885683" y="246537"/>
                  <a:pt x="1870556" y="247564"/>
                </a:cubicBezTo>
                <a:lnTo>
                  <a:pt x="1204547" y="292786"/>
                </a:lnTo>
                <a:lnTo>
                  <a:pt x="1199882" y="283345"/>
                </a:lnTo>
                <a:cubicBezTo>
                  <a:pt x="1194882" y="267994"/>
                  <a:pt x="1192256" y="252099"/>
                  <a:pt x="1192256" y="235819"/>
                </a:cubicBezTo>
                <a:cubicBezTo>
                  <a:pt x="1192256" y="121860"/>
                  <a:pt x="1320932" y="26780"/>
                  <a:pt x="1491988" y="479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prakash</cp:lastModifiedBy>
  <cp:revision>1</cp:revision>
  <dcterms:created xsi:type="dcterms:W3CDTF">2022-07-05T19:25:06Z</dcterms:created>
  <dcterms:modified xsi:type="dcterms:W3CDTF">2022-07-05T20:09:27Z</dcterms:modified>
</cp:coreProperties>
</file>