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9639-23EA-21F6-D61B-19CB79F23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B97F-D3B6-690C-F24B-D40F466CA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AEED9-97E7-4553-5451-687D7B26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479E-3927-6DAC-6CE4-A301FE66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42D13-D934-D003-6C07-B31E89D9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0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2591-7901-DCA1-3C32-AFDDBE17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656C4-DAA8-B06A-D23D-12F9CB4E9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6DBD0-BBE6-B60A-1443-2057CFD6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68AF-26F6-6D01-199D-4B55FD1CD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1722-4EEB-64A7-AE8A-5A6C30B0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4AE05-247A-F47E-E8CD-A48492394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FC735-3EB2-84BD-DCFB-3DB681974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D94D-A3F0-1525-5A94-8D265604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6A33-14A5-E45A-118E-571EA8E9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8E5D-1930-97AF-A84E-66CF7639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7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F4BB-AC6F-189F-03D4-4B85342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0BC8-8FF4-9E23-AEF0-9A74F188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2C9F-6E78-6AEF-B872-DC28BE64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658E-6E82-BAE2-0D92-E524EADF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C2B5-AE74-ABBE-D676-5EBC9D46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8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859C-3C51-80A7-E626-30015DD4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E99F3-84C6-7F54-0E0E-C21F2636E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4B0D-BD6F-1D35-153A-D519FFFF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7B13F-3604-EF8D-DF6F-E3FE2655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9767-E47F-1461-20D8-3B74C139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70A9-99E9-3DFC-6BB7-445CFBDD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7235-9883-1259-3D6D-270C4DA75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09AF4-CCE5-B0CF-21FE-B961224A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D9E8F-0C88-9338-7D96-92D62DFF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574C6-9E82-3493-972D-E235F22D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3295-A145-444B-DA5A-7B45BE5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F048-5D41-AB4A-FA65-499EE12B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4D83-232A-B42E-C0E7-7E7C9AB7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549E-F0DD-949F-5A73-3E9DEA95E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FE53B1-9981-A3DD-C73C-6C6B0F863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98614-2DF2-690A-465D-752ECE0E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8B1E2-282E-E532-B3D0-9C4BB8C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2A436-74BC-23C3-D30C-FFC59692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B27DA-B194-8C68-9CF7-792EAB3F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71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25D2-6744-1B82-C8F5-58EF941F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39453-5CB3-1503-BDF5-77E46C66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4A212-3EFA-CFAF-0414-2443D1A5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75D1A-95D9-619E-6B77-BE7F15F2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D4A82-7670-228F-A11B-6ECCF1AB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7B94D-A11D-52E3-91DB-542BDC703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D81E7-1E2A-5EBA-646C-3797F1AA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D417-A257-75FC-0071-A1931F48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28FE-54C4-C249-CBBE-85D5E407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844D7-C444-5413-C71C-640E1B47F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6BD6F-6210-FB21-1DD6-E8C06535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8995B-CC6F-892B-9B27-DE1639D4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53C0-A810-3977-3AEC-80206177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5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AF77-841D-AE5D-49E6-EA56BC79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757CE-989F-826B-E941-8C6770E58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371B-FB6D-460B-F3D5-5F0B9B807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3DEDC-BEC7-EE8E-9CF3-676E343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FD49-F2B7-967F-DB5D-7B452BAD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02BF-56D6-BBEB-2831-61D9B541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37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E6C55-1A37-EC10-DCAF-142F09C4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B064-614F-3AA8-720C-5F1F7A10D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4035F-0092-645D-26B0-8E66AD538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0A97C-023D-4A66-B6DD-FD3D22CF44AF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4811-AA8C-EFA1-A5E2-7DA850DB7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5BA4-B204-BA51-4D74-8DBAC6810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E321D-07BC-40BB-99E8-C3651005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1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BF9338-B73F-457C-221E-FED5645F5F46}"/>
              </a:ext>
            </a:extLst>
          </p:cNvPr>
          <p:cNvGrpSpPr/>
          <p:nvPr/>
        </p:nvGrpSpPr>
        <p:grpSpPr>
          <a:xfrm>
            <a:off x="6300953" y="3767506"/>
            <a:ext cx="2179237" cy="1999206"/>
            <a:chOff x="7903611" y="4073159"/>
            <a:chExt cx="2179237" cy="19992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ECCC69-02DB-7AC5-D251-1A58BB16AC79}"/>
                </a:ext>
              </a:extLst>
            </p:cNvPr>
            <p:cNvGrpSpPr/>
            <p:nvPr/>
          </p:nvGrpSpPr>
          <p:grpSpPr>
            <a:xfrm>
              <a:off x="7903611" y="4073159"/>
              <a:ext cx="2179237" cy="1999206"/>
              <a:chOff x="7903611" y="4073159"/>
              <a:chExt cx="2179237" cy="199920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2493B5-7FDC-D9EF-F41E-5A48F2937A9A}"/>
                  </a:ext>
                </a:extLst>
              </p:cNvPr>
              <p:cNvSpPr/>
              <p:nvPr/>
            </p:nvSpPr>
            <p:spPr bwMode="auto">
              <a:xfrm>
                <a:off x="8513121" y="4430312"/>
                <a:ext cx="1569727" cy="43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60F575F-F4C9-DC27-95D6-3B0942317D2A}"/>
                  </a:ext>
                </a:extLst>
              </p:cNvPr>
              <p:cNvSpPr/>
              <p:nvPr/>
            </p:nvSpPr>
            <p:spPr>
              <a:xfrm>
                <a:off x="7903611" y="5656850"/>
                <a:ext cx="1268485" cy="415515"/>
              </a:xfrm>
              <a:custGeom>
                <a:avLst/>
                <a:gdLst>
                  <a:gd name="connsiteX0" fmla="*/ 1175156 w 1175156"/>
                  <a:gd name="connsiteY0" fmla="*/ 192472 h 384943"/>
                  <a:gd name="connsiteX1" fmla="*/ 587578 w 1175156"/>
                  <a:gd name="connsiteY1" fmla="*/ 384943 h 384943"/>
                  <a:gd name="connsiteX2" fmla="*/ 0 w 1175156"/>
                  <a:gd name="connsiteY2" fmla="*/ 192472 h 384943"/>
                  <a:gd name="connsiteX3" fmla="*/ 587578 w 1175156"/>
                  <a:gd name="connsiteY3" fmla="*/ 0 h 384943"/>
                  <a:gd name="connsiteX4" fmla="*/ 1175156 w 1175156"/>
                  <a:gd name="connsiteY4" fmla="*/ 192472 h 38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5156" h="384943">
                    <a:moveTo>
                      <a:pt x="1175156" y="192472"/>
                    </a:moveTo>
                    <a:cubicBezTo>
                      <a:pt x="1175156" y="298771"/>
                      <a:pt x="912089" y="384943"/>
                      <a:pt x="587578" y="384943"/>
                    </a:cubicBezTo>
                    <a:cubicBezTo>
                      <a:pt x="263067" y="384943"/>
                      <a:pt x="0" y="298771"/>
                      <a:pt x="0" y="192472"/>
                    </a:cubicBezTo>
                    <a:cubicBezTo>
                      <a:pt x="0" y="86172"/>
                      <a:pt x="263068" y="0"/>
                      <a:pt x="587578" y="0"/>
                    </a:cubicBezTo>
                    <a:cubicBezTo>
                      <a:pt x="912088" y="0"/>
                      <a:pt x="1175156" y="86172"/>
                      <a:pt x="1175156" y="192472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E9D6CAB-AE39-3440-0D56-F72DFCFD6F51}"/>
                  </a:ext>
                </a:extLst>
              </p:cNvPr>
              <p:cNvSpPr/>
              <p:nvPr/>
            </p:nvSpPr>
            <p:spPr>
              <a:xfrm>
                <a:off x="8216548" y="5754000"/>
                <a:ext cx="642611" cy="213298"/>
              </a:xfrm>
              <a:custGeom>
                <a:avLst/>
                <a:gdLst>
                  <a:gd name="connsiteX0" fmla="*/ 595331 w 595331"/>
                  <a:gd name="connsiteY0" fmla="*/ 98803 h 197605"/>
                  <a:gd name="connsiteX1" fmla="*/ 297666 w 595331"/>
                  <a:gd name="connsiteY1" fmla="*/ 197605 h 197605"/>
                  <a:gd name="connsiteX2" fmla="*/ 0 w 595331"/>
                  <a:gd name="connsiteY2" fmla="*/ 98803 h 197605"/>
                  <a:gd name="connsiteX3" fmla="*/ 297666 w 595331"/>
                  <a:gd name="connsiteY3" fmla="*/ 0 h 197605"/>
                  <a:gd name="connsiteX4" fmla="*/ 595331 w 595331"/>
                  <a:gd name="connsiteY4" fmla="*/ 98803 h 19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5331" h="197605">
                    <a:moveTo>
                      <a:pt x="595331" y="98803"/>
                    </a:moveTo>
                    <a:cubicBezTo>
                      <a:pt x="595331" y="153370"/>
                      <a:pt x="462062" y="197605"/>
                      <a:pt x="297666" y="197605"/>
                    </a:cubicBezTo>
                    <a:cubicBezTo>
                      <a:pt x="133269" y="197605"/>
                      <a:pt x="0" y="153370"/>
                      <a:pt x="0" y="98803"/>
                    </a:cubicBezTo>
                    <a:cubicBezTo>
                      <a:pt x="0" y="44236"/>
                      <a:pt x="133270" y="0"/>
                      <a:pt x="297666" y="0"/>
                    </a:cubicBezTo>
                    <a:cubicBezTo>
                      <a:pt x="462062" y="0"/>
                      <a:pt x="595331" y="44236"/>
                      <a:pt x="595331" y="988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50EC02-1582-CA14-E840-DC02D53C997C}"/>
                  </a:ext>
                </a:extLst>
              </p:cNvPr>
              <p:cNvSpPr/>
              <p:nvPr/>
            </p:nvSpPr>
            <p:spPr>
              <a:xfrm>
                <a:off x="8430737" y="4073159"/>
                <a:ext cx="214233" cy="178749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5E1FE93-785C-7A2D-2724-539483AADECB}"/>
                  </a:ext>
                </a:extLst>
              </p:cNvPr>
              <p:cNvSpPr/>
              <p:nvPr/>
            </p:nvSpPr>
            <p:spPr>
              <a:xfrm>
                <a:off x="8263653" y="4337811"/>
                <a:ext cx="548402" cy="729243"/>
              </a:xfrm>
              <a:custGeom>
                <a:avLst/>
                <a:gdLst>
                  <a:gd name="connsiteX0" fmla="*/ 508054 w 508053"/>
                  <a:gd name="connsiteY0" fmla="*/ 253975 h 675589"/>
                  <a:gd name="connsiteX1" fmla="*/ 254079 w 508053"/>
                  <a:gd name="connsiteY1" fmla="*/ 675589 h 675589"/>
                  <a:gd name="connsiteX2" fmla="*/ 0 w 508053"/>
                  <a:gd name="connsiteY2" fmla="*/ 253975 h 675589"/>
                  <a:gd name="connsiteX3" fmla="*/ 253975 w 508053"/>
                  <a:gd name="connsiteY3" fmla="*/ 0 h 675589"/>
                  <a:gd name="connsiteX4" fmla="*/ 508054 w 508053"/>
                  <a:gd name="connsiteY4" fmla="*/ 253975 h 675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053" h="675589">
                    <a:moveTo>
                      <a:pt x="508054" y="253975"/>
                    </a:moveTo>
                    <a:cubicBezTo>
                      <a:pt x="508054" y="394268"/>
                      <a:pt x="254079" y="675589"/>
                      <a:pt x="254079" y="675589"/>
                    </a:cubicBezTo>
                    <a:cubicBezTo>
                      <a:pt x="254079" y="675589"/>
                      <a:pt x="0" y="394268"/>
                      <a:pt x="0" y="253975"/>
                    </a:cubicBezTo>
                    <a:cubicBezTo>
                      <a:pt x="0" y="113681"/>
                      <a:pt x="113681" y="0"/>
                      <a:pt x="253975" y="0"/>
                    </a:cubicBezTo>
                    <a:cubicBezTo>
                      <a:pt x="394373" y="0"/>
                      <a:pt x="508054" y="113681"/>
                      <a:pt x="508054" y="25397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55F9D2-0C53-1E39-276D-860AE6CBFD16}"/>
                </a:ext>
              </a:extLst>
            </p:cNvPr>
            <p:cNvSpPr txBox="1"/>
            <p:nvPr/>
          </p:nvSpPr>
          <p:spPr>
            <a:xfrm>
              <a:off x="8191989" y="4410431"/>
              <a:ext cx="6671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cs typeface="Arial" pitchFamily="34" charset="0"/>
                </a:rPr>
                <a:t>30 M</a:t>
              </a:r>
              <a:endParaRPr lang="en-IN" b="1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IN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FF6A16E3-AD7B-F945-0C00-64F14A73ADE9}"/>
              </a:ext>
            </a:extLst>
          </p:cNvPr>
          <p:cNvSpPr txBox="1">
            <a:spLocks/>
          </p:cNvSpPr>
          <p:nvPr/>
        </p:nvSpPr>
        <p:spPr>
          <a:xfrm>
            <a:off x="-578989" y="167105"/>
            <a:ext cx="10515600" cy="43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Road Map to train the functional resource to Automation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177E0-88EB-ED57-39CF-04C1DB46A8A8}"/>
              </a:ext>
            </a:extLst>
          </p:cNvPr>
          <p:cNvGrpSpPr/>
          <p:nvPr/>
        </p:nvGrpSpPr>
        <p:grpSpPr>
          <a:xfrm>
            <a:off x="1945710" y="1514033"/>
            <a:ext cx="4419955" cy="4848019"/>
            <a:chOff x="3548368" y="1819686"/>
            <a:chExt cx="4419955" cy="484801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E07A5EA-86A9-1C54-74E3-9673375ACE5C}"/>
                </a:ext>
              </a:extLst>
            </p:cNvPr>
            <p:cNvSpPr/>
            <p:nvPr/>
          </p:nvSpPr>
          <p:spPr>
            <a:xfrm>
              <a:off x="3548368" y="1819686"/>
              <a:ext cx="4419955" cy="4848019"/>
            </a:xfrm>
            <a:custGeom>
              <a:avLst/>
              <a:gdLst>
                <a:gd name="connsiteX0" fmla="*/ 1370837 w 4124128"/>
                <a:gd name="connsiteY0" fmla="*/ 4632223 h 4632955"/>
                <a:gd name="connsiteX1" fmla="*/ 2854346 w 4124128"/>
                <a:gd name="connsiteY1" fmla="*/ 3597255 h 4632955"/>
                <a:gd name="connsiteX2" fmla="*/ 3149392 w 4124128"/>
                <a:gd name="connsiteY2" fmla="*/ 3006114 h 4632955"/>
                <a:gd name="connsiteX3" fmla="*/ 2716462 w 4124128"/>
                <a:gd name="connsiteY3" fmla="*/ 2390771 h 4632955"/>
                <a:gd name="connsiteX4" fmla="*/ 1704440 w 4124128"/>
                <a:gd name="connsiteY4" fmla="*/ 2063139 h 4632955"/>
                <a:gd name="connsiteX5" fmla="*/ 1093812 w 4124128"/>
                <a:gd name="connsiteY5" fmla="*/ 1812727 h 4632955"/>
                <a:gd name="connsiteX6" fmla="*/ 781163 w 4124128"/>
                <a:gd name="connsiteY6" fmla="*/ 1506365 h 4632955"/>
                <a:gd name="connsiteX7" fmla="*/ 972482 w 4124128"/>
                <a:gd name="connsiteY7" fmla="*/ 1050908 h 4632955"/>
                <a:gd name="connsiteX8" fmla="*/ 1429196 w 4124128"/>
                <a:gd name="connsiteY8" fmla="*/ 794838 h 4632955"/>
                <a:gd name="connsiteX9" fmla="*/ 1517731 w 4124128"/>
                <a:gd name="connsiteY9" fmla="*/ 707560 h 4632955"/>
                <a:gd name="connsiteX10" fmla="*/ 1361826 w 4124128"/>
                <a:gd name="connsiteY10" fmla="*/ 509536 h 4632955"/>
                <a:gd name="connsiteX11" fmla="*/ 193166 w 4124128"/>
                <a:gd name="connsiteY11" fmla="*/ 210508 h 4632955"/>
                <a:gd name="connsiteX12" fmla="*/ 33174 w 4124128"/>
                <a:gd name="connsiteY12" fmla="*/ 160530 h 4632955"/>
                <a:gd name="connsiteX13" fmla="*/ 23011 w 4124128"/>
                <a:gd name="connsiteY13" fmla="*/ 19398 h 4632955"/>
                <a:gd name="connsiteX14" fmla="*/ 214016 w 4124128"/>
                <a:gd name="connsiteY14" fmla="*/ 17408 h 4632955"/>
                <a:gd name="connsiteX15" fmla="*/ 710754 w 4124128"/>
                <a:gd name="connsiteY15" fmla="*/ 99551 h 4632955"/>
                <a:gd name="connsiteX16" fmla="*/ 1637384 w 4124128"/>
                <a:gd name="connsiteY16" fmla="*/ 386425 h 4632955"/>
                <a:gd name="connsiteX17" fmla="*/ 1844944 w 4124128"/>
                <a:gd name="connsiteY17" fmla="*/ 525671 h 4632955"/>
                <a:gd name="connsiteX18" fmla="*/ 1716699 w 4124128"/>
                <a:gd name="connsiteY18" fmla="*/ 974527 h 4632955"/>
                <a:gd name="connsiteX19" fmla="*/ 1282826 w 4124128"/>
                <a:gd name="connsiteY19" fmla="*/ 1248619 h 4632955"/>
                <a:gd name="connsiteX20" fmla="*/ 1223837 w 4124128"/>
                <a:gd name="connsiteY20" fmla="*/ 1327305 h 4632955"/>
                <a:gd name="connsiteX21" fmla="*/ 1371989 w 4124128"/>
                <a:gd name="connsiteY21" fmla="*/ 1515166 h 4632955"/>
                <a:gd name="connsiteX22" fmla="*/ 2467517 w 4124128"/>
                <a:gd name="connsiteY22" fmla="*/ 1824148 h 4632955"/>
                <a:gd name="connsiteX23" fmla="*/ 3528992 w 4124128"/>
                <a:gd name="connsiteY23" fmla="*/ 2222607 h 4632955"/>
                <a:gd name="connsiteX24" fmla="*/ 4122333 w 4124128"/>
                <a:gd name="connsiteY24" fmla="*/ 3149028 h 4632955"/>
                <a:gd name="connsiteX25" fmla="*/ 3898219 w 4124128"/>
                <a:gd name="connsiteY25" fmla="*/ 3902045 h 4632955"/>
                <a:gd name="connsiteX26" fmla="*/ 3378640 w 4124128"/>
                <a:gd name="connsiteY26" fmla="*/ 4506807 h 4632955"/>
                <a:gd name="connsiteX27" fmla="*/ 3224726 w 4124128"/>
                <a:gd name="connsiteY27" fmla="*/ 4619649 h 4632955"/>
                <a:gd name="connsiteX28" fmla="*/ 3097843 w 4124128"/>
                <a:gd name="connsiteY28" fmla="*/ 4632956 h 4632955"/>
                <a:gd name="connsiteX29" fmla="*/ 1370837 w 4124128"/>
                <a:gd name="connsiteY29" fmla="*/ 4632223 h 4632955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637384 w 4124127"/>
                <a:gd name="connsiteY16" fmla="*/ 388051 h 4634582"/>
                <a:gd name="connsiteX17" fmla="*/ 1844944 w 4124127"/>
                <a:gd name="connsiteY17" fmla="*/ 527297 h 4634582"/>
                <a:gd name="connsiteX18" fmla="*/ 1716699 w 4124127"/>
                <a:gd name="connsiteY18" fmla="*/ 976153 h 4634582"/>
                <a:gd name="connsiteX19" fmla="*/ 1282826 w 4124127"/>
                <a:gd name="connsiteY19" fmla="*/ 1250245 h 4634582"/>
                <a:gd name="connsiteX20" fmla="*/ 1223837 w 4124127"/>
                <a:gd name="connsiteY20" fmla="*/ 1328931 h 4634582"/>
                <a:gd name="connsiteX21" fmla="*/ 1371989 w 4124127"/>
                <a:gd name="connsiteY21" fmla="*/ 1516792 h 4634582"/>
                <a:gd name="connsiteX22" fmla="*/ 2467517 w 4124127"/>
                <a:gd name="connsiteY22" fmla="*/ 1825774 h 4634582"/>
                <a:gd name="connsiteX23" fmla="*/ 3528992 w 4124127"/>
                <a:gd name="connsiteY23" fmla="*/ 2224233 h 4634582"/>
                <a:gd name="connsiteX24" fmla="*/ 4122333 w 4124127"/>
                <a:gd name="connsiteY24" fmla="*/ 3150654 h 4634582"/>
                <a:gd name="connsiteX25" fmla="*/ 3898219 w 4124127"/>
                <a:gd name="connsiteY25" fmla="*/ 3903671 h 4634582"/>
                <a:gd name="connsiteX26" fmla="*/ 3378640 w 4124127"/>
                <a:gd name="connsiteY26" fmla="*/ 4508433 h 4634582"/>
                <a:gd name="connsiteX27" fmla="*/ 3224726 w 4124127"/>
                <a:gd name="connsiteY27" fmla="*/ 4621275 h 4634582"/>
                <a:gd name="connsiteX28" fmla="*/ 3097843 w 4124127"/>
                <a:gd name="connsiteY28" fmla="*/ 4634582 h 4634582"/>
                <a:gd name="connsiteX29" fmla="*/ 1370837 w 4124127"/>
                <a:gd name="connsiteY29" fmla="*/ 4633849 h 4634582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637384 w 4124127"/>
                <a:gd name="connsiteY16" fmla="*/ 388051 h 4634582"/>
                <a:gd name="connsiteX17" fmla="*/ 1844944 w 4124127"/>
                <a:gd name="connsiteY17" fmla="*/ 527297 h 4634582"/>
                <a:gd name="connsiteX18" fmla="*/ 1716699 w 4124127"/>
                <a:gd name="connsiteY18" fmla="*/ 976153 h 4634582"/>
                <a:gd name="connsiteX19" fmla="*/ 1282826 w 4124127"/>
                <a:gd name="connsiteY19" fmla="*/ 1250245 h 4634582"/>
                <a:gd name="connsiteX20" fmla="*/ 1223837 w 4124127"/>
                <a:gd name="connsiteY20" fmla="*/ 1328931 h 4634582"/>
                <a:gd name="connsiteX21" fmla="*/ 1371989 w 4124127"/>
                <a:gd name="connsiteY21" fmla="*/ 1516792 h 4634582"/>
                <a:gd name="connsiteX22" fmla="*/ 2467517 w 4124127"/>
                <a:gd name="connsiteY22" fmla="*/ 1825774 h 4634582"/>
                <a:gd name="connsiteX23" fmla="*/ 3528992 w 4124127"/>
                <a:gd name="connsiteY23" fmla="*/ 2224233 h 4634582"/>
                <a:gd name="connsiteX24" fmla="*/ 4122333 w 4124127"/>
                <a:gd name="connsiteY24" fmla="*/ 3150654 h 4634582"/>
                <a:gd name="connsiteX25" fmla="*/ 3898219 w 4124127"/>
                <a:gd name="connsiteY25" fmla="*/ 3903671 h 4634582"/>
                <a:gd name="connsiteX26" fmla="*/ 3378640 w 4124127"/>
                <a:gd name="connsiteY26" fmla="*/ 4508433 h 4634582"/>
                <a:gd name="connsiteX27" fmla="*/ 3224726 w 4124127"/>
                <a:gd name="connsiteY27" fmla="*/ 4621275 h 4634582"/>
                <a:gd name="connsiteX28" fmla="*/ 3097843 w 4124127"/>
                <a:gd name="connsiteY28" fmla="*/ 4634582 h 4634582"/>
                <a:gd name="connsiteX29" fmla="*/ 1370837 w 4124127"/>
                <a:gd name="connsiteY29" fmla="*/ 4633849 h 4634582"/>
                <a:gd name="connsiteX0" fmla="*/ 1370837 w 4124127"/>
                <a:gd name="connsiteY0" fmla="*/ 4633849 h 4634582"/>
                <a:gd name="connsiteX1" fmla="*/ 2854346 w 4124127"/>
                <a:gd name="connsiteY1" fmla="*/ 3598881 h 4634582"/>
                <a:gd name="connsiteX2" fmla="*/ 3149392 w 4124127"/>
                <a:gd name="connsiteY2" fmla="*/ 3007740 h 4634582"/>
                <a:gd name="connsiteX3" fmla="*/ 2716462 w 4124127"/>
                <a:gd name="connsiteY3" fmla="*/ 2392397 h 4634582"/>
                <a:gd name="connsiteX4" fmla="*/ 1704440 w 4124127"/>
                <a:gd name="connsiteY4" fmla="*/ 2064765 h 4634582"/>
                <a:gd name="connsiteX5" fmla="*/ 1093812 w 4124127"/>
                <a:gd name="connsiteY5" fmla="*/ 1814353 h 4634582"/>
                <a:gd name="connsiteX6" fmla="*/ 781163 w 4124127"/>
                <a:gd name="connsiteY6" fmla="*/ 1507991 h 4634582"/>
                <a:gd name="connsiteX7" fmla="*/ 972482 w 4124127"/>
                <a:gd name="connsiteY7" fmla="*/ 1052534 h 4634582"/>
                <a:gd name="connsiteX8" fmla="*/ 1429196 w 4124127"/>
                <a:gd name="connsiteY8" fmla="*/ 796464 h 4634582"/>
                <a:gd name="connsiteX9" fmla="*/ 1517731 w 4124127"/>
                <a:gd name="connsiteY9" fmla="*/ 709186 h 4634582"/>
                <a:gd name="connsiteX10" fmla="*/ 1361826 w 4124127"/>
                <a:gd name="connsiteY10" fmla="*/ 511162 h 4634582"/>
                <a:gd name="connsiteX11" fmla="*/ 193166 w 4124127"/>
                <a:gd name="connsiteY11" fmla="*/ 212134 h 4634582"/>
                <a:gd name="connsiteX12" fmla="*/ 33174 w 4124127"/>
                <a:gd name="connsiteY12" fmla="*/ 162156 h 4634582"/>
                <a:gd name="connsiteX13" fmla="*/ 23011 w 4124127"/>
                <a:gd name="connsiteY13" fmla="*/ 21024 h 4634582"/>
                <a:gd name="connsiteX14" fmla="*/ 214016 w 4124127"/>
                <a:gd name="connsiteY14" fmla="*/ 19034 h 4634582"/>
                <a:gd name="connsiteX15" fmla="*/ 884885 w 4124127"/>
                <a:gd name="connsiteY15" fmla="*/ 91764 h 4634582"/>
                <a:gd name="connsiteX16" fmla="*/ 1844944 w 4124127"/>
                <a:gd name="connsiteY16" fmla="*/ 527297 h 4634582"/>
                <a:gd name="connsiteX17" fmla="*/ 1716699 w 4124127"/>
                <a:gd name="connsiteY17" fmla="*/ 976153 h 4634582"/>
                <a:gd name="connsiteX18" fmla="*/ 1282826 w 4124127"/>
                <a:gd name="connsiteY18" fmla="*/ 1250245 h 4634582"/>
                <a:gd name="connsiteX19" fmla="*/ 1223837 w 4124127"/>
                <a:gd name="connsiteY19" fmla="*/ 1328931 h 4634582"/>
                <a:gd name="connsiteX20" fmla="*/ 1371989 w 4124127"/>
                <a:gd name="connsiteY20" fmla="*/ 1516792 h 4634582"/>
                <a:gd name="connsiteX21" fmla="*/ 2467517 w 4124127"/>
                <a:gd name="connsiteY21" fmla="*/ 1825774 h 4634582"/>
                <a:gd name="connsiteX22" fmla="*/ 3528992 w 4124127"/>
                <a:gd name="connsiteY22" fmla="*/ 2224233 h 4634582"/>
                <a:gd name="connsiteX23" fmla="*/ 4122333 w 4124127"/>
                <a:gd name="connsiteY23" fmla="*/ 3150654 h 4634582"/>
                <a:gd name="connsiteX24" fmla="*/ 3898219 w 4124127"/>
                <a:gd name="connsiteY24" fmla="*/ 3903671 h 4634582"/>
                <a:gd name="connsiteX25" fmla="*/ 3378640 w 4124127"/>
                <a:gd name="connsiteY25" fmla="*/ 4508433 h 4634582"/>
                <a:gd name="connsiteX26" fmla="*/ 3224726 w 4124127"/>
                <a:gd name="connsiteY26" fmla="*/ 4621275 h 4634582"/>
                <a:gd name="connsiteX27" fmla="*/ 3097843 w 4124127"/>
                <a:gd name="connsiteY27" fmla="*/ 4634582 h 4634582"/>
                <a:gd name="connsiteX28" fmla="*/ 1370837 w 4124127"/>
                <a:gd name="connsiteY28" fmla="*/ 4633849 h 4634582"/>
                <a:gd name="connsiteX0" fmla="*/ 1370837 w 4124127"/>
                <a:gd name="connsiteY0" fmla="*/ 4636503 h 4637236"/>
                <a:gd name="connsiteX1" fmla="*/ 2854346 w 4124127"/>
                <a:gd name="connsiteY1" fmla="*/ 3601535 h 4637236"/>
                <a:gd name="connsiteX2" fmla="*/ 3149392 w 4124127"/>
                <a:gd name="connsiteY2" fmla="*/ 3010394 h 4637236"/>
                <a:gd name="connsiteX3" fmla="*/ 2716462 w 4124127"/>
                <a:gd name="connsiteY3" fmla="*/ 2395051 h 4637236"/>
                <a:gd name="connsiteX4" fmla="*/ 1704440 w 4124127"/>
                <a:gd name="connsiteY4" fmla="*/ 2067419 h 4637236"/>
                <a:gd name="connsiteX5" fmla="*/ 1093812 w 4124127"/>
                <a:gd name="connsiteY5" fmla="*/ 1817007 h 4637236"/>
                <a:gd name="connsiteX6" fmla="*/ 781163 w 4124127"/>
                <a:gd name="connsiteY6" fmla="*/ 1510645 h 4637236"/>
                <a:gd name="connsiteX7" fmla="*/ 972482 w 4124127"/>
                <a:gd name="connsiteY7" fmla="*/ 1055188 h 4637236"/>
                <a:gd name="connsiteX8" fmla="*/ 1429196 w 4124127"/>
                <a:gd name="connsiteY8" fmla="*/ 799118 h 4637236"/>
                <a:gd name="connsiteX9" fmla="*/ 1517731 w 4124127"/>
                <a:gd name="connsiteY9" fmla="*/ 711840 h 4637236"/>
                <a:gd name="connsiteX10" fmla="*/ 1361826 w 4124127"/>
                <a:gd name="connsiteY10" fmla="*/ 513816 h 4637236"/>
                <a:gd name="connsiteX11" fmla="*/ 193166 w 4124127"/>
                <a:gd name="connsiteY11" fmla="*/ 214788 h 4637236"/>
                <a:gd name="connsiteX12" fmla="*/ 33174 w 4124127"/>
                <a:gd name="connsiteY12" fmla="*/ 164810 h 4637236"/>
                <a:gd name="connsiteX13" fmla="*/ 23011 w 4124127"/>
                <a:gd name="connsiteY13" fmla="*/ 23678 h 4637236"/>
                <a:gd name="connsiteX14" fmla="*/ 214016 w 4124127"/>
                <a:gd name="connsiteY14" fmla="*/ 21688 h 4637236"/>
                <a:gd name="connsiteX15" fmla="*/ 1082547 w 4124127"/>
                <a:gd name="connsiteY15" fmla="*/ 146187 h 4637236"/>
                <a:gd name="connsiteX16" fmla="*/ 1844944 w 4124127"/>
                <a:gd name="connsiteY16" fmla="*/ 529951 h 4637236"/>
                <a:gd name="connsiteX17" fmla="*/ 1716699 w 4124127"/>
                <a:gd name="connsiteY17" fmla="*/ 978807 h 4637236"/>
                <a:gd name="connsiteX18" fmla="*/ 1282826 w 4124127"/>
                <a:gd name="connsiteY18" fmla="*/ 1252899 h 4637236"/>
                <a:gd name="connsiteX19" fmla="*/ 1223837 w 4124127"/>
                <a:gd name="connsiteY19" fmla="*/ 1331585 h 4637236"/>
                <a:gd name="connsiteX20" fmla="*/ 1371989 w 4124127"/>
                <a:gd name="connsiteY20" fmla="*/ 1519446 h 4637236"/>
                <a:gd name="connsiteX21" fmla="*/ 2467517 w 4124127"/>
                <a:gd name="connsiteY21" fmla="*/ 1828428 h 4637236"/>
                <a:gd name="connsiteX22" fmla="*/ 3528992 w 4124127"/>
                <a:gd name="connsiteY22" fmla="*/ 2226887 h 4637236"/>
                <a:gd name="connsiteX23" fmla="*/ 4122333 w 4124127"/>
                <a:gd name="connsiteY23" fmla="*/ 3153308 h 4637236"/>
                <a:gd name="connsiteX24" fmla="*/ 3898219 w 4124127"/>
                <a:gd name="connsiteY24" fmla="*/ 3906325 h 4637236"/>
                <a:gd name="connsiteX25" fmla="*/ 3378640 w 4124127"/>
                <a:gd name="connsiteY25" fmla="*/ 4511087 h 4637236"/>
                <a:gd name="connsiteX26" fmla="*/ 3224726 w 4124127"/>
                <a:gd name="connsiteY26" fmla="*/ 4623929 h 4637236"/>
                <a:gd name="connsiteX27" fmla="*/ 3097843 w 4124127"/>
                <a:gd name="connsiteY27" fmla="*/ 4637236 h 4637236"/>
                <a:gd name="connsiteX28" fmla="*/ 1370837 w 4124127"/>
                <a:gd name="connsiteY28" fmla="*/ 4636503 h 4637236"/>
                <a:gd name="connsiteX0" fmla="*/ 1430968 w 4184258"/>
                <a:gd name="connsiteY0" fmla="*/ 4612989 h 4613722"/>
                <a:gd name="connsiteX1" fmla="*/ 2914477 w 4184258"/>
                <a:gd name="connsiteY1" fmla="*/ 3578021 h 4613722"/>
                <a:gd name="connsiteX2" fmla="*/ 3209523 w 4184258"/>
                <a:gd name="connsiteY2" fmla="*/ 2986880 h 4613722"/>
                <a:gd name="connsiteX3" fmla="*/ 2776593 w 4184258"/>
                <a:gd name="connsiteY3" fmla="*/ 2371537 h 4613722"/>
                <a:gd name="connsiteX4" fmla="*/ 1764571 w 4184258"/>
                <a:gd name="connsiteY4" fmla="*/ 2043905 h 4613722"/>
                <a:gd name="connsiteX5" fmla="*/ 1153943 w 4184258"/>
                <a:gd name="connsiteY5" fmla="*/ 1793493 h 4613722"/>
                <a:gd name="connsiteX6" fmla="*/ 841294 w 4184258"/>
                <a:gd name="connsiteY6" fmla="*/ 1487131 h 4613722"/>
                <a:gd name="connsiteX7" fmla="*/ 1032613 w 4184258"/>
                <a:gd name="connsiteY7" fmla="*/ 1031674 h 4613722"/>
                <a:gd name="connsiteX8" fmla="*/ 1489327 w 4184258"/>
                <a:gd name="connsiteY8" fmla="*/ 775604 h 4613722"/>
                <a:gd name="connsiteX9" fmla="*/ 1577862 w 4184258"/>
                <a:gd name="connsiteY9" fmla="*/ 688326 h 4613722"/>
                <a:gd name="connsiteX10" fmla="*/ 1421957 w 4184258"/>
                <a:gd name="connsiteY10" fmla="*/ 490302 h 4613722"/>
                <a:gd name="connsiteX11" fmla="*/ 253297 w 4184258"/>
                <a:gd name="connsiteY11" fmla="*/ 191274 h 4613722"/>
                <a:gd name="connsiteX12" fmla="*/ 93305 w 4184258"/>
                <a:gd name="connsiteY12" fmla="*/ 141296 h 4613722"/>
                <a:gd name="connsiteX13" fmla="*/ 83142 w 4184258"/>
                <a:gd name="connsiteY13" fmla="*/ 164 h 4613722"/>
                <a:gd name="connsiteX14" fmla="*/ 1142678 w 4184258"/>
                <a:gd name="connsiteY14" fmla="*/ 122673 h 4613722"/>
                <a:gd name="connsiteX15" fmla="*/ 1905075 w 4184258"/>
                <a:gd name="connsiteY15" fmla="*/ 506437 h 4613722"/>
                <a:gd name="connsiteX16" fmla="*/ 1776830 w 4184258"/>
                <a:gd name="connsiteY16" fmla="*/ 955293 h 4613722"/>
                <a:gd name="connsiteX17" fmla="*/ 1342957 w 4184258"/>
                <a:gd name="connsiteY17" fmla="*/ 1229385 h 4613722"/>
                <a:gd name="connsiteX18" fmla="*/ 1283968 w 4184258"/>
                <a:gd name="connsiteY18" fmla="*/ 1308071 h 4613722"/>
                <a:gd name="connsiteX19" fmla="*/ 1432120 w 4184258"/>
                <a:gd name="connsiteY19" fmla="*/ 1495932 h 4613722"/>
                <a:gd name="connsiteX20" fmla="*/ 2527648 w 4184258"/>
                <a:gd name="connsiteY20" fmla="*/ 1804914 h 4613722"/>
                <a:gd name="connsiteX21" fmla="*/ 3589123 w 4184258"/>
                <a:gd name="connsiteY21" fmla="*/ 2203373 h 4613722"/>
                <a:gd name="connsiteX22" fmla="*/ 4182464 w 4184258"/>
                <a:gd name="connsiteY22" fmla="*/ 3129794 h 4613722"/>
                <a:gd name="connsiteX23" fmla="*/ 3958350 w 4184258"/>
                <a:gd name="connsiteY23" fmla="*/ 3882811 h 4613722"/>
                <a:gd name="connsiteX24" fmla="*/ 3438771 w 4184258"/>
                <a:gd name="connsiteY24" fmla="*/ 4487573 h 4613722"/>
                <a:gd name="connsiteX25" fmla="*/ 3284857 w 4184258"/>
                <a:gd name="connsiteY25" fmla="*/ 4600415 h 4613722"/>
                <a:gd name="connsiteX26" fmla="*/ 3157974 w 4184258"/>
                <a:gd name="connsiteY26" fmla="*/ 4613722 h 4613722"/>
                <a:gd name="connsiteX27" fmla="*/ 1430968 w 4184258"/>
                <a:gd name="connsiteY27" fmla="*/ 4612989 h 4613722"/>
                <a:gd name="connsiteX0" fmla="*/ 1383784 w 4137074"/>
                <a:gd name="connsiteY0" fmla="*/ 4515293 h 4516026"/>
                <a:gd name="connsiteX1" fmla="*/ 2867293 w 4137074"/>
                <a:gd name="connsiteY1" fmla="*/ 3480325 h 4516026"/>
                <a:gd name="connsiteX2" fmla="*/ 3162339 w 4137074"/>
                <a:gd name="connsiteY2" fmla="*/ 2889184 h 4516026"/>
                <a:gd name="connsiteX3" fmla="*/ 2729409 w 4137074"/>
                <a:gd name="connsiteY3" fmla="*/ 2273841 h 4516026"/>
                <a:gd name="connsiteX4" fmla="*/ 1717387 w 4137074"/>
                <a:gd name="connsiteY4" fmla="*/ 1946209 h 4516026"/>
                <a:gd name="connsiteX5" fmla="*/ 1106759 w 4137074"/>
                <a:gd name="connsiteY5" fmla="*/ 1695797 h 4516026"/>
                <a:gd name="connsiteX6" fmla="*/ 794110 w 4137074"/>
                <a:gd name="connsiteY6" fmla="*/ 1389435 h 4516026"/>
                <a:gd name="connsiteX7" fmla="*/ 985429 w 4137074"/>
                <a:gd name="connsiteY7" fmla="*/ 933978 h 4516026"/>
                <a:gd name="connsiteX8" fmla="*/ 1442143 w 4137074"/>
                <a:gd name="connsiteY8" fmla="*/ 677908 h 4516026"/>
                <a:gd name="connsiteX9" fmla="*/ 1530678 w 4137074"/>
                <a:gd name="connsiteY9" fmla="*/ 590630 h 4516026"/>
                <a:gd name="connsiteX10" fmla="*/ 1374773 w 4137074"/>
                <a:gd name="connsiteY10" fmla="*/ 392606 h 4516026"/>
                <a:gd name="connsiteX11" fmla="*/ 206113 w 4137074"/>
                <a:gd name="connsiteY11" fmla="*/ 93578 h 4516026"/>
                <a:gd name="connsiteX12" fmla="*/ 46121 w 4137074"/>
                <a:gd name="connsiteY12" fmla="*/ 43600 h 4516026"/>
                <a:gd name="connsiteX13" fmla="*/ 1095494 w 4137074"/>
                <a:gd name="connsiteY13" fmla="*/ 24977 h 4516026"/>
                <a:gd name="connsiteX14" fmla="*/ 1857891 w 4137074"/>
                <a:gd name="connsiteY14" fmla="*/ 408741 h 4516026"/>
                <a:gd name="connsiteX15" fmla="*/ 1729646 w 4137074"/>
                <a:gd name="connsiteY15" fmla="*/ 857597 h 4516026"/>
                <a:gd name="connsiteX16" fmla="*/ 1295773 w 4137074"/>
                <a:gd name="connsiteY16" fmla="*/ 1131689 h 4516026"/>
                <a:gd name="connsiteX17" fmla="*/ 1236784 w 4137074"/>
                <a:gd name="connsiteY17" fmla="*/ 1210375 h 4516026"/>
                <a:gd name="connsiteX18" fmla="*/ 1384936 w 4137074"/>
                <a:gd name="connsiteY18" fmla="*/ 1398236 h 4516026"/>
                <a:gd name="connsiteX19" fmla="*/ 2480464 w 4137074"/>
                <a:gd name="connsiteY19" fmla="*/ 1707218 h 4516026"/>
                <a:gd name="connsiteX20" fmla="*/ 3541939 w 4137074"/>
                <a:gd name="connsiteY20" fmla="*/ 2105677 h 4516026"/>
                <a:gd name="connsiteX21" fmla="*/ 4135280 w 4137074"/>
                <a:gd name="connsiteY21" fmla="*/ 3032098 h 4516026"/>
                <a:gd name="connsiteX22" fmla="*/ 3911166 w 4137074"/>
                <a:gd name="connsiteY22" fmla="*/ 3785115 h 4516026"/>
                <a:gd name="connsiteX23" fmla="*/ 3391587 w 4137074"/>
                <a:gd name="connsiteY23" fmla="*/ 4389877 h 4516026"/>
                <a:gd name="connsiteX24" fmla="*/ 3237673 w 4137074"/>
                <a:gd name="connsiteY24" fmla="*/ 4502719 h 4516026"/>
                <a:gd name="connsiteX25" fmla="*/ 3110790 w 4137074"/>
                <a:gd name="connsiteY25" fmla="*/ 4516026 h 4516026"/>
                <a:gd name="connsiteX26" fmla="*/ 1383784 w 4137074"/>
                <a:gd name="connsiteY26" fmla="*/ 4515293 h 4516026"/>
                <a:gd name="connsiteX0" fmla="*/ 1362628 w 4115918"/>
                <a:gd name="connsiteY0" fmla="*/ 4572142 h 4572875"/>
                <a:gd name="connsiteX1" fmla="*/ 2846137 w 4115918"/>
                <a:gd name="connsiteY1" fmla="*/ 3537174 h 4572875"/>
                <a:gd name="connsiteX2" fmla="*/ 3141183 w 4115918"/>
                <a:gd name="connsiteY2" fmla="*/ 2946033 h 4572875"/>
                <a:gd name="connsiteX3" fmla="*/ 2708253 w 4115918"/>
                <a:gd name="connsiteY3" fmla="*/ 2330690 h 4572875"/>
                <a:gd name="connsiteX4" fmla="*/ 1696231 w 4115918"/>
                <a:gd name="connsiteY4" fmla="*/ 2003058 h 4572875"/>
                <a:gd name="connsiteX5" fmla="*/ 1085603 w 4115918"/>
                <a:gd name="connsiteY5" fmla="*/ 1752646 h 4572875"/>
                <a:gd name="connsiteX6" fmla="*/ 772954 w 4115918"/>
                <a:gd name="connsiteY6" fmla="*/ 1446284 h 4572875"/>
                <a:gd name="connsiteX7" fmla="*/ 964273 w 4115918"/>
                <a:gd name="connsiteY7" fmla="*/ 990827 h 4572875"/>
                <a:gd name="connsiteX8" fmla="*/ 1420987 w 4115918"/>
                <a:gd name="connsiteY8" fmla="*/ 734757 h 4572875"/>
                <a:gd name="connsiteX9" fmla="*/ 1509522 w 4115918"/>
                <a:gd name="connsiteY9" fmla="*/ 647479 h 4572875"/>
                <a:gd name="connsiteX10" fmla="*/ 1353617 w 4115918"/>
                <a:gd name="connsiteY10" fmla="*/ 449455 h 4572875"/>
                <a:gd name="connsiteX11" fmla="*/ 184957 w 4115918"/>
                <a:gd name="connsiteY11" fmla="*/ 150427 h 4572875"/>
                <a:gd name="connsiteX12" fmla="*/ 24965 w 4115918"/>
                <a:gd name="connsiteY12" fmla="*/ 100449 h 4572875"/>
                <a:gd name="connsiteX13" fmla="*/ 1074338 w 4115918"/>
                <a:gd name="connsiteY13" fmla="*/ 81826 h 4572875"/>
                <a:gd name="connsiteX14" fmla="*/ 1836735 w 4115918"/>
                <a:gd name="connsiteY14" fmla="*/ 465590 h 4572875"/>
                <a:gd name="connsiteX15" fmla="*/ 1708490 w 4115918"/>
                <a:gd name="connsiteY15" fmla="*/ 914446 h 4572875"/>
                <a:gd name="connsiteX16" fmla="*/ 1274617 w 4115918"/>
                <a:gd name="connsiteY16" fmla="*/ 1188538 h 4572875"/>
                <a:gd name="connsiteX17" fmla="*/ 1215628 w 4115918"/>
                <a:gd name="connsiteY17" fmla="*/ 1267224 h 4572875"/>
                <a:gd name="connsiteX18" fmla="*/ 1363780 w 4115918"/>
                <a:gd name="connsiteY18" fmla="*/ 1455085 h 4572875"/>
                <a:gd name="connsiteX19" fmla="*/ 2459308 w 4115918"/>
                <a:gd name="connsiteY19" fmla="*/ 1764067 h 4572875"/>
                <a:gd name="connsiteX20" fmla="*/ 3520783 w 4115918"/>
                <a:gd name="connsiteY20" fmla="*/ 2162526 h 4572875"/>
                <a:gd name="connsiteX21" fmla="*/ 4114124 w 4115918"/>
                <a:gd name="connsiteY21" fmla="*/ 3088947 h 4572875"/>
                <a:gd name="connsiteX22" fmla="*/ 3890010 w 4115918"/>
                <a:gd name="connsiteY22" fmla="*/ 3841964 h 4572875"/>
                <a:gd name="connsiteX23" fmla="*/ 3370431 w 4115918"/>
                <a:gd name="connsiteY23" fmla="*/ 4446726 h 4572875"/>
                <a:gd name="connsiteX24" fmla="*/ 3216517 w 4115918"/>
                <a:gd name="connsiteY24" fmla="*/ 4559568 h 4572875"/>
                <a:gd name="connsiteX25" fmla="*/ 3089634 w 4115918"/>
                <a:gd name="connsiteY25" fmla="*/ 4572875 h 4572875"/>
                <a:gd name="connsiteX26" fmla="*/ 1362628 w 4115918"/>
                <a:gd name="connsiteY26" fmla="*/ 4572142 h 4572875"/>
                <a:gd name="connsiteX0" fmla="*/ 1338097 w 4091387"/>
                <a:gd name="connsiteY0" fmla="*/ 4593508 h 4594241"/>
                <a:gd name="connsiteX1" fmla="*/ 2821606 w 4091387"/>
                <a:gd name="connsiteY1" fmla="*/ 3558540 h 4594241"/>
                <a:gd name="connsiteX2" fmla="*/ 3116652 w 4091387"/>
                <a:gd name="connsiteY2" fmla="*/ 2967399 h 4594241"/>
                <a:gd name="connsiteX3" fmla="*/ 2683722 w 4091387"/>
                <a:gd name="connsiteY3" fmla="*/ 2352056 h 4594241"/>
                <a:gd name="connsiteX4" fmla="*/ 1671700 w 4091387"/>
                <a:gd name="connsiteY4" fmla="*/ 2024424 h 4594241"/>
                <a:gd name="connsiteX5" fmla="*/ 1061072 w 4091387"/>
                <a:gd name="connsiteY5" fmla="*/ 1774012 h 4594241"/>
                <a:gd name="connsiteX6" fmla="*/ 748423 w 4091387"/>
                <a:gd name="connsiteY6" fmla="*/ 1467650 h 4594241"/>
                <a:gd name="connsiteX7" fmla="*/ 939742 w 4091387"/>
                <a:gd name="connsiteY7" fmla="*/ 1012193 h 4594241"/>
                <a:gd name="connsiteX8" fmla="*/ 1396456 w 4091387"/>
                <a:gd name="connsiteY8" fmla="*/ 756123 h 4594241"/>
                <a:gd name="connsiteX9" fmla="*/ 1484991 w 4091387"/>
                <a:gd name="connsiteY9" fmla="*/ 668845 h 4594241"/>
                <a:gd name="connsiteX10" fmla="*/ 1329086 w 4091387"/>
                <a:gd name="connsiteY10" fmla="*/ 470821 h 4594241"/>
                <a:gd name="connsiteX11" fmla="*/ 160426 w 4091387"/>
                <a:gd name="connsiteY11" fmla="*/ 171793 h 4594241"/>
                <a:gd name="connsiteX12" fmla="*/ 434 w 4091387"/>
                <a:gd name="connsiteY12" fmla="*/ 121815 h 4594241"/>
                <a:gd name="connsiteX13" fmla="*/ 1049807 w 4091387"/>
                <a:gd name="connsiteY13" fmla="*/ 103192 h 4594241"/>
                <a:gd name="connsiteX14" fmla="*/ 1812204 w 4091387"/>
                <a:gd name="connsiteY14" fmla="*/ 486956 h 4594241"/>
                <a:gd name="connsiteX15" fmla="*/ 1683959 w 4091387"/>
                <a:gd name="connsiteY15" fmla="*/ 935812 h 4594241"/>
                <a:gd name="connsiteX16" fmla="*/ 1250086 w 4091387"/>
                <a:gd name="connsiteY16" fmla="*/ 1209904 h 4594241"/>
                <a:gd name="connsiteX17" fmla="*/ 1191097 w 4091387"/>
                <a:gd name="connsiteY17" fmla="*/ 1288590 h 4594241"/>
                <a:gd name="connsiteX18" fmla="*/ 1339249 w 4091387"/>
                <a:gd name="connsiteY18" fmla="*/ 1476451 h 4594241"/>
                <a:gd name="connsiteX19" fmla="*/ 2434777 w 4091387"/>
                <a:gd name="connsiteY19" fmla="*/ 1785433 h 4594241"/>
                <a:gd name="connsiteX20" fmla="*/ 3496252 w 4091387"/>
                <a:gd name="connsiteY20" fmla="*/ 2183892 h 4594241"/>
                <a:gd name="connsiteX21" fmla="*/ 4089593 w 4091387"/>
                <a:gd name="connsiteY21" fmla="*/ 3110313 h 4594241"/>
                <a:gd name="connsiteX22" fmla="*/ 3865479 w 4091387"/>
                <a:gd name="connsiteY22" fmla="*/ 3863330 h 4594241"/>
                <a:gd name="connsiteX23" fmla="*/ 3345900 w 4091387"/>
                <a:gd name="connsiteY23" fmla="*/ 4468092 h 4594241"/>
                <a:gd name="connsiteX24" fmla="*/ 3191986 w 4091387"/>
                <a:gd name="connsiteY24" fmla="*/ 4580934 h 4594241"/>
                <a:gd name="connsiteX25" fmla="*/ 3065103 w 4091387"/>
                <a:gd name="connsiteY25" fmla="*/ 4594241 h 4594241"/>
                <a:gd name="connsiteX26" fmla="*/ 1338097 w 4091387"/>
                <a:gd name="connsiteY26" fmla="*/ 4593508 h 4594241"/>
                <a:gd name="connsiteX0" fmla="*/ 1337666 w 4090956"/>
                <a:gd name="connsiteY0" fmla="*/ 4511824 h 4512557"/>
                <a:gd name="connsiteX1" fmla="*/ 2821175 w 4090956"/>
                <a:gd name="connsiteY1" fmla="*/ 3476856 h 4512557"/>
                <a:gd name="connsiteX2" fmla="*/ 3116221 w 4090956"/>
                <a:gd name="connsiteY2" fmla="*/ 2885715 h 4512557"/>
                <a:gd name="connsiteX3" fmla="*/ 2683291 w 4090956"/>
                <a:gd name="connsiteY3" fmla="*/ 2270372 h 4512557"/>
                <a:gd name="connsiteX4" fmla="*/ 1671269 w 4090956"/>
                <a:gd name="connsiteY4" fmla="*/ 1942740 h 4512557"/>
                <a:gd name="connsiteX5" fmla="*/ 1060641 w 4090956"/>
                <a:gd name="connsiteY5" fmla="*/ 1692328 h 4512557"/>
                <a:gd name="connsiteX6" fmla="*/ 747992 w 4090956"/>
                <a:gd name="connsiteY6" fmla="*/ 1385966 h 4512557"/>
                <a:gd name="connsiteX7" fmla="*/ 939311 w 4090956"/>
                <a:gd name="connsiteY7" fmla="*/ 930509 h 4512557"/>
                <a:gd name="connsiteX8" fmla="*/ 1396025 w 4090956"/>
                <a:gd name="connsiteY8" fmla="*/ 674439 h 4512557"/>
                <a:gd name="connsiteX9" fmla="*/ 1484560 w 4090956"/>
                <a:gd name="connsiteY9" fmla="*/ 587161 h 4512557"/>
                <a:gd name="connsiteX10" fmla="*/ 1328655 w 4090956"/>
                <a:gd name="connsiteY10" fmla="*/ 389137 h 4512557"/>
                <a:gd name="connsiteX11" fmla="*/ 159995 w 4090956"/>
                <a:gd name="connsiteY11" fmla="*/ 90109 h 4512557"/>
                <a:gd name="connsiteX12" fmla="*/ 3 w 4090956"/>
                <a:gd name="connsiteY12" fmla="*/ 40131 h 4512557"/>
                <a:gd name="connsiteX13" fmla="*/ 1049376 w 4090956"/>
                <a:gd name="connsiteY13" fmla="*/ 21508 h 4512557"/>
                <a:gd name="connsiteX14" fmla="*/ 1811773 w 4090956"/>
                <a:gd name="connsiteY14" fmla="*/ 405272 h 4512557"/>
                <a:gd name="connsiteX15" fmla="*/ 1683528 w 4090956"/>
                <a:gd name="connsiteY15" fmla="*/ 854128 h 4512557"/>
                <a:gd name="connsiteX16" fmla="*/ 1249655 w 4090956"/>
                <a:gd name="connsiteY16" fmla="*/ 1128220 h 4512557"/>
                <a:gd name="connsiteX17" fmla="*/ 1190666 w 4090956"/>
                <a:gd name="connsiteY17" fmla="*/ 1206906 h 4512557"/>
                <a:gd name="connsiteX18" fmla="*/ 1338818 w 4090956"/>
                <a:gd name="connsiteY18" fmla="*/ 1394767 h 4512557"/>
                <a:gd name="connsiteX19" fmla="*/ 2434346 w 4090956"/>
                <a:gd name="connsiteY19" fmla="*/ 1703749 h 4512557"/>
                <a:gd name="connsiteX20" fmla="*/ 3495821 w 4090956"/>
                <a:gd name="connsiteY20" fmla="*/ 2102208 h 4512557"/>
                <a:gd name="connsiteX21" fmla="*/ 4089162 w 4090956"/>
                <a:gd name="connsiteY21" fmla="*/ 3028629 h 4512557"/>
                <a:gd name="connsiteX22" fmla="*/ 3865048 w 4090956"/>
                <a:gd name="connsiteY22" fmla="*/ 3781646 h 4512557"/>
                <a:gd name="connsiteX23" fmla="*/ 3345469 w 4090956"/>
                <a:gd name="connsiteY23" fmla="*/ 4386408 h 4512557"/>
                <a:gd name="connsiteX24" fmla="*/ 3191555 w 4090956"/>
                <a:gd name="connsiteY24" fmla="*/ 4499250 h 4512557"/>
                <a:gd name="connsiteX25" fmla="*/ 3064672 w 4090956"/>
                <a:gd name="connsiteY25" fmla="*/ 4512557 h 4512557"/>
                <a:gd name="connsiteX26" fmla="*/ 1337666 w 4090956"/>
                <a:gd name="connsiteY26" fmla="*/ 4511824 h 4512557"/>
                <a:gd name="connsiteX0" fmla="*/ 1337666 w 4090956"/>
                <a:gd name="connsiteY0" fmla="*/ 4490393 h 4491126"/>
                <a:gd name="connsiteX1" fmla="*/ 2821175 w 4090956"/>
                <a:gd name="connsiteY1" fmla="*/ 3455425 h 4491126"/>
                <a:gd name="connsiteX2" fmla="*/ 3116221 w 4090956"/>
                <a:gd name="connsiteY2" fmla="*/ 2864284 h 4491126"/>
                <a:gd name="connsiteX3" fmla="*/ 2683291 w 4090956"/>
                <a:gd name="connsiteY3" fmla="*/ 2248941 h 4491126"/>
                <a:gd name="connsiteX4" fmla="*/ 1671269 w 4090956"/>
                <a:gd name="connsiteY4" fmla="*/ 1921309 h 4491126"/>
                <a:gd name="connsiteX5" fmla="*/ 1060641 w 4090956"/>
                <a:gd name="connsiteY5" fmla="*/ 1670897 h 4491126"/>
                <a:gd name="connsiteX6" fmla="*/ 747992 w 4090956"/>
                <a:gd name="connsiteY6" fmla="*/ 1364535 h 4491126"/>
                <a:gd name="connsiteX7" fmla="*/ 939311 w 4090956"/>
                <a:gd name="connsiteY7" fmla="*/ 909078 h 4491126"/>
                <a:gd name="connsiteX8" fmla="*/ 1396025 w 4090956"/>
                <a:gd name="connsiteY8" fmla="*/ 653008 h 4491126"/>
                <a:gd name="connsiteX9" fmla="*/ 1484560 w 4090956"/>
                <a:gd name="connsiteY9" fmla="*/ 565730 h 4491126"/>
                <a:gd name="connsiteX10" fmla="*/ 1328655 w 4090956"/>
                <a:gd name="connsiteY10" fmla="*/ 367706 h 4491126"/>
                <a:gd name="connsiteX11" fmla="*/ 159995 w 4090956"/>
                <a:gd name="connsiteY11" fmla="*/ 68678 h 4491126"/>
                <a:gd name="connsiteX12" fmla="*/ 3 w 4090956"/>
                <a:gd name="connsiteY12" fmla="*/ 18700 h 4491126"/>
                <a:gd name="connsiteX13" fmla="*/ 1049376 w 4090956"/>
                <a:gd name="connsiteY13" fmla="*/ 77 h 4491126"/>
                <a:gd name="connsiteX14" fmla="*/ 1811773 w 4090956"/>
                <a:gd name="connsiteY14" fmla="*/ 383841 h 4491126"/>
                <a:gd name="connsiteX15" fmla="*/ 1683528 w 4090956"/>
                <a:gd name="connsiteY15" fmla="*/ 832697 h 4491126"/>
                <a:gd name="connsiteX16" fmla="*/ 1249655 w 4090956"/>
                <a:gd name="connsiteY16" fmla="*/ 1106789 h 4491126"/>
                <a:gd name="connsiteX17" fmla="*/ 1190666 w 4090956"/>
                <a:gd name="connsiteY17" fmla="*/ 1185475 h 4491126"/>
                <a:gd name="connsiteX18" fmla="*/ 1338818 w 4090956"/>
                <a:gd name="connsiteY18" fmla="*/ 1373336 h 4491126"/>
                <a:gd name="connsiteX19" fmla="*/ 2434346 w 4090956"/>
                <a:gd name="connsiteY19" fmla="*/ 1682318 h 4491126"/>
                <a:gd name="connsiteX20" fmla="*/ 3495821 w 4090956"/>
                <a:gd name="connsiteY20" fmla="*/ 2080777 h 4491126"/>
                <a:gd name="connsiteX21" fmla="*/ 4089162 w 4090956"/>
                <a:gd name="connsiteY21" fmla="*/ 3007198 h 4491126"/>
                <a:gd name="connsiteX22" fmla="*/ 3865048 w 4090956"/>
                <a:gd name="connsiteY22" fmla="*/ 3760215 h 4491126"/>
                <a:gd name="connsiteX23" fmla="*/ 3345469 w 4090956"/>
                <a:gd name="connsiteY23" fmla="*/ 4364977 h 4491126"/>
                <a:gd name="connsiteX24" fmla="*/ 3191555 w 4090956"/>
                <a:gd name="connsiteY24" fmla="*/ 4477819 h 4491126"/>
                <a:gd name="connsiteX25" fmla="*/ 3064672 w 4090956"/>
                <a:gd name="connsiteY25" fmla="*/ 4491126 h 4491126"/>
                <a:gd name="connsiteX26" fmla="*/ 1337666 w 4090956"/>
                <a:gd name="connsiteY26" fmla="*/ 4490393 h 4491126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96025 w 4090956"/>
                <a:gd name="connsiteY8" fmla="*/ 653205 h 4491323"/>
                <a:gd name="connsiteX9" fmla="*/ 1484560 w 4090956"/>
                <a:gd name="connsiteY9" fmla="*/ 565927 h 4491323"/>
                <a:gd name="connsiteX10" fmla="*/ 1328655 w 4090956"/>
                <a:gd name="connsiteY10" fmla="*/ 367903 h 4491323"/>
                <a:gd name="connsiteX11" fmla="*/ 159995 w 4090956"/>
                <a:gd name="connsiteY11" fmla="*/ 68875 h 4491323"/>
                <a:gd name="connsiteX12" fmla="*/ 3 w 4090956"/>
                <a:gd name="connsiteY12" fmla="*/ 18897 h 4491323"/>
                <a:gd name="connsiteX13" fmla="*/ 1049376 w 4090956"/>
                <a:gd name="connsiteY13" fmla="*/ 274 h 4491323"/>
                <a:gd name="connsiteX14" fmla="*/ 1811773 w 4090956"/>
                <a:gd name="connsiteY14" fmla="*/ 384038 h 4491323"/>
                <a:gd name="connsiteX15" fmla="*/ 1683528 w 4090956"/>
                <a:gd name="connsiteY15" fmla="*/ 832894 h 4491323"/>
                <a:gd name="connsiteX16" fmla="*/ 1249655 w 4090956"/>
                <a:gd name="connsiteY16" fmla="*/ 1106986 h 4491323"/>
                <a:gd name="connsiteX17" fmla="*/ 1190666 w 4090956"/>
                <a:gd name="connsiteY17" fmla="*/ 1185672 h 4491323"/>
                <a:gd name="connsiteX18" fmla="*/ 1338818 w 4090956"/>
                <a:gd name="connsiteY18" fmla="*/ 1373533 h 4491323"/>
                <a:gd name="connsiteX19" fmla="*/ 2434346 w 4090956"/>
                <a:gd name="connsiteY19" fmla="*/ 1682515 h 4491323"/>
                <a:gd name="connsiteX20" fmla="*/ 3495821 w 4090956"/>
                <a:gd name="connsiteY20" fmla="*/ 2080974 h 4491323"/>
                <a:gd name="connsiteX21" fmla="*/ 4089162 w 4090956"/>
                <a:gd name="connsiteY21" fmla="*/ 3007395 h 4491323"/>
                <a:gd name="connsiteX22" fmla="*/ 3865048 w 4090956"/>
                <a:gd name="connsiteY22" fmla="*/ 3760412 h 4491323"/>
                <a:gd name="connsiteX23" fmla="*/ 3345469 w 4090956"/>
                <a:gd name="connsiteY23" fmla="*/ 4365174 h 4491323"/>
                <a:gd name="connsiteX24" fmla="*/ 3191555 w 4090956"/>
                <a:gd name="connsiteY24" fmla="*/ 4478016 h 4491323"/>
                <a:gd name="connsiteX25" fmla="*/ 3064672 w 4090956"/>
                <a:gd name="connsiteY25" fmla="*/ 4491323 h 4491323"/>
                <a:gd name="connsiteX26" fmla="*/ 1337666 w 4090956"/>
                <a:gd name="connsiteY26" fmla="*/ 4490590 h 4491323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96025 w 4090956"/>
                <a:gd name="connsiteY8" fmla="*/ 653205 h 4491323"/>
                <a:gd name="connsiteX9" fmla="*/ 1328655 w 4090956"/>
                <a:gd name="connsiteY9" fmla="*/ 367903 h 4491323"/>
                <a:gd name="connsiteX10" fmla="*/ 159995 w 4090956"/>
                <a:gd name="connsiteY10" fmla="*/ 68875 h 4491323"/>
                <a:gd name="connsiteX11" fmla="*/ 3 w 4090956"/>
                <a:gd name="connsiteY11" fmla="*/ 18897 h 4491323"/>
                <a:gd name="connsiteX12" fmla="*/ 1049376 w 4090956"/>
                <a:gd name="connsiteY12" fmla="*/ 274 h 4491323"/>
                <a:gd name="connsiteX13" fmla="*/ 1811773 w 4090956"/>
                <a:gd name="connsiteY13" fmla="*/ 384038 h 4491323"/>
                <a:gd name="connsiteX14" fmla="*/ 1683528 w 4090956"/>
                <a:gd name="connsiteY14" fmla="*/ 832894 h 4491323"/>
                <a:gd name="connsiteX15" fmla="*/ 1249655 w 4090956"/>
                <a:gd name="connsiteY15" fmla="*/ 1106986 h 4491323"/>
                <a:gd name="connsiteX16" fmla="*/ 1190666 w 4090956"/>
                <a:gd name="connsiteY16" fmla="*/ 1185672 h 4491323"/>
                <a:gd name="connsiteX17" fmla="*/ 1338818 w 4090956"/>
                <a:gd name="connsiteY17" fmla="*/ 1373533 h 4491323"/>
                <a:gd name="connsiteX18" fmla="*/ 2434346 w 4090956"/>
                <a:gd name="connsiteY18" fmla="*/ 1682515 h 4491323"/>
                <a:gd name="connsiteX19" fmla="*/ 3495821 w 4090956"/>
                <a:gd name="connsiteY19" fmla="*/ 2080974 h 4491323"/>
                <a:gd name="connsiteX20" fmla="*/ 4089162 w 4090956"/>
                <a:gd name="connsiteY20" fmla="*/ 3007395 h 4491323"/>
                <a:gd name="connsiteX21" fmla="*/ 3865048 w 4090956"/>
                <a:gd name="connsiteY21" fmla="*/ 3760412 h 4491323"/>
                <a:gd name="connsiteX22" fmla="*/ 3345469 w 4090956"/>
                <a:gd name="connsiteY22" fmla="*/ 4365174 h 4491323"/>
                <a:gd name="connsiteX23" fmla="*/ 3191555 w 4090956"/>
                <a:gd name="connsiteY23" fmla="*/ 4478016 h 4491323"/>
                <a:gd name="connsiteX24" fmla="*/ 3064672 w 4090956"/>
                <a:gd name="connsiteY24" fmla="*/ 4491323 h 4491323"/>
                <a:gd name="connsiteX25" fmla="*/ 1337666 w 4090956"/>
                <a:gd name="connsiteY25" fmla="*/ 4490590 h 4491323"/>
                <a:gd name="connsiteX0" fmla="*/ 1337666 w 4090956"/>
                <a:gd name="connsiteY0" fmla="*/ 4490590 h 4491323"/>
                <a:gd name="connsiteX1" fmla="*/ 2821175 w 4090956"/>
                <a:gd name="connsiteY1" fmla="*/ 3455622 h 4491323"/>
                <a:gd name="connsiteX2" fmla="*/ 3116221 w 4090956"/>
                <a:gd name="connsiteY2" fmla="*/ 2864481 h 4491323"/>
                <a:gd name="connsiteX3" fmla="*/ 2683291 w 4090956"/>
                <a:gd name="connsiteY3" fmla="*/ 2249138 h 4491323"/>
                <a:gd name="connsiteX4" fmla="*/ 1671269 w 4090956"/>
                <a:gd name="connsiteY4" fmla="*/ 1921506 h 4491323"/>
                <a:gd name="connsiteX5" fmla="*/ 1060641 w 4090956"/>
                <a:gd name="connsiteY5" fmla="*/ 1671094 h 4491323"/>
                <a:gd name="connsiteX6" fmla="*/ 747992 w 4090956"/>
                <a:gd name="connsiteY6" fmla="*/ 1364732 h 4491323"/>
                <a:gd name="connsiteX7" fmla="*/ 939311 w 4090956"/>
                <a:gd name="connsiteY7" fmla="*/ 909275 h 4491323"/>
                <a:gd name="connsiteX8" fmla="*/ 1381906 w 4090956"/>
                <a:gd name="connsiteY8" fmla="*/ 639087 h 4491323"/>
                <a:gd name="connsiteX9" fmla="*/ 1328655 w 4090956"/>
                <a:gd name="connsiteY9" fmla="*/ 367903 h 4491323"/>
                <a:gd name="connsiteX10" fmla="*/ 159995 w 4090956"/>
                <a:gd name="connsiteY10" fmla="*/ 68875 h 4491323"/>
                <a:gd name="connsiteX11" fmla="*/ 3 w 4090956"/>
                <a:gd name="connsiteY11" fmla="*/ 18897 h 4491323"/>
                <a:gd name="connsiteX12" fmla="*/ 1049376 w 4090956"/>
                <a:gd name="connsiteY12" fmla="*/ 274 h 4491323"/>
                <a:gd name="connsiteX13" fmla="*/ 1811773 w 4090956"/>
                <a:gd name="connsiteY13" fmla="*/ 384038 h 4491323"/>
                <a:gd name="connsiteX14" fmla="*/ 1683528 w 4090956"/>
                <a:gd name="connsiteY14" fmla="*/ 832894 h 4491323"/>
                <a:gd name="connsiteX15" fmla="*/ 1249655 w 4090956"/>
                <a:gd name="connsiteY15" fmla="*/ 1106986 h 4491323"/>
                <a:gd name="connsiteX16" fmla="*/ 1190666 w 4090956"/>
                <a:gd name="connsiteY16" fmla="*/ 1185672 h 4491323"/>
                <a:gd name="connsiteX17" fmla="*/ 1338818 w 4090956"/>
                <a:gd name="connsiteY17" fmla="*/ 1373533 h 4491323"/>
                <a:gd name="connsiteX18" fmla="*/ 2434346 w 4090956"/>
                <a:gd name="connsiteY18" fmla="*/ 1682515 h 4491323"/>
                <a:gd name="connsiteX19" fmla="*/ 3495821 w 4090956"/>
                <a:gd name="connsiteY19" fmla="*/ 2080974 h 4491323"/>
                <a:gd name="connsiteX20" fmla="*/ 4089162 w 4090956"/>
                <a:gd name="connsiteY20" fmla="*/ 3007395 h 4491323"/>
                <a:gd name="connsiteX21" fmla="*/ 3865048 w 4090956"/>
                <a:gd name="connsiteY21" fmla="*/ 3760412 h 4491323"/>
                <a:gd name="connsiteX22" fmla="*/ 3345469 w 4090956"/>
                <a:gd name="connsiteY22" fmla="*/ 4365174 h 4491323"/>
                <a:gd name="connsiteX23" fmla="*/ 3191555 w 4090956"/>
                <a:gd name="connsiteY23" fmla="*/ 4478016 h 4491323"/>
                <a:gd name="connsiteX24" fmla="*/ 3064672 w 4090956"/>
                <a:gd name="connsiteY24" fmla="*/ 4491323 h 4491323"/>
                <a:gd name="connsiteX25" fmla="*/ 1337666 w 4090956"/>
                <a:gd name="connsiteY25" fmla="*/ 4490590 h 4491323"/>
                <a:gd name="connsiteX0" fmla="*/ 1339130 w 4092420"/>
                <a:gd name="connsiteY0" fmla="*/ 4504509 h 4505242"/>
                <a:gd name="connsiteX1" fmla="*/ 2822639 w 4092420"/>
                <a:gd name="connsiteY1" fmla="*/ 3469541 h 4505242"/>
                <a:gd name="connsiteX2" fmla="*/ 3117685 w 4092420"/>
                <a:gd name="connsiteY2" fmla="*/ 2878400 h 4505242"/>
                <a:gd name="connsiteX3" fmla="*/ 2684755 w 4092420"/>
                <a:gd name="connsiteY3" fmla="*/ 2263057 h 4505242"/>
                <a:gd name="connsiteX4" fmla="*/ 1672733 w 4092420"/>
                <a:gd name="connsiteY4" fmla="*/ 1935425 h 4505242"/>
                <a:gd name="connsiteX5" fmla="*/ 1062105 w 4092420"/>
                <a:gd name="connsiteY5" fmla="*/ 1685013 h 4505242"/>
                <a:gd name="connsiteX6" fmla="*/ 749456 w 4092420"/>
                <a:gd name="connsiteY6" fmla="*/ 1378651 h 4505242"/>
                <a:gd name="connsiteX7" fmla="*/ 940775 w 4092420"/>
                <a:gd name="connsiteY7" fmla="*/ 923194 h 4505242"/>
                <a:gd name="connsiteX8" fmla="*/ 1383370 w 4092420"/>
                <a:gd name="connsiteY8" fmla="*/ 653006 h 4505242"/>
                <a:gd name="connsiteX9" fmla="*/ 1330119 w 4092420"/>
                <a:gd name="connsiteY9" fmla="*/ 381822 h 4505242"/>
                <a:gd name="connsiteX10" fmla="*/ 1467 w 4092420"/>
                <a:gd name="connsiteY10" fmla="*/ 32816 h 4505242"/>
                <a:gd name="connsiteX11" fmla="*/ 1050840 w 4092420"/>
                <a:gd name="connsiteY11" fmla="*/ 14193 h 4505242"/>
                <a:gd name="connsiteX12" fmla="*/ 1813237 w 4092420"/>
                <a:gd name="connsiteY12" fmla="*/ 397957 h 4505242"/>
                <a:gd name="connsiteX13" fmla="*/ 1684992 w 4092420"/>
                <a:gd name="connsiteY13" fmla="*/ 846813 h 4505242"/>
                <a:gd name="connsiteX14" fmla="*/ 1251119 w 4092420"/>
                <a:gd name="connsiteY14" fmla="*/ 1120905 h 4505242"/>
                <a:gd name="connsiteX15" fmla="*/ 1192130 w 4092420"/>
                <a:gd name="connsiteY15" fmla="*/ 1199591 h 4505242"/>
                <a:gd name="connsiteX16" fmla="*/ 1340282 w 4092420"/>
                <a:gd name="connsiteY16" fmla="*/ 1387452 h 4505242"/>
                <a:gd name="connsiteX17" fmla="*/ 2435810 w 4092420"/>
                <a:gd name="connsiteY17" fmla="*/ 1696434 h 4505242"/>
                <a:gd name="connsiteX18" fmla="*/ 3497285 w 4092420"/>
                <a:gd name="connsiteY18" fmla="*/ 2094893 h 4505242"/>
                <a:gd name="connsiteX19" fmla="*/ 4090626 w 4092420"/>
                <a:gd name="connsiteY19" fmla="*/ 3021314 h 4505242"/>
                <a:gd name="connsiteX20" fmla="*/ 3866512 w 4092420"/>
                <a:gd name="connsiteY20" fmla="*/ 3774331 h 4505242"/>
                <a:gd name="connsiteX21" fmla="*/ 3346933 w 4092420"/>
                <a:gd name="connsiteY21" fmla="*/ 4379093 h 4505242"/>
                <a:gd name="connsiteX22" fmla="*/ 3193019 w 4092420"/>
                <a:gd name="connsiteY22" fmla="*/ 4491935 h 4505242"/>
                <a:gd name="connsiteX23" fmla="*/ 3066136 w 4092420"/>
                <a:gd name="connsiteY23" fmla="*/ 4505242 h 4505242"/>
                <a:gd name="connsiteX24" fmla="*/ 1339130 w 4092420"/>
                <a:gd name="connsiteY24" fmla="*/ 4504509 h 4505242"/>
                <a:gd name="connsiteX0" fmla="*/ 1341464 w 4094754"/>
                <a:gd name="connsiteY0" fmla="*/ 4490591 h 4491324"/>
                <a:gd name="connsiteX1" fmla="*/ 2824973 w 4094754"/>
                <a:gd name="connsiteY1" fmla="*/ 3455623 h 4491324"/>
                <a:gd name="connsiteX2" fmla="*/ 3120019 w 4094754"/>
                <a:gd name="connsiteY2" fmla="*/ 2864482 h 4491324"/>
                <a:gd name="connsiteX3" fmla="*/ 2687089 w 4094754"/>
                <a:gd name="connsiteY3" fmla="*/ 2249139 h 4491324"/>
                <a:gd name="connsiteX4" fmla="*/ 1675067 w 4094754"/>
                <a:gd name="connsiteY4" fmla="*/ 1921507 h 4491324"/>
                <a:gd name="connsiteX5" fmla="*/ 1064439 w 4094754"/>
                <a:gd name="connsiteY5" fmla="*/ 1671095 h 4491324"/>
                <a:gd name="connsiteX6" fmla="*/ 751790 w 4094754"/>
                <a:gd name="connsiteY6" fmla="*/ 1364733 h 4491324"/>
                <a:gd name="connsiteX7" fmla="*/ 943109 w 4094754"/>
                <a:gd name="connsiteY7" fmla="*/ 909276 h 4491324"/>
                <a:gd name="connsiteX8" fmla="*/ 1385704 w 4094754"/>
                <a:gd name="connsiteY8" fmla="*/ 639088 h 4491324"/>
                <a:gd name="connsiteX9" fmla="*/ 1332453 w 4094754"/>
                <a:gd name="connsiteY9" fmla="*/ 367904 h 4491324"/>
                <a:gd name="connsiteX10" fmla="*/ 3801 w 4094754"/>
                <a:gd name="connsiteY10" fmla="*/ 18898 h 4491324"/>
                <a:gd name="connsiteX11" fmla="*/ 1053174 w 4094754"/>
                <a:gd name="connsiteY11" fmla="*/ 275 h 4491324"/>
                <a:gd name="connsiteX12" fmla="*/ 1815571 w 4094754"/>
                <a:gd name="connsiteY12" fmla="*/ 384039 h 4491324"/>
                <a:gd name="connsiteX13" fmla="*/ 1687326 w 4094754"/>
                <a:gd name="connsiteY13" fmla="*/ 832895 h 4491324"/>
                <a:gd name="connsiteX14" fmla="*/ 1253453 w 4094754"/>
                <a:gd name="connsiteY14" fmla="*/ 1106987 h 4491324"/>
                <a:gd name="connsiteX15" fmla="*/ 1194464 w 4094754"/>
                <a:gd name="connsiteY15" fmla="*/ 1185673 h 4491324"/>
                <a:gd name="connsiteX16" fmla="*/ 1342616 w 4094754"/>
                <a:gd name="connsiteY16" fmla="*/ 1373534 h 4491324"/>
                <a:gd name="connsiteX17" fmla="*/ 2438144 w 4094754"/>
                <a:gd name="connsiteY17" fmla="*/ 1682516 h 4491324"/>
                <a:gd name="connsiteX18" fmla="*/ 3499619 w 4094754"/>
                <a:gd name="connsiteY18" fmla="*/ 2080975 h 4491324"/>
                <a:gd name="connsiteX19" fmla="*/ 4092960 w 4094754"/>
                <a:gd name="connsiteY19" fmla="*/ 3007396 h 4491324"/>
                <a:gd name="connsiteX20" fmla="*/ 3868846 w 4094754"/>
                <a:gd name="connsiteY20" fmla="*/ 3760413 h 4491324"/>
                <a:gd name="connsiteX21" fmla="*/ 3349267 w 4094754"/>
                <a:gd name="connsiteY21" fmla="*/ 4365175 h 4491324"/>
                <a:gd name="connsiteX22" fmla="*/ 3195353 w 4094754"/>
                <a:gd name="connsiteY22" fmla="*/ 4478017 h 4491324"/>
                <a:gd name="connsiteX23" fmla="*/ 3068470 w 4094754"/>
                <a:gd name="connsiteY23" fmla="*/ 4491324 h 4491324"/>
                <a:gd name="connsiteX24" fmla="*/ 1341464 w 4094754"/>
                <a:gd name="connsiteY24" fmla="*/ 4490591 h 4491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94754" h="4491324">
                  <a:moveTo>
                    <a:pt x="1341464" y="4490591"/>
                  </a:moveTo>
                  <a:cubicBezTo>
                    <a:pt x="1874559" y="4203193"/>
                    <a:pt x="2410169" y="3897040"/>
                    <a:pt x="2824973" y="3455623"/>
                  </a:cubicBezTo>
                  <a:cubicBezTo>
                    <a:pt x="2979621" y="3291022"/>
                    <a:pt x="3122429" y="3090377"/>
                    <a:pt x="3120019" y="2864482"/>
                  </a:cubicBezTo>
                  <a:cubicBezTo>
                    <a:pt x="3117296" y="2601812"/>
                    <a:pt x="2915499" y="2378850"/>
                    <a:pt x="2687089" y="2249139"/>
                  </a:cubicBezTo>
                  <a:cubicBezTo>
                    <a:pt x="2377898" y="2073431"/>
                    <a:pt x="2015691" y="2023454"/>
                    <a:pt x="1675067" y="1921507"/>
                  </a:cubicBezTo>
                  <a:cubicBezTo>
                    <a:pt x="1463946" y="1858328"/>
                    <a:pt x="1259111" y="1774299"/>
                    <a:pt x="1064439" y="1671095"/>
                  </a:cubicBezTo>
                  <a:cubicBezTo>
                    <a:pt x="931898" y="1600791"/>
                    <a:pt x="793805" y="1508799"/>
                    <a:pt x="751790" y="1364733"/>
                  </a:cubicBezTo>
                  <a:cubicBezTo>
                    <a:pt x="702860" y="1196883"/>
                    <a:pt x="837457" y="1030217"/>
                    <a:pt x="943109" y="909276"/>
                  </a:cubicBezTo>
                  <a:cubicBezTo>
                    <a:pt x="1048761" y="788335"/>
                    <a:pt x="1320813" y="729317"/>
                    <a:pt x="1385704" y="639088"/>
                  </a:cubicBezTo>
                  <a:cubicBezTo>
                    <a:pt x="1450595" y="548859"/>
                    <a:pt x="1562770" y="471269"/>
                    <a:pt x="1332453" y="367904"/>
                  </a:cubicBezTo>
                  <a:cubicBezTo>
                    <a:pt x="1102136" y="264539"/>
                    <a:pt x="205653" y="37813"/>
                    <a:pt x="3801" y="18898"/>
                  </a:cubicBezTo>
                  <a:cubicBezTo>
                    <a:pt x="-72809" y="11719"/>
                    <a:pt x="1033602" y="1099"/>
                    <a:pt x="1053174" y="275"/>
                  </a:cubicBezTo>
                  <a:cubicBezTo>
                    <a:pt x="1285864" y="-9527"/>
                    <a:pt x="1709879" y="245269"/>
                    <a:pt x="1815571" y="384039"/>
                  </a:cubicBezTo>
                  <a:cubicBezTo>
                    <a:pt x="1921263" y="522809"/>
                    <a:pt x="1820914" y="725606"/>
                    <a:pt x="1687326" y="832895"/>
                  </a:cubicBezTo>
                  <a:cubicBezTo>
                    <a:pt x="1553738" y="940289"/>
                    <a:pt x="1384107" y="996239"/>
                    <a:pt x="1253453" y="1106987"/>
                  </a:cubicBezTo>
                  <a:cubicBezTo>
                    <a:pt x="1228097" y="1128465"/>
                    <a:pt x="1203370" y="1153507"/>
                    <a:pt x="1194464" y="1185673"/>
                  </a:cubicBezTo>
                  <a:cubicBezTo>
                    <a:pt x="1171204" y="1269807"/>
                    <a:pt x="1262883" y="1338120"/>
                    <a:pt x="1342616" y="1373534"/>
                  </a:cubicBezTo>
                  <a:cubicBezTo>
                    <a:pt x="1689841" y="1528077"/>
                    <a:pt x="2067555" y="1598067"/>
                    <a:pt x="2438144" y="1682516"/>
                  </a:cubicBezTo>
                  <a:cubicBezTo>
                    <a:pt x="2808733" y="1766964"/>
                    <a:pt x="3183199" y="1870272"/>
                    <a:pt x="3499619" y="2080975"/>
                  </a:cubicBezTo>
                  <a:cubicBezTo>
                    <a:pt x="3816040" y="2291678"/>
                    <a:pt x="4069595" y="2628005"/>
                    <a:pt x="4092960" y="3007396"/>
                  </a:cubicBezTo>
                  <a:cubicBezTo>
                    <a:pt x="4109305" y="3273210"/>
                    <a:pt x="4012388" y="3536090"/>
                    <a:pt x="3868846" y="3760413"/>
                  </a:cubicBezTo>
                  <a:cubicBezTo>
                    <a:pt x="3725200" y="3984737"/>
                    <a:pt x="3536500" y="4175847"/>
                    <a:pt x="3349267" y="4365175"/>
                  </a:cubicBezTo>
                  <a:cubicBezTo>
                    <a:pt x="3304109" y="4410857"/>
                    <a:pt x="3256437" y="4458111"/>
                    <a:pt x="3195353" y="4478017"/>
                  </a:cubicBezTo>
                  <a:cubicBezTo>
                    <a:pt x="3154805" y="4491219"/>
                    <a:pt x="3111218" y="4491324"/>
                    <a:pt x="3068470" y="4491324"/>
                  </a:cubicBezTo>
                  <a:lnTo>
                    <a:pt x="1341464" y="4490591"/>
                  </a:lnTo>
                  <a:close/>
                </a:path>
              </a:pathLst>
            </a:custGeom>
            <a:solidFill>
              <a:schemeClr val="bg2"/>
            </a:solidFill>
            <a:ln w="10463" cap="flat">
              <a:solidFill>
                <a:schemeClr val="bg2">
                  <a:lumMod val="90000"/>
                </a:scheme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396054-AD45-88E7-BFE8-776966009BD8}"/>
                </a:ext>
              </a:extLst>
            </p:cNvPr>
            <p:cNvSpPr/>
            <p:nvPr/>
          </p:nvSpPr>
          <p:spPr>
            <a:xfrm>
              <a:off x="3938546" y="1837020"/>
              <a:ext cx="3572999" cy="4667260"/>
            </a:xfrm>
            <a:custGeom>
              <a:avLst/>
              <a:gdLst>
                <a:gd name="connsiteX0" fmla="*/ 2142439 w 3325587"/>
                <a:gd name="connsiteY0" fmla="*/ 4344077 h 4344076"/>
                <a:gd name="connsiteX1" fmla="*/ 3036590 w 3325587"/>
                <a:gd name="connsiteY1" fmla="*/ 3644808 h 4344076"/>
                <a:gd name="connsiteX2" fmla="*/ 3259027 w 3325587"/>
                <a:gd name="connsiteY2" fmla="*/ 3296641 h 4344076"/>
                <a:gd name="connsiteX3" fmla="*/ 3323882 w 3325587"/>
                <a:gd name="connsiteY3" fmla="*/ 3029884 h 4344076"/>
                <a:gd name="connsiteX4" fmla="*/ 3185160 w 3325587"/>
                <a:gd name="connsiteY4" fmla="*/ 2544147 h 4344076"/>
                <a:gd name="connsiteX5" fmla="*/ 2894200 w 3325587"/>
                <a:gd name="connsiteY5" fmla="*/ 2227412 h 4344076"/>
                <a:gd name="connsiteX6" fmla="*/ 2520887 w 3325587"/>
                <a:gd name="connsiteY6" fmla="*/ 2000469 h 4344076"/>
                <a:gd name="connsiteX7" fmla="*/ 1542707 w 3325587"/>
                <a:gd name="connsiteY7" fmla="*/ 1724073 h 4344076"/>
                <a:gd name="connsiteX8" fmla="*/ 1228278 w 3325587"/>
                <a:gd name="connsiteY8" fmla="*/ 1644653 h 4344076"/>
                <a:gd name="connsiteX9" fmla="*/ 1085260 w 3325587"/>
                <a:gd name="connsiteY9" fmla="*/ 1601696 h 4344076"/>
                <a:gd name="connsiteX10" fmla="*/ 945385 w 3325587"/>
                <a:gd name="connsiteY10" fmla="*/ 1527200 h 4344076"/>
                <a:gd name="connsiteX11" fmla="*/ 707127 w 3325587"/>
                <a:gd name="connsiteY11" fmla="*/ 1362913 h 4344076"/>
                <a:gd name="connsiteX12" fmla="*/ 626869 w 3325587"/>
                <a:gd name="connsiteY12" fmla="*/ 1251852 h 4344076"/>
                <a:gd name="connsiteX13" fmla="*/ 855488 w 3325587"/>
                <a:gd name="connsiteY13" fmla="*/ 924849 h 4344076"/>
                <a:gd name="connsiteX14" fmla="*/ 1215390 w 3325587"/>
                <a:gd name="connsiteY14" fmla="*/ 727034 h 4344076"/>
                <a:gd name="connsiteX15" fmla="*/ 1307592 w 3325587"/>
                <a:gd name="connsiteY15" fmla="*/ 467192 h 4344076"/>
                <a:gd name="connsiteX16" fmla="*/ 1115016 w 3325587"/>
                <a:gd name="connsiteY16" fmla="*/ 261518 h 4344076"/>
                <a:gd name="connsiteX17" fmla="*/ 862403 w 3325587"/>
                <a:gd name="connsiteY17" fmla="*/ 176756 h 4344076"/>
                <a:gd name="connsiteX18" fmla="*/ 650967 w 3325587"/>
                <a:gd name="connsiteY18" fmla="*/ 119968 h 4344076"/>
                <a:gd name="connsiteX19" fmla="*/ 184823 w 3325587"/>
                <a:gd name="connsiteY19" fmla="*/ 18755 h 4344076"/>
                <a:gd name="connsiteX20" fmla="*/ 0 w 3325587"/>
                <a:gd name="connsiteY20" fmla="*/ 0 h 4344076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862403 w 3325587"/>
                <a:gd name="connsiteY16" fmla="*/ 176756 h 4344077"/>
                <a:gd name="connsiteX17" fmla="*/ 650967 w 3325587"/>
                <a:gd name="connsiteY17" fmla="*/ 119968 h 4344077"/>
                <a:gd name="connsiteX18" fmla="*/ 184823 w 3325587"/>
                <a:gd name="connsiteY18" fmla="*/ 18755 h 4344077"/>
                <a:gd name="connsiteX19" fmla="*/ 0 w 3325587"/>
                <a:gd name="connsiteY19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184823 w 3325587"/>
                <a:gd name="connsiteY17" fmla="*/ 18755 h 4344077"/>
                <a:gd name="connsiteX18" fmla="*/ 0 w 3325587"/>
                <a:gd name="connsiteY18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307592 w 3325587"/>
                <a:gd name="connsiteY15" fmla="*/ 467192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15390 w 3325587"/>
                <a:gd name="connsiteY14" fmla="*/ 727034 h 4344077"/>
                <a:gd name="connsiteX15" fmla="*/ 1246125 w 3325587"/>
                <a:gd name="connsiteY15" fmla="*/ 396268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05934 w 3325587"/>
                <a:gd name="connsiteY14" fmla="*/ 703393 h 4344077"/>
                <a:gd name="connsiteX15" fmla="*/ 1246125 w 3325587"/>
                <a:gd name="connsiteY15" fmla="*/ 396268 h 4344077"/>
                <a:gd name="connsiteX16" fmla="*/ 650967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707127 w 3325587"/>
                <a:gd name="connsiteY11" fmla="*/ 1362913 h 4344077"/>
                <a:gd name="connsiteX12" fmla="*/ 626869 w 3325587"/>
                <a:gd name="connsiteY12" fmla="*/ 1251852 h 4344077"/>
                <a:gd name="connsiteX13" fmla="*/ 855488 w 3325587"/>
                <a:gd name="connsiteY13" fmla="*/ 924849 h 4344077"/>
                <a:gd name="connsiteX14" fmla="*/ 1205934 w 3325587"/>
                <a:gd name="connsiteY14" fmla="*/ 703393 h 4344077"/>
                <a:gd name="connsiteX15" fmla="*/ 1246125 w 3325587"/>
                <a:gd name="connsiteY15" fmla="*/ 396268 h 4344077"/>
                <a:gd name="connsiteX16" fmla="*/ 726619 w 3325587"/>
                <a:gd name="connsiteY16" fmla="*/ 119968 h 4344077"/>
                <a:gd name="connsiteX17" fmla="*/ 0 w 3325587"/>
                <a:gd name="connsiteY17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626869 w 3325587"/>
                <a:gd name="connsiteY11" fmla="*/ 1251852 h 4344077"/>
                <a:gd name="connsiteX12" fmla="*/ 855488 w 3325587"/>
                <a:gd name="connsiteY12" fmla="*/ 924849 h 4344077"/>
                <a:gd name="connsiteX13" fmla="*/ 1205934 w 3325587"/>
                <a:gd name="connsiteY13" fmla="*/ 703393 h 4344077"/>
                <a:gd name="connsiteX14" fmla="*/ 1246125 w 3325587"/>
                <a:gd name="connsiteY14" fmla="*/ 396268 h 4344077"/>
                <a:gd name="connsiteX15" fmla="*/ 726619 w 3325587"/>
                <a:gd name="connsiteY15" fmla="*/ 119968 h 4344077"/>
                <a:gd name="connsiteX16" fmla="*/ 0 w 3325587"/>
                <a:gd name="connsiteY16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945385 w 3325587"/>
                <a:gd name="connsiteY10" fmla="*/ 1527200 h 4344077"/>
                <a:gd name="connsiteX11" fmla="*/ 626869 w 3325587"/>
                <a:gd name="connsiteY11" fmla="*/ 1251852 h 4344077"/>
                <a:gd name="connsiteX12" fmla="*/ 855488 w 3325587"/>
                <a:gd name="connsiteY12" fmla="*/ 924849 h 4344077"/>
                <a:gd name="connsiteX13" fmla="*/ 1205934 w 3325587"/>
                <a:gd name="connsiteY13" fmla="*/ 703393 h 4344077"/>
                <a:gd name="connsiteX14" fmla="*/ 1246125 w 3325587"/>
                <a:gd name="connsiteY14" fmla="*/ 396268 h 4344077"/>
                <a:gd name="connsiteX15" fmla="*/ 726619 w 3325587"/>
                <a:gd name="connsiteY15" fmla="*/ 119968 h 4344077"/>
                <a:gd name="connsiteX16" fmla="*/ 0 w 3325587"/>
                <a:gd name="connsiteY16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1085260 w 3325587"/>
                <a:gd name="connsiteY9" fmla="*/ 1601696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28278 w 3325587"/>
                <a:gd name="connsiteY8" fmla="*/ 1644653 h 4344077"/>
                <a:gd name="connsiteX9" fmla="*/ 929229 w 3325587"/>
                <a:gd name="connsiteY9" fmla="*/ 1544957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  <a:gd name="connsiteX0" fmla="*/ 2142439 w 3325587"/>
                <a:gd name="connsiteY0" fmla="*/ 4344077 h 4344077"/>
                <a:gd name="connsiteX1" fmla="*/ 3036590 w 3325587"/>
                <a:gd name="connsiteY1" fmla="*/ 3644808 h 4344077"/>
                <a:gd name="connsiteX2" fmla="*/ 3259027 w 3325587"/>
                <a:gd name="connsiteY2" fmla="*/ 3296641 h 4344077"/>
                <a:gd name="connsiteX3" fmla="*/ 3323882 w 3325587"/>
                <a:gd name="connsiteY3" fmla="*/ 3029884 h 4344077"/>
                <a:gd name="connsiteX4" fmla="*/ 3185160 w 3325587"/>
                <a:gd name="connsiteY4" fmla="*/ 2544147 h 4344077"/>
                <a:gd name="connsiteX5" fmla="*/ 2894200 w 3325587"/>
                <a:gd name="connsiteY5" fmla="*/ 2227412 h 4344077"/>
                <a:gd name="connsiteX6" fmla="*/ 2520887 w 3325587"/>
                <a:gd name="connsiteY6" fmla="*/ 2000469 h 4344077"/>
                <a:gd name="connsiteX7" fmla="*/ 1542707 w 3325587"/>
                <a:gd name="connsiteY7" fmla="*/ 1724073 h 4344077"/>
                <a:gd name="connsiteX8" fmla="*/ 1242463 w 3325587"/>
                <a:gd name="connsiteY8" fmla="*/ 1658838 h 4344077"/>
                <a:gd name="connsiteX9" fmla="*/ 929229 w 3325587"/>
                <a:gd name="connsiteY9" fmla="*/ 1544957 h 4344077"/>
                <a:gd name="connsiteX10" fmla="*/ 626869 w 3325587"/>
                <a:gd name="connsiteY10" fmla="*/ 1251852 h 4344077"/>
                <a:gd name="connsiteX11" fmla="*/ 855488 w 3325587"/>
                <a:gd name="connsiteY11" fmla="*/ 924849 h 4344077"/>
                <a:gd name="connsiteX12" fmla="*/ 1205934 w 3325587"/>
                <a:gd name="connsiteY12" fmla="*/ 703393 h 4344077"/>
                <a:gd name="connsiteX13" fmla="*/ 1246125 w 3325587"/>
                <a:gd name="connsiteY13" fmla="*/ 396268 h 4344077"/>
                <a:gd name="connsiteX14" fmla="*/ 726619 w 3325587"/>
                <a:gd name="connsiteY14" fmla="*/ 119968 h 4344077"/>
                <a:gd name="connsiteX15" fmla="*/ 0 w 3325587"/>
                <a:gd name="connsiteY15" fmla="*/ 0 h 434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25587" h="4344077">
                  <a:moveTo>
                    <a:pt x="2142439" y="4344077"/>
                  </a:moveTo>
                  <a:cubicBezTo>
                    <a:pt x="2479396" y="4164702"/>
                    <a:pt x="2788063" y="3936292"/>
                    <a:pt x="3036590" y="3644808"/>
                  </a:cubicBezTo>
                  <a:cubicBezTo>
                    <a:pt x="3125753" y="3540243"/>
                    <a:pt x="3201505" y="3421428"/>
                    <a:pt x="3259027" y="3296641"/>
                  </a:cubicBezTo>
                  <a:cubicBezTo>
                    <a:pt x="3296746" y="3214811"/>
                    <a:pt x="3317491" y="3119466"/>
                    <a:pt x="3323882" y="3029884"/>
                  </a:cubicBezTo>
                  <a:cubicBezTo>
                    <a:pt x="3336351" y="2855538"/>
                    <a:pt x="3279458" y="2689365"/>
                    <a:pt x="3185160" y="2544147"/>
                  </a:cubicBezTo>
                  <a:cubicBezTo>
                    <a:pt x="3106684" y="2423446"/>
                    <a:pt x="3005367" y="2318252"/>
                    <a:pt x="2894200" y="2227412"/>
                  </a:cubicBezTo>
                  <a:cubicBezTo>
                    <a:pt x="2781357" y="2135105"/>
                    <a:pt x="2656361" y="2055162"/>
                    <a:pt x="2520887" y="2000469"/>
                  </a:cubicBezTo>
                  <a:cubicBezTo>
                    <a:pt x="2206352" y="1873272"/>
                    <a:pt x="1870548" y="1806216"/>
                    <a:pt x="1542707" y="1724073"/>
                  </a:cubicBezTo>
                  <a:lnTo>
                    <a:pt x="1242463" y="1658838"/>
                  </a:lnTo>
                  <a:cubicBezTo>
                    <a:pt x="1193952" y="1646475"/>
                    <a:pt x="1031828" y="1612788"/>
                    <a:pt x="929229" y="1544957"/>
                  </a:cubicBezTo>
                  <a:cubicBezTo>
                    <a:pt x="826630" y="1477126"/>
                    <a:pt x="639159" y="1355203"/>
                    <a:pt x="626869" y="1251852"/>
                  </a:cubicBezTo>
                  <a:cubicBezTo>
                    <a:pt x="614579" y="1148501"/>
                    <a:pt x="758977" y="1016259"/>
                    <a:pt x="855488" y="924849"/>
                  </a:cubicBezTo>
                  <a:cubicBezTo>
                    <a:pt x="951999" y="833439"/>
                    <a:pt x="1140828" y="791490"/>
                    <a:pt x="1205934" y="703393"/>
                  </a:cubicBezTo>
                  <a:cubicBezTo>
                    <a:pt x="1271040" y="615296"/>
                    <a:pt x="1326011" y="493505"/>
                    <a:pt x="1246125" y="396268"/>
                  </a:cubicBezTo>
                  <a:cubicBezTo>
                    <a:pt x="1166239" y="299031"/>
                    <a:pt x="949626" y="181815"/>
                    <a:pt x="726619" y="119968"/>
                  </a:cubicBezTo>
                  <a:cubicBezTo>
                    <a:pt x="557220" y="72988"/>
                    <a:pt x="135618" y="24993"/>
                    <a:pt x="0" y="0"/>
                  </a:cubicBezTo>
                </a:path>
              </a:pathLst>
            </a:custGeom>
            <a:noFill/>
            <a:ln w="10463" cap="flat">
              <a:solidFill>
                <a:schemeClr val="bg1">
                  <a:lumMod val="65000"/>
                </a:schemeClr>
              </a:solidFill>
              <a:prstDash val="lgDash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DEF57A-DCA6-FE31-38A3-B366B701B9AF}"/>
              </a:ext>
            </a:extLst>
          </p:cNvPr>
          <p:cNvSpPr txBox="1"/>
          <p:nvPr/>
        </p:nvSpPr>
        <p:spPr>
          <a:xfrm>
            <a:off x="7240720" y="4186771"/>
            <a:ext cx="1321854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Week – 1 Mon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D82B7-AA7A-576E-65C7-46E7D92A9CB2}"/>
              </a:ext>
            </a:extLst>
          </p:cNvPr>
          <p:cNvSpPr txBox="1"/>
          <p:nvPr/>
        </p:nvSpPr>
        <p:spPr>
          <a:xfrm>
            <a:off x="7112900" y="4583845"/>
            <a:ext cx="2296569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/>
            <a:r>
              <a:rPr lang="en-US" sz="1200" dirty="0">
                <a:solidFill>
                  <a:sysClr val="windowText" lastClr="000000"/>
                </a:solidFill>
              </a:rPr>
              <a:t>Kick starting with basic </a:t>
            </a:r>
            <a:r>
              <a:rPr lang="en-US" sz="1200" b="1" u="sng" dirty="0">
                <a:solidFill>
                  <a:sysClr val="windowText" lastClr="000000"/>
                </a:solidFill>
              </a:rPr>
              <a:t>JAVA</a:t>
            </a:r>
            <a:r>
              <a:rPr lang="en-US" sz="1200" dirty="0">
                <a:solidFill>
                  <a:sysClr val="windowText" lastClr="000000"/>
                </a:solidFill>
              </a:rPr>
              <a:t> Programming session</a:t>
            </a:r>
          </a:p>
          <a:p>
            <a:pPr fontAlgn="base"/>
            <a:r>
              <a:rPr lang="en-US" sz="1200" dirty="0"/>
              <a:t>1. Subhash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2D181-D8BF-70EA-480C-722F3AE692B0}"/>
              </a:ext>
            </a:extLst>
          </p:cNvPr>
          <p:cNvSpPr txBox="1"/>
          <p:nvPr/>
        </p:nvSpPr>
        <p:spPr>
          <a:xfrm>
            <a:off x="5844377" y="2485897"/>
            <a:ext cx="1856390" cy="6001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/>
            <a:r>
              <a:rPr lang="en-US" sz="1100" dirty="0">
                <a:solidFill>
                  <a:sysClr val="windowText" lastClr="000000"/>
                </a:solidFill>
              </a:rPr>
              <a:t>Continue Week 1 add additional feature </a:t>
            </a:r>
          </a:p>
          <a:p>
            <a:pPr fontAlgn="base"/>
            <a:r>
              <a:rPr lang="en-US" sz="1100" dirty="0"/>
              <a:t>3. Kathiresan</a:t>
            </a:r>
            <a:endParaRPr 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270394-EA32-B8F4-7BDF-B970D165D03A}"/>
              </a:ext>
            </a:extLst>
          </p:cNvPr>
          <p:cNvSpPr txBox="1"/>
          <p:nvPr/>
        </p:nvSpPr>
        <p:spPr>
          <a:xfrm>
            <a:off x="4608570" y="1306129"/>
            <a:ext cx="206706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fontAlgn="base"/>
            <a:r>
              <a:rPr lang="en-US" sz="1200" dirty="0">
                <a:solidFill>
                  <a:sysClr val="windowText" lastClr="000000"/>
                </a:solidFill>
              </a:rPr>
              <a:t>Tool Quiz –Reward for total 3 times winner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2ED3F-6120-2870-D8D7-D0EBA6875614}"/>
              </a:ext>
            </a:extLst>
          </p:cNvPr>
          <p:cNvSpPr txBox="1"/>
          <p:nvPr/>
        </p:nvSpPr>
        <p:spPr>
          <a:xfrm>
            <a:off x="2264322" y="4061523"/>
            <a:ext cx="1863606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base"/>
            <a:r>
              <a:rPr lang="en-US" sz="1200" dirty="0">
                <a:solidFill>
                  <a:sysClr val="windowText" lastClr="000000"/>
                </a:solidFill>
              </a:rPr>
              <a:t>Continue Week 1 add additional feature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2. </a:t>
            </a:r>
            <a:r>
              <a:rPr lang="en-US" sz="1200" dirty="0"/>
              <a:t>Radha Krishnan</a:t>
            </a:r>
          </a:p>
          <a:p>
            <a:pPr algn="r" fontAlgn="base"/>
            <a:r>
              <a:rPr lang="en-US" sz="14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2D8F70-22D1-2109-79FD-484F573B2925}"/>
              </a:ext>
            </a:extLst>
          </p:cNvPr>
          <p:cNvSpPr txBox="1"/>
          <p:nvPr/>
        </p:nvSpPr>
        <p:spPr>
          <a:xfrm>
            <a:off x="126185" y="2329994"/>
            <a:ext cx="1826674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fontAlgn="base"/>
            <a:r>
              <a:rPr lang="en-US" sz="1200" dirty="0">
                <a:solidFill>
                  <a:sysClr val="windowText" lastClr="000000"/>
                </a:solidFill>
              </a:rPr>
              <a:t>Continue Week 2 add additional feature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4. </a:t>
            </a:r>
            <a:r>
              <a:rPr lang="en-US" sz="1200" dirty="0"/>
              <a:t>Gowtham</a:t>
            </a:r>
          </a:p>
          <a:p>
            <a:pPr algn="r" fontAlgn="base"/>
            <a:r>
              <a:rPr lang="en-US" sz="1400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867F64-0D36-8F7F-C4CB-D3CA04D31644}"/>
              </a:ext>
            </a:extLst>
          </p:cNvPr>
          <p:cNvGrpSpPr/>
          <p:nvPr/>
        </p:nvGrpSpPr>
        <p:grpSpPr>
          <a:xfrm>
            <a:off x="2668939" y="3225725"/>
            <a:ext cx="2089956" cy="1705998"/>
            <a:chOff x="4271597" y="3531378"/>
            <a:chExt cx="2089956" cy="170599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C84FC3-7C73-9134-02CD-1C12B3A49CF8}"/>
                </a:ext>
              </a:extLst>
            </p:cNvPr>
            <p:cNvGrpSpPr/>
            <p:nvPr/>
          </p:nvGrpSpPr>
          <p:grpSpPr>
            <a:xfrm>
              <a:off x="4271597" y="3531378"/>
              <a:ext cx="2089956" cy="1705998"/>
              <a:chOff x="4271597" y="3531378"/>
              <a:chExt cx="2089956" cy="170599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D1441E-A796-1BEE-7AB1-4FF7E1D49339}"/>
                  </a:ext>
                </a:extLst>
              </p:cNvPr>
              <p:cNvSpPr/>
              <p:nvPr/>
            </p:nvSpPr>
            <p:spPr bwMode="auto">
              <a:xfrm>
                <a:off x="4271597" y="3911600"/>
                <a:ext cx="1558290" cy="43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E3A0E81-ED16-A43E-407F-5E3315F41E6A}"/>
                  </a:ext>
                </a:extLst>
              </p:cNvPr>
              <p:cNvSpPr/>
              <p:nvPr/>
            </p:nvSpPr>
            <p:spPr>
              <a:xfrm>
                <a:off x="5278998" y="4882934"/>
                <a:ext cx="1082555" cy="354442"/>
              </a:xfrm>
              <a:custGeom>
                <a:avLst/>
                <a:gdLst>
                  <a:gd name="connsiteX0" fmla="*/ 1002906 w 1002906"/>
                  <a:gd name="connsiteY0" fmla="*/ 164182 h 328364"/>
                  <a:gd name="connsiteX1" fmla="*/ 501453 w 1002906"/>
                  <a:gd name="connsiteY1" fmla="*/ 328365 h 328364"/>
                  <a:gd name="connsiteX2" fmla="*/ 0 w 1002906"/>
                  <a:gd name="connsiteY2" fmla="*/ 164182 h 328364"/>
                  <a:gd name="connsiteX3" fmla="*/ 501453 w 1002906"/>
                  <a:gd name="connsiteY3" fmla="*/ 0 h 328364"/>
                  <a:gd name="connsiteX4" fmla="*/ 1002906 w 1002906"/>
                  <a:gd name="connsiteY4" fmla="*/ 164182 h 32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2906" h="328364">
                    <a:moveTo>
                      <a:pt x="1002906" y="164182"/>
                    </a:moveTo>
                    <a:cubicBezTo>
                      <a:pt x="1002906" y="254858"/>
                      <a:pt x="778398" y="328365"/>
                      <a:pt x="501453" y="328365"/>
                    </a:cubicBezTo>
                    <a:cubicBezTo>
                      <a:pt x="224509" y="328365"/>
                      <a:pt x="0" y="254858"/>
                      <a:pt x="0" y="164182"/>
                    </a:cubicBezTo>
                    <a:cubicBezTo>
                      <a:pt x="0" y="73507"/>
                      <a:pt x="224509" y="0"/>
                      <a:pt x="501453" y="0"/>
                    </a:cubicBezTo>
                    <a:cubicBezTo>
                      <a:pt x="778398" y="0"/>
                      <a:pt x="1002906" y="73507"/>
                      <a:pt x="1002906" y="164182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379FE1D-A778-7367-05B4-0007962702BE}"/>
                  </a:ext>
                </a:extLst>
              </p:cNvPr>
              <p:cNvSpPr/>
              <p:nvPr/>
            </p:nvSpPr>
            <p:spPr>
              <a:xfrm>
                <a:off x="5546131" y="4965834"/>
                <a:ext cx="548290" cy="182084"/>
              </a:xfrm>
              <a:custGeom>
                <a:avLst/>
                <a:gdLst>
                  <a:gd name="connsiteX0" fmla="*/ 507949 w 507949"/>
                  <a:gd name="connsiteY0" fmla="*/ 84344 h 168687"/>
                  <a:gd name="connsiteX1" fmla="*/ 253975 w 507949"/>
                  <a:gd name="connsiteY1" fmla="*/ 168688 h 168687"/>
                  <a:gd name="connsiteX2" fmla="*/ 0 w 507949"/>
                  <a:gd name="connsiteY2" fmla="*/ 84344 h 168687"/>
                  <a:gd name="connsiteX3" fmla="*/ 253975 w 507949"/>
                  <a:gd name="connsiteY3" fmla="*/ 0 h 168687"/>
                  <a:gd name="connsiteX4" fmla="*/ 507949 w 507949"/>
                  <a:gd name="connsiteY4" fmla="*/ 84344 h 168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949" h="168687">
                    <a:moveTo>
                      <a:pt x="507949" y="84344"/>
                    </a:moveTo>
                    <a:cubicBezTo>
                      <a:pt x="507949" y="130926"/>
                      <a:pt x="394241" y="168688"/>
                      <a:pt x="253975" y="168688"/>
                    </a:cubicBezTo>
                    <a:cubicBezTo>
                      <a:pt x="113708" y="168688"/>
                      <a:pt x="0" y="130926"/>
                      <a:pt x="0" y="84344"/>
                    </a:cubicBezTo>
                    <a:cubicBezTo>
                      <a:pt x="0" y="37762"/>
                      <a:pt x="113708" y="0"/>
                      <a:pt x="253975" y="0"/>
                    </a:cubicBezTo>
                    <a:cubicBezTo>
                      <a:pt x="394241" y="0"/>
                      <a:pt x="507949" y="37762"/>
                      <a:pt x="507949" y="843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821E86E-3E17-9D16-A6B4-441CBD2BD50A}"/>
                  </a:ext>
                </a:extLst>
              </p:cNvPr>
              <p:cNvSpPr/>
              <p:nvPr/>
            </p:nvSpPr>
            <p:spPr>
              <a:xfrm>
                <a:off x="5728870" y="3531378"/>
                <a:ext cx="182811" cy="152538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A274056-6840-3FBE-CBFF-D0A4F695F8DA}"/>
                  </a:ext>
                </a:extLst>
              </p:cNvPr>
              <p:cNvSpPr/>
              <p:nvPr/>
            </p:nvSpPr>
            <p:spPr>
              <a:xfrm>
                <a:off x="5586280" y="3757290"/>
                <a:ext cx="467992" cy="622367"/>
              </a:xfrm>
              <a:custGeom>
                <a:avLst/>
                <a:gdLst>
                  <a:gd name="connsiteX0" fmla="*/ 433559 w 433559"/>
                  <a:gd name="connsiteY0" fmla="*/ 216780 h 576576"/>
                  <a:gd name="connsiteX1" fmla="*/ 216780 w 433559"/>
                  <a:gd name="connsiteY1" fmla="*/ 576577 h 576576"/>
                  <a:gd name="connsiteX2" fmla="*/ 0 w 433559"/>
                  <a:gd name="connsiteY2" fmla="*/ 216780 h 576576"/>
                  <a:gd name="connsiteX3" fmla="*/ 216780 w 433559"/>
                  <a:gd name="connsiteY3" fmla="*/ 0 h 576576"/>
                  <a:gd name="connsiteX4" fmla="*/ 433559 w 433559"/>
                  <a:gd name="connsiteY4" fmla="*/ 216780 h 576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559" h="576576">
                    <a:moveTo>
                      <a:pt x="433559" y="216780"/>
                    </a:moveTo>
                    <a:cubicBezTo>
                      <a:pt x="433559" y="336537"/>
                      <a:pt x="216780" y="576577"/>
                      <a:pt x="216780" y="576577"/>
                    </a:cubicBezTo>
                    <a:cubicBezTo>
                      <a:pt x="216780" y="576577"/>
                      <a:pt x="0" y="336432"/>
                      <a:pt x="0" y="216780"/>
                    </a:cubicBezTo>
                    <a:cubicBezTo>
                      <a:pt x="0" y="97126"/>
                      <a:pt x="97022" y="0"/>
                      <a:pt x="216780" y="0"/>
                    </a:cubicBezTo>
                    <a:cubicBezTo>
                      <a:pt x="336537" y="0"/>
                      <a:pt x="433559" y="97021"/>
                      <a:pt x="433559" y="21678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A6B6A4-2BB5-4376-BB69-13B73EBCB020}"/>
                </a:ext>
              </a:extLst>
            </p:cNvPr>
            <p:cNvSpPr txBox="1"/>
            <p:nvPr/>
          </p:nvSpPr>
          <p:spPr>
            <a:xfrm>
              <a:off x="5576507" y="3858954"/>
              <a:ext cx="562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30 M</a:t>
              </a:r>
              <a:endParaRPr lang="en-IN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7EE838-EAE5-7BEF-27C4-AF8E349AC475}"/>
              </a:ext>
            </a:extLst>
          </p:cNvPr>
          <p:cNvGrpSpPr/>
          <p:nvPr/>
        </p:nvGrpSpPr>
        <p:grpSpPr>
          <a:xfrm>
            <a:off x="5271899" y="1868475"/>
            <a:ext cx="2006168" cy="1473457"/>
            <a:chOff x="6874557" y="2174128"/>
            <a:chExt cx="2006168" cy="147345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BD8C3C1-0A97-8F17-999B-1027089A2C00}"/>
                </a:ext>
              </a:extLst>
            </p:cNvPr>
            <p:cNvGrpSpPr/>
            <p:nvPr/>
          </p:nvGrpSpPr>
          <p:grpSpPr>
            <a:xfrm>
              <a:off x="6874557" y="2174128"/>
              <a:ext cx="2006168" cy="1473457"/>
              <a:chOff x="6874557" y="2174128"/>
              <a:chExt cx="2006168" cy="147345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FBE7360-061A-49FF-245A-60C82033563D}"/>
                  </a:ext>
                </a:extLst>
              </p:cNvPr>
              <p:cNvSpPr/>
              <p:nvPr/>
            </p:nvSpPr>
            <p:spPr bwMode="auto">
              <a:xfrm>
                <a:off x="7310998" y="2399777"/>
                <a:ext cx="1569727" cy="396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3139947-538E-4CF9-111E-8C8E8DBF94EB}"/>
                  </a:ext>
                </a:extLst>
              </p:cNvPr>
              <p:cNvSpPr/>
              <p:nvPr/>
            </p:nvSpPr>
            <p:spPr>
              <a:xfrm>
                <a:off x="6874557" y="3341322"/>
                <a:ext cx="934852" cy="306263"/>
              </a:xfrm>
              <a:custGeom>
                <a:avLst/>
                <a:gdLst>
                  <a:gd name="connsiteX0" fmla="*/ 866070 w 866070"/>
                  <a:gd name="connsiteY0" fmla="*/ 141865 h 283730"/>
                  <a:gd name="connsiteX1" fmla="*/ 433035 w 866070"/>
                  <a:gd name="connsiteY1" fmla="*/ 283731 h 283730"/>
                  <a:gd name="connsiteX2" fmla="*/ 0 w 866070"/>
                  <a:gd name="connsiteY2" fmla="*/ 141865 h 283730"/>
                  <a:gd name="connsiteX3" fmla="*/ 433035 w 866070"/>
                  <a:gd name="connsiteY3" fmla="*/ 0 h 283730"/>
                  <a:gd name="connsiteX4" fmla="*/ 866070 w 866070"/>
                  <a:gd name="connsiteY4" fmla="*/ 141865 h 283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070" h="283730">
                    <a:moveTo>
                      <a:pt x="866070" y="141865"/>
                    </a:moveTo>
                    <a:cubicBezTo>
                      <a:pt x="866070" y="220215"/>
                      <a:pt x="672194" y="283731"/>
                      <a:pt x="433035" y="283731"/>
                    </a:cubicBezTo>
                    <a:cubicBezTo>
                      <a:pt x="193877" y="283731"/>
                      <a:pt x="0" y="220215"/>
                      <a:pt x="0" y="141865"/>
                    </a:cubicBezTo>
                    <a:cubicBezTo>
                      <a:pt x="0" y="63515"/>
                      <a:pt x="193877" y="0"/>
                      <a:pt x="433035" y="0"/>
                    </a:cubicBezTo>
                    <a:cubicBezTo>
                      <a:pt x="672194" y="0"/>
                      <a:pt x="866070" y="63515"/>
                      <a:pt x="866070" y="141865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0151BCE-D962-BDA4-0820-FFBB2CB40111}"/>
                  </a:ext>
                </a:extLst>
              </p:cNvPr>
              <p:cNvSpPr/>
              <p:nvPr/>
            </p:nvSpPr>
            <p:spPr>
              <a:xfrm>
                <a:off x="7105160" y="3413024"/>
                <a:ext cx="473646" cy="157203"/>
              </a:xfrm>
              <a:custGeom>
                <a:avLst/>
                <a:gdLst>
                  <a:gd name="connsiteX0" fmla="*/ 438798 w 438797"/>
                  <a:gd name="connsiteY0" fmla="*/ 72819 h 145637"/>
                  <a:gd name="connsiteX1" fmla="*/ 219399 w 438797"/>
                  <a:gd name="connsiteY1" fmla="*/ 145637 h 145637"/>
                  <a:gd name="connsiteX2" fmla="*/ 0 w 438797"/>
                  <a:gd name="connsiteY2" fmla="*/ 72819 h 145637"/>
                  <a:gd name="connsiteX3" fmla="*/ 219399 w 438797"/>
                  <a:gd name="connsiteY3" fmla="*/ 0 h 145637"/>
                  <a:gd name="connsiteX4" fmla="*/ 438798 w 438797"/>
                  <a:gd name="connsiteY4" fmla="*/ 72819 h 1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797" h="145637">
                    <a:moveTo>
                      <a:pt x="438798" y="72819"/>
                    </a:moveTo>
                    <a:cubicBezTo>
                      <a:pt x="438798" y="113035"/>
                      <a:pt x="340570" y="145637"/>
                      <a:pt x="219399" y="145637"/>
                    </a:cubicBezTo>
                    <a:cubicBezTo>
                      <a:pt x="98228" y="145637"/>
                      <a:pt x="0" y="113035"/>
                      <a:pt x="0" y="72819"/>
                    </a:cubicBezTo>
                    <a:cubicBezTo>
                      <a:pt x="0" y="32602"/>
                      <a:pt x="98228" y="0"/>
                      <a:pt x="219399" y="0"/>
                    </a:cubicBezTo>
                    <a:cubicBezTo>
                      <a:pt x="340570" y="0"/>
                      <a:pt x="438798" y="32602"/>
                      <a:pt x="438798" y="7281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2F0B483-8FE1-A236-F3B0-AB994D26BF9B}"/>
                  </a:ext>
                </a:extLst>
              </p:cNvPr>
              <p:cNvSpPr/>
              <p:nvPr/>
            </p:nvSpPr>
            <p:spPr>
              <a:xfrm>
                <a:off x="7263049" y="2174128"/>
                <a:ext cx="157868" cy="131738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1B3BAD4-7D46-AC8E-6753-E076B63E6C59}"/>
                  </a:ext>
                </a:extLst>
              </p:cNvPr>
              <p:cNvSpPr/>
              <p:nvPr/>
            </p:nvSpPr>
            <p:spPr>
              <a:xfrm>
                <a:off x="7139881" y="2369148"/>
                <a:ext cx="404205" cy="537545"/>
              </a:xfrm>
              <a:custGeom>
                <a:avLst/>
                <a:gdLst>
                  <a:gd name="connsiteX0" fmla="*/ 374466 w 374465"/>
                  <a:gd name="connsiteY0" fmla="*/ 187233 h 497995"/>
                  <a:gd name="connsiteX1" fmla="*/ 187233 w 374465"/>
                  <a:gd name="connsiteY1" fmla="*/ 497996 h 497995"/>
                  <a:gd name="connsiteX2" fmla="*/ 0 w 374465"/>
                  <a:gd name="connsiteY2" fmla="*/ 187233 h 497995"/>
                  <a:gd name="connsiteX3" fmla="*/ 187233 w 374465"/>
                  <a:gd name="connsiteY3" fmla="*/ 0 h 497995"/>
                  <a:gd name="connsiteX4" fmla="*/ 374466 w 374465"/>
                  <a:gd name="connsiteY4" fmla="*/ 187233 h 497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465" h="497995">
                    <a:moveTo>
                      <a:pt x="374466" y="187233"/>
                    </a:moveTo>
                    <a:cubicBezTo>
                      <a:pt x="374466" y="290646"/>
                      <a:pt x="187233" y="497996"/>
                      <a:pt x="187233" y="497996"/>
                    </a:cubicBezTo>
                    <a:cubicBezTo>
                      <a:pt x="187233" y="497996"/>
                      <a:pt x="0" y="290646"/>
                      <a:pt x="0" y="187233"/>
                    </a:cubicBezTo>
                    <a:cubicBezTo>
                      <a:pt x="0" y="83820"/>
                      <a:pt x="83820" y="0"/>
                      <a:pt x="187233" y="0"/>
                    </a:cubicBezTo>
                    <a:cubicBezTo>
                      <a:pt x="290646" y="0"/>
                      <a:pt x="374466" y="83820"/>
                      <a:pt x="374466" y="18723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68CA6C-6BA8-FD04-8B74-B81E72E2ABF5}"/>
                </a:ext>
              </a:extLst>
            </p:cNvPr>
            <p:cNvSpPr txBox="1"/>
            <p:nvPr/>
          </p:nvSpPr>
          <p:spPr>
            <a:xfrm>
              <a:off x="7076090" y="2436169"/>
              <a:ext cx="629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30 M</a:t>
              </a:r>
              <a:endParaRPr lang="en-IN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071B024-9400-3BF8-0A6E-D73755D9FC52}"/>
              </a:ext>
            </a:extLst>
          </p:cNvPr>
          <p:cNvGrpSpPr/>
          <p:nvPr/>
        </p:nvGrpSpPr>
        <p:grpSpPr>
          <a:xfrm>
            <a:off x="642736" y="1774874"/>
            <a:ext cx="1943017" cy="1300717"/>
            <a:chOff x="2245394" y="2080527"/>
            <a:chExt cx="1943017" cy="130071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DF54691-BA29-7497-473B-544D2A4826B7}"/>
                </a:ext>
              </a:extLst>
            </p:cNvPr>
            <p:cNvGrpSpPr/>
            <p:nvPr/>
          </p:nvGrpSpPr>
          <p:grpSpPr>
            <a:xfrm>
              <a:off x="2245394" y="2080527"/>
              <a:ext cx="1943017" cy="1300717"/>
              <a:chOff x="2245394" y="2080527"/>
              <a:chExt cx="1943017" cy="1300717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641476D-74EC-D592-B94D-237AB9EAE829}"/>
                  </a:ext>
                </a:extLst>
              </p:cNvPr>
              <p:cNvSpPr/>
              <p:nvPr/>
            </p:nvSpPr>
            <p:spPr bwMode="auto">
              <a:xfrm>
                <a:off x="2245394" y="2229070"/>
                <a:ext cx="1558290" cy="396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812847E-788C-D60A-6544-9261C05C2174}"/>
                  </a:ext>
                </a:extLst>
              </p:cNvPr>
              <p:cNvSpPr/>
              <p:nvPr/>
            </p:nvSpPr>
            <p:spPr>
              <a:xfrm>
                <a:off x="3363036" y="3110945"/>
                <a:ext cx="825375" cy="270299"/>
              </a:xfrm>
              <a:custGeom>
                <a:avLst/>
                <a:gdLst>
                  <a:gd name="connsiteX0" fmla="*/ 764648 w 764648"/>
                  <a:gd name="connsiteY0" fmla="*/ 125206 h 250412"/>
                  <a:gd name="connsiteX1" fmla="*/ 382324 w 764648"/>
                  <a:gd name="connsiteY1" fmla="*/ 250412 h 250412"/>
                  <a:gd name="connsiteX2" fmla="*/ 0 w 764648"/>
                  <a:gd name="connsiteY2" fmla="*/ 125206 h 250412"/>
                  <a:gd name="connsiteX3" fmla="*/ 382324 w 764648"/>
                  <a:gd name="connsiteY3" fmla="*/ 0 h 250412"/>
                  <a:gd name="connsiteX4" fmla="*/ 764648 w 764648"/>
                  <a:gd name="connsiteY4" fmla="*/ 125206 h 250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648" h="250412">
                    <a:moveTo>
                      <a:pt x="764648" y="125206"/>
                    </a:moveTo>
                    <a:cubicBezTo>
                      <a:pt x="764648" y="194355"/>
                      <a:pt x="593476" y="250412"/>
                      <a:pt x="382324" y="250412"/>
                    </a:cubicBezTo>
                    <a:cubicBezTo>
                      <a:pt x="171172" y="250412"/>
                      <a:pt x="0" y="194356"/>
                      <a:pt x="0" y="125206"/>
                    </a:cubicBezTo>
                    <a:cubicBezTo>
                      <a:pt x="0" y="56057"/>
                      <a:pt x="171172" y="0"/>
                      <a:pt x="382324" y="0"/>
                    </a:cubicBezTo>
                    <a:cubicBezTo>
                      <a:pt x="593476" y="0"/>
                      <a:pt x="764648" y="56057"/>
                      <a:pt x="764648" y="125206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EBD3786-A931-D1B7-CC23-F52AB8BF4BEB}"/>
                  </a:ext>
                </a:extLst>
              </p:cNvPr>
              <p:cNvSpPr/>
              <p:nvPr/>
            </p:nvSpPr>
            <p:spPr>
              <a:xfrm>
                <a:off x="3566723" y="3174166"/>
                <a:ext cx="418003" cy="138881"/>
              </a:xfrm>
              <a:custGeom>
                <a:avLst/>
                <a:gdLst>
                  <a:gd name="connsiteX0" fmla="*/ 387248 w 387248"/>
                  <a:gd name="connsiteY0" fmla="*/ 64332 h 128663"/>
                  <a:gd name="connsiteX1" fmla="*/ 193624 w 387248"/>
                  <a:gd name="connsiteY1" fmla="*/ 128664 h 128663"/>
                  <a:gd name="connsiteX2" fmla="*/ 0 w 387248"/>
                  <a:gd name="connsiteY2" fmla="*/ 64332 h 128663"/>
                  <a:gd name="connsiteX3" fmla="*/ 193624 w 387248"/>
                  <a:gd name="connsiteY3" fmla="*/ 0 h 128663"/>
                  <a:gd name="connsiteX4" fmla="*/ 387248 w 387248"/>
                  <a:gd name="connsiteY4" fmla="*/ 64332 h 12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248" h="128663">
                    <a:moveTo>
                      <a:pt x="387248" y="64332"/>
                    </a:moveTo>
                    <a:cubicBezTo>
                      <a:pt x="387248" y="99861"/>
                      <a:pt x="300560" y="128664"/>
                      <a:pt x="193624" y="128664"/>
                    </a:cubicBezTo>
                    <a:cubicBezTo>
                      <a:pt x="86688" y="128664"/>
                      <a:pt x="0" y="99862"/>
                      <a:pt x="0" y="64332"/>
                    </a:cubicBezTo>
                    <a:cubicBezTo>
                      <a:pt x="0" y="28802"/>
                      <a:pt x="86688" y="0"/>
                      <a:pt x="193624" y="0"/>
                    </a:cubicBezTo>
                    <a:cubicBezTo>
                      <a:pt x="300560" y="0"/>
                      <a:pt x="387248" y="28802"/>
                      <a:pt x="387248" y="6433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C2BDF22-6E2D-B4B1-660E-904EBF352021}"/>
                  </a:ext>
                </a:extLst>
              </p:cNvPr>
              <p:cNvSpPr/>
              <p:nvPr/>
            </p:nvSpPr>
            <p:spPr>
              <a:xfrm>
                <a:off x="3706023" y="2080527"/>
                <a:ext cx="139403" cy="116307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3F8F135-C180-4D30-E4A6-6874A9E9B5CF}"/>
                  </a:ext>
                </a:extLst>
              </p:cNvPr>
              <p:cNvSpPr/>
              <p:nvPr/>
            </p:nvSpPr>
            <p:spPr>
              <a:xfrm>
                <a:off x="3597259" y="2252546"/>
                <a:ext cx="356930" cy="474663"/>
              </a:xfrm>
              <a:custGeom>
                <a:avLst/>
                <a:gdLst>
                  <a:gd name="connsiteX0" fmla="*/ 330670 w 330669"/>
                  <a:gd name="connsiteY0" fmla="*/ 165335 h 439740"/>
                  <a:gd name="connsiteX1" fmla="*/ 165335 w 330669"/>
                  <a:gd name="connsiteY1" fmla="*/ 439741 h 439740"/>
                  <a:gd name="connsiteX2" fmla="*/ 0 w 330669"/>
                  <a:gd name="connsiteY2" fmla="*/ 165335 h 439740"/>
                  <a:gd name="connsiteX3" fmla="*/ 165335 w 330669"/>
                  <a:gd name="connsiteY3" fmla="*/ 0 h 439740"/>
                  <a:gd name="connsiteX4" fmla="*/ 330670 w 330669"/>
                  <a:gd name="connsiteY4" fmla="*/ 165335 h 43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669" h="439740">
                    <a:moveTo>
                      <a:pt x="330670" y="165335"/>
                    </a:moveTo>
                    <a:cubicBezTo>
                      <a:pt x="330670" y="256594"/>
                      <a:pt x="165335" y="439741"/>
                      <a:pt x="165335" y="439741"/>
                    </a:cubicBezTo>
                    <a:cubicBezTo>
                      <a:pt x="165335" y="439741"/>
                      <a:pt x="0" y="256699"/>
                      <a:pt x="0" y="165335"/>
                    </a:cubicBezTo>
                    <a:cubicBezTo>
                      <a:pt x="0" y="74076"/>
                      <a:pt x="73971" y="0"/>
                      <a:pt x="165335" y="0"/>
                    </a:cubicBezTo>
                    <a:cubicBezTo>
                      <a:pt x="256699" y="0"/>
                      <a:pt x="330670" y="74076"/>
                      <a:pt x="330670" y="16533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564DFF-35AB-379A-0FD5-3DD32AA18418}"/>
                </a:ext>
              </a:extLst>
            </p:cNvPr>
            <p:cNvSpPr txBox="1"/>
            <p:nvPr/>
          </p:nvSpPr>
          <p:spPr>
            <a:xfrm>
              <a:off x="3566723" y="2288189"/>
              <a:ext cx="489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  <a:cs typeface="Arial" pitchFamily="34" charset="0"/>
                </a:rPr>
                <a:t>30 M</a:t>
              </a:r>
              <a:endParaRPr lang="en-IN" sz="1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CA6417-7E7D-B794-F7F4-5F0ABE016B89}"/>
              </a:ext>
            </a:extLst>
          </p:cNvPr>
          <p:cNvGrpSpPr/>
          <p:nvPr/>
        </p:nvGrpSpPr>
        <p:grpSpPr>
          <a:xfrm>
            <a:off x="4040622" y="763042"/>
            <a:ext cx="1947806" cy="1191654"/>
            <a:chOff x="5643280" y="1068695"/>
            <a:chExt cx="1947806" cy="119165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041A60-C88D-1640-0507-A2055AB02D6A}"/>
                </a:ext>
              </a:extLst>
            </p:cNvPr>
            <p:cNvGrpSpPr/>
            <p:nvPr/>
          </p:nvGrpSpPr>
          <p:grpSpPr>
            <a:xfrm>
              <a:off x="5643280" y="1068695"/>
              <a:ext cx="1947806" cy="1191654"/>
              <a:chOff x="5643280" y="1068695"/>
              <a:chExt cx="1947806" cy="119165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D7BA4D1-BC27-394A-B886-F02CDE8A1451}"/>
                  </a:ext>
                </a:extLst>
              </p:cNvPr>
              <p:cNvSpPr/>
              <p:nvPr/>
            </p:nvSpPr>
            <p:spPr bwMode="auto">
              <a:xfrm>
                <a:off x="6021359" y="1199414"/>
                <a:ext cx="1569727" cy="39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261C96D-B899-4FA8-9861-897937782FFD}"/>
                  </a:ext>
                </a:extLst>
              </p:cNvPr>
              <p:cNvSpPr/>
              <p:nvPr/>
            </p:nvSpPr>
            <p:spPr>
              <a:xfrm>
                <a:off x="5643280" y="2012669"/>
                <a:ext cx="756160" cy="247680"/>
              </a:xfrm>
              <a:custGeom>
                <a:avLst/>
                <a:gdLst>
                  <a:gd name="connsiteX0" fmla="*/ 700526 w 700525"/>
                  <a:gd name="connsiteY0" fmla="*/ 114729 h 229457"/>
                  <a:gd name="connsiteX1" fmla="*/ 350263 w 700525"/>
                  <a:gd name="connsiteY1" fmla="*/ 229457 h 229457"/>
                  <a:gd name="connsiteX2" fmla="*/ 0 w 700525"/>
                  <a:gd name="connsiteY2" fmla="*/ 114729 h 229457"/>
                  <a:gd name="connsiteX3" fmla="*/ 350263 w 700525"/>
                  <a:gd name="connsiteY3" fmla="*/ 0 h 229457"/>
                  <a:gd name="connsiteX4" fmla="*/ 700526 w 700525"/>
                  <a:gd name="connsiteY4" fmla="*/ 114729 h 229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25" h="229457">
                    <a:moveTo>
                      <a:pt x="700526" y="114729"/>
                    </a:moveTo>
                    <a:cubicBezTo>
                      <a:pt x="700526" y="178091"/>
                      <a:pt x="543708" y="229457"/>
                      <a:pt x="350263" y="229457"/>
                    </a:cubicBezTo>
                    <a:cubicBezTo>
                      <a:pt x="156818" y="229457"/>
                      <a:pt x="0" y="178091"/>
                      <a:pt x="0" y="114729"/>
                    </a:cubicBezTo>
                    <a:cubicBezTo>
                      <a:pt x="0" y="51366"/>
                      <a:pt x="156818" y="0"/>
                      <a:pt x="350263" y="0"/>
                    </a:cubicBezTo>
                    <a:cubicBezTo>
                      <a:pt x="543708" y="0"/>
                      <a:pt x="700526" y="51366"/>
                      <a:pt x="700526" y="114729"/>
                    </a:cubicBezTo>
                    <a:close/>
                  </a:path>
                </a:pathLst>
              </a:custGeom>
              <a:noFill/>
              <a:ln w="10463" cap="flat">
                <a:solidFill>
                  <a:schemeClr val="accent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6FEC3BC-E361-E2A7-81EE-4907E68FCE23}"/>
                  </a:ext>
                </a:extLst>
              </p:cNvPr>
              <p:cNvSpPr/>
              <p:nvPr/>
            </p:nvSpPr>
            <p:spPr>
              <a:xfrm>
                <a:off x="5829888" y="2070574"/>
                <a:ext cx="382943" cy="127120"/>
              </a:xfrm>
              <a:custGeom>
                <a:avLst/>
                <a:gdLst>
                  <a:gd name="connsiteX0" fmla="*/ 354768 w 354768"/>
                  <a:gd name="connsiteY0" fmla="*/ 58884 h 117767"/>
                  <a:gd name="connsiteX1" fmla="*/ 177384 w 354768"/>
                  <a:gd name="connsiteY1" fmla="*/ 117767 h 117767"/>
                  <a:gd name="connsiteX2" fmla="*/ 0 w 354768"/>
                  <a:gd name="connsiteY2" fmla="*/ 58884 h 117767"/>
                  <a:gd name="connsiteX3" fmla="*/ 177384 w 354768"/>
                  <a:gd name="connsiteY3" fmla="*/ 0 h 117767"/>
                  <a:gd name="connsiteX4" fmla="*/ 354768 w 354768"/>
                  <a:gd name="connsiteY4" fmla="*/ 58884 h 11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768" h="117767">
                    <a:moveTo>
                      <a:pt x="354768" y="58884"/>
                    </a:moveTo>
                    <a:cubicBezTo>
                      <a:pt x="354768" y="91404"/>
                      <a:pt x="275350" y="117767"/>
                      <a:pt x="177384" y="117767"/>
                    </a:cubicBezTo>
                    <a:cubicBezTo>
                      <a:pt x="79417" y="117767"/>
                      <a:pt x="0" y="91404"/>
                      <a:pt x="0" y="58884"/>
                    </a:cubicBezTo>
                    <a:cubicBezTo>
                      <a:pt x="0" y="26363"/>
                      <a:pt x="79418" y="0"/>
                      <a:pt x="177384" y="0"/>
                    </a:cubicBezTo>
                    <a:cubicBezTo>
                      <a:pt x="275351" y="0"/>
                      <a:pt x="354768" y="26363"/>
                      <a:pt x="354768" y="5888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463" cap="flat">
                <a:noFill/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D243FE-2CC5-0B23-ADCC-A5C45B399071}"/>
                  </a:ext>
                </a:extLst>
              </p:cNvPr>
              <p:cNvSpPr/>
              <p:nvPr/>
            </p:nvSpPr>
            <p:spPr>
              <a:xfrm>
                <a:off x="5957543" y="1068695"/>
                <a:ext cx="127634" cy="106543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E30097D-0E25-B0B1-1E19-AD35B3D1ABFB}"/>
                  </a:ext>
                </a:extLst>
              </p:cNvPr>
              <p:cNvSpPr/>
              <p:nvPr/>
            </p:nvSpPr>
            <p:spPr>
              <a:xfrm>
                <a:off x="5857936" y="1226425"/>
                <a:ext cx="326847" cy="434741"/>
              </a:xfrm>
              <a:custGeom>
                <a:avLst/>
                <a:gdLst>
                  <a:gd name="connsiteX0" fmla="*/ 302800 w 302799"/>
                  <a:gd name="connsiteY0" fmla="*/ 151400 h 402755"/>
                  <a:gd name="connsiteX1" fmla="*/ 151400 w 302799"/>
                  <a:gd name="connsiteY1" fmla="*/ 402755 h 402755"/>
                  <a:gd name="connsiteX2" fmla="*/ 0 w 302799"/>
                  <a:gd name="connsiteY2" fmla="*/ 151400 h 402755"/>
                  <a:gd name="connsiteX3" fmla="*/ 151400 w 302799"/>
                  <a:gd name="connsiteY3" fmla="*/ 0 h 402755"/>
                  <a:gd name="connsiteX4" fmla="*/ 302800 w 302799"/>
                  <a:gd name="connsiteY4" fmla="*/ 151400 h 402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799" h="402755">
                    <a:moveTo>
                      <a:pt x="302800" y="151400"/>
                    </a:moveTo>
                    <a:cubicBezTo>
                      <a:pt x="302800" y="235010"/>
                      <a:pt x="151400" y="402755"/>
                      <a:pt x="151400" y="402755"/>
                    </a:cubicBezTo>
                    <a:cubicBezTo>
                      <a:pt x="151400" y="402755"/>
                      <a:pt x="0" y="235010"/>
                      <a:pt x="0" y="151400"/>
                    </a:cubicBezTo>
                    <a:cubicBezTo>
                      <a:pt x="0" y="67789"/>
                      <a:pt x="67789" y="0"/>
                      <a:pt x="151400" y="0"/>
                    </a:cubicBezTo>
                    <a:cubicBezTo>
                      <a:pt x="235010" y="0"/>
                      <a:pt x="302800" y="67789"/>
                      <a:pt x="302800" y="15140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04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3B8AD2-C076-9421-1AA9-FEB62010822F}"/>
                </a:ext>
              </a:extLst>
            </p:cNvPr>
            <p:cNvSpPr txBox="1"/>
            <p:nvPr/>
          </p:nvSpPr>
          <p:spPr>
            <a:xfrm>
              <a:off x="5829887" y="1277720"/>
              <a:ext cx="4515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cs typeface="Arial" pitchFamily="34" charset="0"/>
                </a:rPr>
                <a:t>30 M</a:t>
              </a:r>
              <a:endParaRPr lang="en-IN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9E0426B-970F-9BA5-06DD-6FDA5D50E2D9}"/>
              </a:ext>
            </a:extLst>
          </p:cNvPr>
          <p:cNvSpPr txBox="1"/>
          <p:nvPr/>
        </p:nvSpPr>
        <p:spPr>
          <a:xfrm>
            <a:off x="2668939" y="3668059"/>
            <a:ext cx="1282331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Week – 1 Fri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86F729-D87C-00A8-4AAA-81899F974922}"/>
              </a:ext>
            </a:extLst>
          </p:cNvPr>
          <p:cNvSpPr txBox="1"/>
          <p:nvPr/>
        </p:nvSpPr>
        <p:spPr>
          <a:xfrm>
            <a:off x="5988428" y="2138236"/>
            <a:ext cx="156972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Week 2 - Mon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1DD4D8-4484-E70A-9F39-423E35595115}"/>
              </a:ext>
            </a:extLst>
          </p:cNvPr>
          <p:cNvSpPr txBox="1"/>
          <p:nvPr/>
        </p:nvSpPr>
        <p:spPr>
          <a:xfrm>
            <a:off x="4588790" y="937873"/>
            <a:ext cx="111955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Week - 3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21AE0B-09E5-02B2-5EC9-986BF9F9102B}"/>
              </a:ext>
            </a:extLst>
          </p:cNvPr>
          <p:cNvSpPr txBox="1"/>
          <p:nvPr/>
        </p:nvSpPr>
        <p:spPr>
          <a:xfrm>
            <a:off x="642736" y="1967529"/>
            <a:ext cx="1292093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</a:rPr>
              <a:t>Week - 2 Fri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FEBBAC-FE6F-0B38-5556-8D95E4A130BA}"/>
              </a:ext>
            </a:extLst>
          </p:cNvPr>
          <p:cNvSpPr txBox="1"/>
          <p:nvPr/>
        </p:nvSpPr>
        <p:spPr>
          <a:xfrm>
            <a:off x="3012496" y="6176036"/>
            <a:ext cx="2878235" cy="523220"/>
          </a:xfrm>
          <a:prstGeom prst="rect">
            <a:avLst/>
          </a:prstGeom>
          <a:solidFill>
            <a:srgbClr val="E8E8E8"/>
          </a:solidFill>
          <a:ln>
            <a:solidFill>
              <a:srgbClr val="BBBBBB"/>
            </a:solidFill>
          </a:ln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1400" b="1" dirty="0">
                <a:solidFill>
                  <a:srgbClr val="BBBBBB"/>
                </a:solidFill>
              </a:rPr>
              <a:t>Pandiyan has already </a:t>
            </a:r>
          </a:p>
          <a:p>
            <a:pPr algn="ctr" fontAlgn="base"/>
            <a:r>
              <a:rPr lang="en-US" sz="1400" b="1" dirty="0">
                <a:solidFill>
                  <a:srgbClr val="BBBBBB"/>
                </a:solidFill>
              </a:rPr>
              <a:t>demoed workspace setup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13CA24-8D27-A4BA-E920-D83F2CA9FB08}"/>
              </a:ext>
            </a:extLst>
          </p:cNvPr>
          <p:cNvSpPr txBox="1"/>
          <p:nvPr/>
        </p:nvSpPr>
        <p:spPr>
          <a:xfrm>
            <a:off x="964364" y="997132"/>
            <a:ext cx="2878235" cy="52322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1400" b="1" dirty="0">
                <a:solidFill>
                  <a:srgbClr val="BBBBBB"/>
                </a:solidFill>
              </a:rPr>
              <a:t>Try automating their own work using automation.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84B00F-9146-F9C3-7BE9-75B4309E1478}"/>
              </a:ext>
            </a:extLst>
          </p:cNvPr>
          <p:cNvSpPr txBox="1"/>
          <p:nvPr/>
        </p:nvSpPr>
        <p:spPr>
          <a:xfrm>
            <a:off x="7780308" y="817755"/>
            <a:ext cx="3914323" cy="3108543"/>
          </a:xfrm>
          <a:prstGeom prst="rect">
            <a:avLst/>
          </a:prstGeom>
          <a:noFill/>
          <a:scene3d>
            <a:camera prst="obliqueTopRight"/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7F7F7"/>
                </a:highlight>
                <a:latin typeface="-apple-system"/>
              </a:rPr>
              <a:t>The Automation Team will identify the appropriate resource to conduct sessions and determine the topics.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7F7F7"/>
                </a:highlight>
                <a:latin typeface="-apple-system"/>
              </a:rPr>
              <a:t>New resources must self-train on the basics and integrate seamlessly with the team.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7F7F7"/>
                </a:highlight>
                <a:latin typeface="-apple-system"/>
              </a:rPr>
              <a:t>Leads are responsible for managing the tools relevant to their respective towers, ensuring this is included in the Go-Perform deliverables.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highlight>
                  <a:srgbClr val="F7F7F7"/>
                </a:highlight>
                <a:latin typeface="-apple-system"/>
              </a:rPr>
              <a:t>Additionally, every two weeks, an automation resource must conduct a session on AI to improve their code quality.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7F7F7"/>
                </a:highlight>
                <a:latin typeface="-apple-system"/>
              </a:rPr>
              <a:t>Ask team to upload the code </a:t>
            </a:r>
            <a:r>
              <a:rPr lang="en-US" sz="140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F7F7F7"/>
                </a:highlight>
                <a:latin typeface="-apple-system"/>
              </a:rPr>
              <a:t>in GitHub</a:t>
            </a:r>
            <a:endParaRPr lang="en-US" sz="14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br>
              <a:rPr lang="en-US" sz="1400" dirty="0"/>
            </a:b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93DA2A-F605-82AC-08C6-50D5CEBFEE1A}"/>
              </a:ext>
            </a:extLst>
          </p:cNvPr>
          <p:cNvCxnSpPr/>
          <p:nvPr/>
        </p:nvCxnSpPr>
        <p:spPr>
          <a:xfrm>
            <a:off x="153600" y="597944"/>
            <a:ext cx="118122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36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55" grpId="0"/>
      <p:bldP spid="56" grpId="0"/>
      <p:bldP spid="57" grpId="0"/>
      <p:bldP spid="58" grpId="0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185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N, Prakash (Cognizant)</dc:creator>
  <cp:lastModifiedBy>N, Prakash (Cognizant)</cp:lastModifiedBy>
  <cp:revision>13</cp:revision>
  <dcterms:created xsi:type="dcterms:W3CDTF">2024-09-26T08:54:28Z</dcterms:created>
  <dcterms:modified xsi:type="dcterms:W3CDTF">2024-09-26T13:31:11Z</dcterms:modified>
</cp:coreProperties>
</file>