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4"/>
  </p:notesMasterIdLst>
  <p:handoutMasterIdLst>
    <p:handoutMasterId r:id="rId35"/>
  </p:handoutMasterIdLst>
  <p:sldIdLst>
    <p:sldId id="256" r:id="rId5"/>
    <p:sldId id="286" r:id="rId6"/>
    <p:sldId id="257" r:id="rId7"/>
    <p:sldId id="289" r:id="rId8"/>
    <p:sldId id="304" r:id="rId9"/>
    <p:sldId id="297" r:id="rId10"/>
    <p:sldId id="291" r:id="rId11"/>
    <p:sldId id="308" r:id="rId12"/>
    <p:sldId id="310" r:id="rId13"/>
    <p:sldId id="311" r:id="rId14"/>
    <p:sldId id="312" r:id="rId15"/>
    <p:sldId id="314" r:id="rId16"/>
    <p:sldId id="315" r:id="rId17"/>
    <p:sldId id="316" r:id="rId18"/>
    <p:sldId id="317" r:id="rId19"/>
    <p:sldId id="318" r:id="rId20"/>
    <p:sldId id="321" r:id="rId21"/>
    <p:sldId id="322" r:id="rId22"/>
    <p:sldId id="323" r:id="rId23"/>
    <p:sldId id="324" r:id="rId24"/>
    <p:sldId id="325" r:id="rId25"/>
    <p:sldId id="326" r:id="rId26"/>
    <p:sldId id="327" r:id="rId27"/>
    <p:sldId id="328" r:id="rId28"/>
    <p:sldId id="329" r:id="rId29"/>
    <p:sldId id="330" r:id="rId30"/>
    <p:sldId id="331" r:id="rId31"/>
    <p:sldId id="303" r:id="rId32"/>
    <p:sldId id="29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6903B7-52BB-4488-B0F5-D1523B50DCB9}" v="40" dt="2025-01-22T06:13:08.490"/>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50" autoAdjust="0"/>
    <p:restoredTop sz="95646" autoAdjust="0"/>
  </p:normalViewPr>
  <p:slideViewPr>
    <p:cSldViewPr snapToGrid="0">
      <p:cViewPr>
        <p:scale>
          <a:sx n="75" d="100"/>
          <a:sy n="75" d="100"/>
        </p:scale>
        <p:origin x="1022" y="125"/>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43"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kash Pandeya" userId="948c626c-e9d8-453d-972a-216be76653ee" providerId="ADAL" clId="{4D47B384-9381-44D1-A68D-DF6E9DC560D1}"/>
    <pc:docChg chg="undo custSel addSld delSld modSld sldOrd">
      <pc:chgData name="Prakash Pandeya" userId="948c626c-e9d8-453d-972a-216be76653ee" providerId="ADAL" clId="{4D47B384-9381-44D1-A68D-DF6E9DC560D1}" dt="2025-01-10T06:32:48.273" v="110"/>
      <pc:docMkLst>
        <pc:docMk/>
      </pc:docMkLst>
      <pc:sldChg chg="addSp delSp modSp add mod ord">
        <pc:chgData name="Prakash Pandeya" userId="948c626c-e9d8-453d-972a-216be76653ee" providerId="ADAL" clId="{4D47B384-9381-44D1-A68D-DF6E9DC560D1}" dt="2025-01-10T06:32:48.273" v="110"/>
        <pc:sldMkLst>
          <pc:docMk/>
          <pc:sldMk cId="1861367311" sldId="303"/>
        </pc:sldMkLst>
        <pc:spChg chg="mod">
          <ac:chgData name="Prakash Pandeya" userId="948c626c-e9d8-453d-972a-216be76653ee" providerId="ADAL" clId="{4D47B384-9381-44D1-A68D-DF6E9DC560D1}" dt="2025-01-10T06:30:37.765" v="42" actId="20577"/>
          <ac:spMkLst>
            <pc:docMk/>
            <pc:sldMk cId="1861367311" sldId="303"/>
            <ac:spMk id="5" creationId="{0B5C2AA4-5419-9294-5B65-CE630125D812}"/>
          </ac:spMkLst>
        </pc:spChg>
        <pc:picChg chg="add mod">
          <ac:chgData name="Prakash Pandeya" userId="948c626c-e9d8-453d-972a-216be76653ee" providerId="ADAL" clId="{4D47B384-9381-44D1-A68D-DF6E9DC560D1}" dt="2025-01-10T06:31:08.491" v="48" actId="1076"/>
          <ac:picMkLst>
            <pc:docMk/>
            <pc:sldMk cId="1861367311" sldId="303"/>
            <ac:picMk id="4" creationId="{11E61931-72D8-BABE-0D86-C2BFB6CC3860}"/>
          </ac:picMkLst>
        </pc:picChg>
        <pc:picChg chg="add mod">
          <ac:chgData name="Prakash Pandeya" userId="948c626c-e9d8-453d-972a-216be76653ee" providerId="ADAL" clId="{4D47B384-9381-44D1-A68D-DF6E9DC560D1}" dt="2025-01-10T06:31:41.046" v="66" actId="1076"/>
          <ac:picMkLst>
            <pc:docMk/>
            <pc:sldMk cId="1861367311" sldId="303"/>
            <ac:picMk id="8" creationId="{8274FE16-31EA-64A4-D201-D16101FFA5E1}"/>
          </ac:picMkLst>
        </pc:picChg>
        <pc:picChg chg="add mod">
          <ac:chgData name="Prakash Pandeya" userId="948c626c-e9d8-453d-972a-216be76653ee" providerId="ADAL" clId="{4D47B384-9381-44D1-A68D-DF6E9DC560D1}" dt="2025-01-10T06:32:15.366" v="108" actId="1076"/>
          <ac:picMkLst>
            <pc:docMk/>
            <pc:sldMk cId="1861367311" sldId="303"/>
            <ac:picMk id="10" creationId="{4A54EB83-DA77-AF59-6E41-7115C942A3A1}"/>
          </ac:picMkLst>
        </pc:picChg>
      </pc:sldChg>
      <pc:sldChg chg="add del">
        <pc:chgData name="Prakash Pandeya" userId="948c626c-e9d8-453d-972a-216be76653ee" providerId="ADAL" clId="{4D47B384-9381-44D1-A68D-DF6E9DC560D1}" dt="2025-01-10T06:30:27.726" v="38"/>
        <pc:sldMkLst>
          <pc:docMk/>
          <pc:sldMk cId="3821195340" sldId="304"/>
        </pc:sldMkLst>
      </pc:sldChg>
    </pc:docChg>
  </pc:docChgLst>
  <pc:docChgLst>
    <pc:chgData name="Prakash Pandeya" userId="948c626c-e9d8-453d-972a-216be76653ee" providerId="ADAL" clId="{936903B7-52BB-4488-B0F5-D1523B50DCB9}"/>
    <pc:docChg chg="undo custSel addSld delSld modSld sldOrd">
      <pc:chgData name="Prakash Pandeya" userId="948c626c-e9d8-453d-972a-216be76653ee" providerId="ADAL" clId="{936903B7-52BB-4488-B0F5-D1523B50DCB9}" dt="2025-01-22T06:13:35.802" v="4490" actId="47"/>
      <pc:docMkLst>
        <pc:docMk/>
      </pc:docMkLst>
      <pc:sldChg chg="modSp mod">
        <pc:chgData name="Prakash Pandeya" userId="948c626c-e9d8-453d-972a-216be76653ee" providerId="ADAL" clId="{936903B7-52BB-4488-B0F5-D1523B50DCB9}" dt="2025-01-22T03:26:52.642" v="74" actId="207"/>
        <pc:sldMkLst>
          <pc:docMk/>
          <pc:sldMk cId="2259308896" sldId="256"/>
        </pc:sldMkLst>
        <pc:spChg chg="mod">
          <ac:chgData name="Prakash Pandeya" userId="948c626c-e9d8-453d-972a-216be76653ee" providerId="ADAL" clId="{936903B7-52BB-4488-B0F5-D1523B50DCB9}" dt="2025-01-22T03:26:52.642" v="74" actId="207"/>
          <ac:spMkLst>
            <pc:docMk/>
            <pc:sldMk cId="2259308896" sldId="256"/>
            <ac:spMk id="2" creationId="{51DF3D98-3C30-4CFC-8643-C81E829C8C25}"/>
          </ac:spMkLst>
        </pc:spChg>
      </pc:sldChg>
      <pc:sldChg chg="delSp mod">
        <pc:chgData name="Prakash Pandeya" userId="948c626c-e9d8-453d-972a-216be76653ee" providerId="ADAL" clId="{936903B7-52BB-4488-B0F5-D1523B50DCB9}" dt="2025-01-22T03:43:49.303" v="243" actId="21"/>
        <pc:sldMkLst>
          <pc:docMk/>
          <pc:sldMk cId="1325608595" sldId="257"/>
        </pc:sldMkLst>
        <pc:picChg chg="del">
          <ac:chgData name="Prakash Pandeya" userId="948c626c-e9d8-453d-972a-216be76653ee" providerId="ADAL" clId="{936903B7-52BB-4488-B0F5-D1523B50DCB9}" dt="2025-01-22T03:43:49.303" v="243" actId="21"/>
          <ac:picMkLst>
            <pc:docMk/>
            <pc:sldMk cId="1325608595" sldId="257"/>
            <ac:picMk id="5" creationId="{F0C94D2F-197A-0635-50A9-D78F5663EF31}"/>
          </ac:picMkLst>
        </pc:picChg>
      </pc:sldChg>
      <pc:sldChg chg="delSp modSp mod">
        <pc:chgData name="Prakash Pandeya" userId="948c626c-e9d8-453d-972a-216be76653ee" providerId="ADAL" clId="{936903B7-52BB-4488-B0F5-D1523B50DCB9}" dt="2025-01-22T03:41:54.655" v="242" actId="207"/>
        <pc:sldMkLst>
          <pc:docMk/>
          <pc:sldMk cId="2529338794" sldId="289"/>
        </pc:sldMkLst>
        <pc:spChg chg="mod">
          <ac:chgData name="Prakash Pandeya" userId="948c626c-e9d8-453d-972a-216be76653ee" providerId="ADAL" clId="{936903B7-52BB-4488-B0F5-D1523B50DCB9}" dt="2025-01-22T03:41:54.655" v="242" actId="207"/>
          <ac:spMkLst>
            <pc:docMk/>
            <pc:sldMk cId="2529338794" sldId="289"/>
            <ac:spMk id="3" creationId="{DAF7743C-9A64-6DD7-26EC-7870E2484D2F}"/>
          </ac:spMkLst>
        </pc:spChg>
        <pc:spChg chg="mod">
          <ac:chgData name="Prakash Pandeya" userId="948c626c-e9d8-453d-972a-216be76653ee" providerId="ADAL" clId="{936903B7-52BB-4488-B0F5-D1523B50DCB9}" dt="2025-01-22T03:28:28.425" v="179" actId="207"/>
          <ac:spMkLst>
            <pc:docMk/>
            <pc:sldMk cId="2529338794" sldId="289"/>
            <ac:spMk id="5" creationId="{7FF5EE67-DE83-C00F-F31C-58A2B46234DB}"/>
          </ac:spMkLst>
        </pc:spChg>
        <pc:picChg chg="del">
          <ac:chgData name="Prakash Pandeya" userId="948c626c-e9d8-453d-972a-216be76653ee" providerId="ADAL" clId="{936903B7-52BB-4488-B0F5-D1523B50DCB9}" dt="2025-01-22T03:39:31.094" v="190" actId="478"/>
          <ac:picMkLst>
            <pc:docMk/>
            <pc:sldMk cId="2529338794" sldId="289"/>
            <ac:picMk id="7" creationId="{79B0F8E6-E134-E814-3951-93AA026D997C}"/>
          </ac:picMkLst>
        </pc:picChg>
      </pc:sldChg>
      <pc:sldChg chg="del">
        <pc:chgData name="Prakash Pandeya" userId="948c626c-e9d8-453d-972a-216be76653ee" providerId="ADAL" clId="{936903B7-52BB-4488-B0F5-D1523B50DCB9}" dt="2025-01-22T04:23:33.220" v="458" actId="2696"/>
        <pc:sldMkLst>
          <pc:docMk/>
          <pc:sldMk cId="1265939620" sldId="290"/>
        </pc:sldMkLst>
      </pc:sldChg>
      <pc:sldChg chg="addSp delSp modSp del mod">
        <pc:chgData name="Prakash Pandeya" userId="948c626c-e9d8-453d-972a-216be76653ee" providerId="ADAL" clId="{936903B7-52BB-4488-B0F5-D1523B50DCB9}" dt="2025-01-22T03:51:13.848" v="424" actId="2696"/>
        <pc:sldMkLst>
          <pc:docMk/>
          <pc:sldMk cId="362649583" sldId="292"/>
        </pc:sldMkLst>
        <pc:spChg chg="mod">
          <ac:chgData name="Prakash Pandeya" userId="948c626c-e9d8-453d-972a-216be76653ee" providerId="ADAL" clId="{936903B7-52BB-4488-B0F5-D1523B50DCB9}" dt="2025-01-22T03:50:48.359" v="422" actId="21"/>
          <ac:spMkLst>
            <pc:docMk/>
            <pc:sldMk cId="362649583" sldId="292"/>
            <ac:spMk id="2" creationId="{E97EF58C-138C-55F4-DA77-4C3F06C81A1C}"/>
          </ac:spMkLst>
        </pc:spChg>
        <pc:picChg chg="add del mod">
          <ac:chgData name="Prakash Pandeya" userId="948c626c-e9d8-453d-972a-216be76653ee" providerId="ADAL" clId="{936903B7-52BB-4488-B0F5-D1523B50DCB9}" dt="2025-01-22T03:47:48.834" v="264" actId="478"/>
          <ac:picMkLst>
            <pc:docMk/>
            <pc:sldMk cId="362649583" sldId="292"/>
            <ac:picMk id="5" creationId="{F0C94D2F-197A-0635-50A9-D78F5663EF31}"/>
          </ac:picMkLst>
        </pc:picChg>
        <pc:picChg chg="del">
          <ac:chgData name="Prakash Pandeya" userId="948c626c-e9d8-453d-972a-216be76653ee" providerId="ADAL" clId="{936903B7-52BB-4488-B0F5-D1523B50DCB9}" dt="2025-01-22T03:44:35.874" v="246" actId="478"/>
          <ac:picMkLst>
            <pc:docMk/>
            <pc:sldMk cId="362649583" sldId="292"/>
            <ac:picMk id="9" creationId="{24295F8F-0BEC-EAFE-4F01-90CE2ABC4295}"/>
          </ac:picMkLst>
        </pc:picChg>
        <pc:picChg chg="del">
          <ac:chgData name="Prakash Pandeya" userId="948c626c-e9d8-453d-972a-216be76653ee" providerId="ADAL" clId="{936903B7-52BB-4488-B0F5-D1523B50DCB9}" dt="2025-01-22T03:44:37.890" v="247" actId="478"/>
          <ac:picMkLst>
            <pc:docMk/>
            <pc:sldMk cId="362649583" sldId="292"/>
            <ac:picMk id="11" creationId="{3493AFE2-BF27-64A6-F4D9-B957B120FC3E}"/>
          </ac:picMkLst>
        </pc:picChg>
      </pc:sldChg>
      <pc:sldChg chg="del">
        <pc:chgData name="Prakash Pandeya" userId="948c626c-e9d8-453d-972a-216be76653ee" providerId="ADAL" clId="{936903B7-52BB-4488-B0F5-D1523B50DCB9}" dt="2025-01-22T05:18:44.776" v="2022" actId="2696"/>
        <pc:sldMkLst>
          <pc:docMk/>
          <pc:sldMk cId="4111002049" sldId="300"/>
        </pc:sldMkLst>
      </pc:sldChg>
      <pc:sldChg chg="del">
        <pc:chgData name="Prakash Pandeya" userId="948c626c-e9d8-453d-972a-216be76653ee" providerId="ADAL" clId="{936903B7-52BB-4488-B0F5-D1523B50DCB9}" dt="2025-01-22T05:40:49.640" v="2872" actId="2696"/>
        <pc:sldMkLst>
          <pc:docMk/>
          <pc:sldMk cId="3470198731" sldId="301"/>
        </pc:sldMkLst>
      </pc:sldChg>
      <pc:sldChg chg="del">
        <pc:chgData name="Prakash Pandeya" userId="948c626c-e9d8-453d-972a-216be76653ee" providerId="ADAL" clId="{936903B7-52BB-4488-B0F5-D1523B50DCB9}" dt="2025-01-22T06:13:32.068" v="4489" actId="47"/>
        <pc:sldMkLst>
          <pc:docMk/>
          <pc:sldMk cId="1573343379" sldId="302"/>
        </pc:sldMkLst>
      </pc:sldChg>
      <pc:sldChg chg="modSp add mod">
        <pc:chgData name="Prakash Pandeya" userId="948c626c-e9d8-453d-972a-216be76653ee" providerId="ADAL" clId="{936903B7-52BB-4488-B0F5-D1523B50DCB9}" dt="2025-01-22T03:44:03.307" v="245" actId="14100"/>
        <pc:sldMkLst>
          <pc:docMk/>
          <pc:sldMk cId="3193360499" sldId="304"/>
        </pc:sldMkLst>
        <pc:spChg chg="mod">
          <ac:chgData name="Prakash Pandeya" userId="948c626c-e9d8-453d-972a-216be76653ee" providerId="ADAL" clId="{936903B7-52BB-4488-B0F5-D1523B50DCB9}" dt="2025-01-22T03:44:03.307" v="245" actId="14100"/>
          <ac:spMkLst>
            <pc:docMk/>
            <pc:sldMk cId="3193360499" sldId="304"/>
            <ac:spMk id="5" creationId="{84DE829F-1E25-4A51-4150-90874BF97E76}"/>
          </ac:spMkLst>
        </pc:spChg>
      </pc:sldChg>
      <pc:sldChg chg="delSp modSp add del mod">
        <pc:chgData name="Prakash Pandeya" userId="948c626c-e9d8-453d-972a-216be76653ee" providerId="ADAL" clId="{936903B7-52BB-4488-B0F5-D1523B50DCB9}" dt="2025-01-22T04:57:28.096" v="1285" actId="2696"/>
        <pc:sldMkLst>
          <pc:docMk/>
          <pc:sldMk cId="439162971" sldId="305"/>
        </pc:sldMkLst>
        <pc:spChg chg="mod">
          <ac:chgData name="Prakash Pandeya" userId="948c626c-e9d8-453d-972a-216be76653ee" providerId="ADAL" clId="{936903B7-52BB-4488-B0F5-D1523B50DCB9}" dt="2025-01-22T04:55:57.773" v="1283" actId="20577"/>
          <ac:spMkLst>
            <pc:docMk/>
            <pc:sldMk cId="439162971" sldId="305"/>
            <ac:spMk id="2" creationId="{0E6765F0-55D7-592B-6076-01B18BA95A37}"/>
          </ac:spMkLst>
        </pc:spChg>
        <pc:picChg chg="del">
          <ac:chgData name="Prakash Pandeya" userId="948c626c-e9d8-453d-972a-216be76653ee" providerId="ADAL" clId="{936903B7-52BB-4488-B0F5-D1523B50DCB9}" dt="2025-01-22T04:54:28.497" v="1208" actId="478"/>
          <ac:picMkLst>
            <pc:docMk/>
            <pc:sldMk cId="439162971" sldId="305"/>
            <ac:picMk id="5" creationId="{415EFA3E-0395-F7E0-ED22-FA2DF3F74632}"/>
          </ac:picMkLst>
        </pc:picChg>
      </pc:sldChg>
      <pc:sldChg chg="delSp modSp add del mod">
        <pc:chgData name="Prakash Pandeya" userId="948c626c-e9d8-453d-972a-216be76653ee" providerId="ADAL" clId="{936903B7-52BB-4488-B0F5-D1523B50DCB9}" dt="2025-01-22T05:12:59.528" v="1970" actId="2696"/>
        <pc:sldMkLst>
          <pc:docMk/>
          <pc:sldMk cId="2808881506" sldId="306"/>
        </pc:sldMkLst>
        <pc:spChg chg="mod">
          <ac:chgData name="Prakash Pandeya" userId="948c626c-e9d8-453d-972a-216be76653ee" providerId="ADAL" clId="{936903B7-52BB-4488-B0F5-D1523B50DCB9}" dt="2025-01-22T05:08:04.641" v="1628" actId="20577"/>
          <ac:spMkLst>
            <pc:docMk/>
            <pc:sldMk cId="2808881506" sldId="306"/>
            <ac:spMk id="2" creationId="{D4D8F628-964F-9BBF-32AF-FCCABA9A9349}"/>
          </ac:spMkLst>
        </pc:spChg>
        <pc:picChg chg="del">
          <ac:chgData name="Prakash Pandeya" userId="948c626c-e9d8-453d-972a-216be76653ee" providerId="ADAL" clId="{936903B7-52BB-4488-B0F5-D1523B50DCB9}" dt="2025-01-22T04:58:00.069" v="1293" actId="478"/>
          <ac:picMkLst>
            <pc:docMk/>
            <pc:sldMk cId="2808881506" sldId="306"/>
            <ac:picMk id="5" creationId="{AA208814-4912-026B-DBA6-9B4FE6382330}"/>
          </ac:picMkLst>
        </pc:picChg>
      </pc:sldChg>
      <pc:sldChg chg="modSp new del mod">
        <pc:chgData name="Prakash Pandeya" userId="948c626c-e9d8-453d-972a-216be76653ee" providerId="ADAL" clId="{936903B7-52BB-4488-B0F5-D1523B50DCB9}" dt="2025-01-22T05:13:38.141" v="1971" actId="2696"/>
        <pc:sldMkLst>
          <pc:docMk/>
          <pc:sldMk cId="4003783122" sldId="307"/>
        </pc:sldMkLst>
        <pc:spChg chg="mod">
          <ac:chgData name="Prakash Pandeya" userId="948c626c-e9d8-453d-972a-216be76653ee" providerId="ADAL" clId="{936903B7-52BB-4488-B0F5-D1523B50DCB9}" dt="2025-01-22T03:52:03.131" v="439" actId="20577"/>
          <ac:spMkLst>
            <pc:docMk/>
            <pc:sldMk cId="4003783122" sldId="307"/>
            <ac:spMk id="2" creationId="{4D2A26CE-396C-717D-CFCC-1418377ADA3D}"/>
          </ac:spMkLst>
        </pc:spChg>
        <pc:spChg chg="mod">
          <ac:chgData name="Prakash Pandeya" userId="948c626c-e9d8-453d-972a-216be76653ee" providerId="ADAL" clId="{936903B7-52BB-4488-B0F5-D1523B50DCB9}" dt="2025-01-22T03:56:27.739" v="457" actId="20577"/>
          <ac:spMkLst>
            <pc:docMk/>
            <pc:sldMk cId="4003783122" sldId="307"/>
            <ac:spMk id="3" creationId="{EB318097-3713-D6EE-5837-8C034B52EB9B}"/>
          </ac:spMkLst>
        </pc:spChg>
      </pc:sldChg>
      <pc:sldChg chg="addSp modSp new mod ord">
        <pc:chgData name="Prakash Pandeya" userId="948c626c-e9d8-453d-972a-216be76653ee" providerId="ADAL" clId="{936903B7-52BB-4488-B0F5-D1523B50DCB9}" dt="2025-01-22T04:50:05.679" v="1075" actId="27636"/>
        <pc:sldMkLst>
          <pc:docMk/>
          <pc:sldMk cId="4198742562" sldId="308"/>
        </pc:sldMkLst>
        <pc:spChg chg="mod">
          <ac:chgData name="Prakash Pandeya" userId="948c626c-e9d8-453d-972a-216be76653ee" providerId="ADAL" clId="{936903B7-52BB-4488-B0F5-D1523B50DCB9}" dt="2025-01-22T04:34:35.055" v="620" actId="1036"/>
          <ac:spMkLst>
            <pc:docMk/>
            <pc:sldMk cId="4198742562" sldId="308"/>
            <ac:spMk id="2" creationId="{B4CD4791-9134-C5AD-8767-DC602F0E7281}"/>
          </ac:spMkLst>
        </pc:spChg>
        <pc:spChg chg="mod">
          <ac:chgData name="Prakash Pandeya" userId="948c626c-e9d8-453d-972a-216be76653ee" providerId="ADAL" clId="{936903B7-52BB-4488-B0F5-D1523B50DCB9}" dt="2025-01-22T04:50:05.679" v="1075" actId="27636"/>
          <ac:spMkLst>
            <pc:docMk/>
            <pc:sldMk cId="4198742562" sldId="308"/>
            <ac:spMk id="3" creationId="{9B4DCB19-9EFC-21B8-C16F-FC68DD3504E9}"/>
          </ac:spMkLst>
        </pc:spChg>
        <pc:spChg chg="add">
          <ac:chgData name="Prakash Pandeya" userId="948c626c-e9d8-453d-972a-216be76653ee" providerId="ADAL" clId="{936903B7-52BB-4488-B0F5-D1523B50DCB9}" dt="2025-01-22T04:36:51.066" v="674"/>
          <ac:spMkLst>
            <pc:docMk/>
            <pc:sldMk cId="4198742562" sldId="308"/>
            <ac:spMk id="4" creationId="{A4170C69-9CB6-F94C-21DA-FC7D80C801DA}"/>
          </ac:spMkLst>
        </pc:spChg>
        <pc:spChg chg="add mod">
          <ac:chgData name="Prakash Pandeya" userId="948c626c-e9d8-453d-972a-216be76653ee" providerId="ADAL" clId="{936903B7-52BB-4488-B0F5-D1523B50DCB9}" dt="2025-01-22T04:36:54.213" v="676"/>
          <ac:spMkLst>
            <pc:docMk/>
            <pc:sldMk cId="4198742562" sldId="308"/>
            <ac:spMk id="5" creationId="{A38108DE-7288-475B-4E05-9FEEF6CF6062}"/>
          </ac:spMkLst>
        </pc:spChg>
        <pc:spChg chg="add mod">
          <ac:chgData name="Prakash Pandeya" userId="948c626c-e9d8-453d-972a-216be76653ee" providerId="ADAL" clId="{936903B7-52BB-4488-B0F5-D1523B50DCB9}" dt="2025-01-22T04:48:44.292" v="936"/>
          <ac:spMkLst>
            <pc:docMk/>
            <pc:sldMk cId="4198742562" sldId="308"/>
            <ac:spMk id="6" creationId="{4781ED4A-F1E5-0A1B-44F4-5872FC56E79F}"/>
          </ac:spMkLst>
        </pc:spChg>
        <pc:spChg chg="add mod">
          <ac:chgData name="Prakash Pandeya" userId="948c626c-e9d8-453d-972a-216be76653ee" providerId="ADAL" clId="{936903B7-52BB-4488-B0F5-D1523B50DCB9}" dt="2025-01-22T04:48:40.415" v="935"/>
          <ac:spMkLst>
            <pc:docMk/>
            <pc:sldMk cId="4198742562" sldId="308"/>
            <ac:spMk id="7" creationId="{DEF60BA0-CCD6-D749-1AC2-0348A5858433}"/>
          </ac:spMkLst>
        </pc:spChg>
      </pc:sldChg>
      <pc:sldChg chg="add del">
        <pc:chgData name="Prakash Pandeya" userId="948c626c-e9d8-453d-972a-216be76653ee" providerId="ADAL" clId="{936903B7-52BB-4488-B0F5-D1523B50DCB9}" dt="2025-01-22T06:13:35.802" v="4490" actId="47"/>
        <pc:sldMkLst>
          <pc:docMk/>
          <pc:sldMk cId="3702237617" sldId="309"/>
        </pc:sldMkLst>
      </pc:sldChg>
      <pc:sldChg chg="addSp delSp modSp add mod">
        <pc:chgData name="Prakash Pandeya" userId="948c626c-e9d8-453d-972a-216be76653ee" providerId="ADAL" clId="{936903B7-52BB-4488-B0F5-D1523B50DCB9}" dt="2025-01-22T04:54:14.487" v="1207" actId="20577"/>
        <pc:sldMkLst>
          <pc:docMk/>
          <pc:sldMk cId="98662916" sldId="310"/>
        </pc:sldMkLst>
        <pc:spChg chg="del mod">
          <ac:chgData name="Prakash Pandeya" userId="948c626c-e9d8-453d-972a-216be76653ee" providerId="ADAL" clId="{936903B7-52BB-4488-B0F5-D1523B50DCB9}" dt="2025-01-22T04:50:29.420" v="1079" actId="478"/>
          <ac:spMkLst>
            <pc:docMk/>
            <pc:sldMk cId="98662916" sldId="310"/>
            <ac:spMk id="2" creationId="{390F700F-0C09-14C8-D124-DD90CC9BDCB4}"/>
          </ac:spMkLst>
        </pc:spChg>
        <pc:spChg chg="mod">
          <ac:chgData name="Prakash Pandeya" userId="948c626c-e9d8-453d-972a-216be76653ee" providerId="ADAL" clId="{936903B7-52BB-4488-B0F5-D1523B50DCB9}" dt="2025-01-22T04:54:14.487" v="1207" actId="20577"/>
          <ac:spMkLst>
            <pc:docMk/>
            <pc:sldMk cId="98662916" sldId="310"/>
            <ac:spMk id="3" creationId="{176DA9D7-00ED-BD8A-3F3B-6D80F0D3F4FC}"/>
          </ac:spMkLst>
        </pc:spChg>
        <pc:spChg chg="add mod">
          <ac:chgData name="Prakash Pandeya" userId="948c626c-e9d8-453d-972a-216be76653ee" providerId="ADAL" clId="{936903B7-52BB-4488-B0F5-D1523B50DCB9}" dt="2025-01-22T04:53:57.349" v="1202"/>
          <ac:spMkLst>
            <pc:docMk/>
            <pc:sldMk cId="98662916" sldId="310"/>
            <ac:spMk id="5" creationId="{6164049F-0034-34D2-E718-447432384345}"/>
          </ac:spMkLst>
        </pc:spChg>
      </pc:sldChg>
      <pc:sldChg chg="modSp add mod">
        <pc:chgData name="Prakash Pandeya" userId="948c626c-e9d8-453d-972a-216be76653ee" providerId="ADAL" clId="{936903B7-52BB-4488-B0F5-D1523B50DCB9}" dt="2025-01-22T05:27:26.245" v="2181" actId="20577"/>
        <pc:sldMkLst>
          <pc:docMk/>
          <pc:sldMk cId="1006556811" sldId="311"/>
        </pc:sldMkLst>
        <pc:spChg chg="mod">
          <ac:chgData name="Prakash Pandeya" userId="948c626c-e9d8-453d-972a-216be76653ee" providerId="ADAL" clId="{936903B7-52BB-4488-B0F5-D1523B50DCB9}" dt="2025-01-22T05:27:26.245" v="2181" actId="20577"/>
          <ac:spMkLst>
            <pc:docMk/>
            <pc:sldMk cId="1006556811" sldId="311"/>
            <ac:spMk id="3" creationId="{0CB47DBB-999E-F462-C3E5-7B8248D61E6A}"/>
          </ac:spMkLst>
        </pc:spChg>
      </pc:sldChg>
      <pc:sldChg chg="addSp modSp new mod">
        <pc:chgData name="Prakash Pandeya" userId="948c626c-e9d8-453d-972a-216be76653ee" providerId="ADAL" clId="{936903B7-52BB-4488-B0F5-D1523B50DCB9}" dt="2025-01-22T05:12:53.951" v="1969" actId="14100"/>
        <pc:sldMkLst>
          <pc:docMk/>
          <pc:sldMk cId="3967821659" sldId="312"/>
        </pc:sldMkLst>
        <pc:spChg chg="mod">
          <ac:chgData name="Prakash Pandeya" userId="948c626c-e9d8-453d-972a-216be76653ee" providerId="ADAL" clId="{936903B7-52BB-4488-B0F5-D1523B50DCB9}" dt="2025-01-22T05:09:36.395" v="1668" actId="14100"/>
          <ac:spMkLst>
            <pc:docMk/>
            <pc:sldMk cId="3967821659" sldId="312"/>
            <ac:spMk id="2" creationId="{EF95C218-F69D-36B3-63FF-AF3FA438A76E}"/>
          </ac:spMkLst>
        </pc:spChg>
        <pc:spChg chg="mod">
          <ac:chgData name="Prakash Pandeya" userId="948c626c-e9d8-453d-972a-216be76653ee" providerId="ADAL" clId="{936903B7-52BB-4488-B0F5-D1523B50DCB9}" dt="2025-01-22T05:12:53.951" v="1969" actId="14100"/>
          <ac:spMkLst>
            <pc:docMk/>
            <pc:sldMk cId="3967821659" sldId="312"/>
            <ac:spMk id="3" creationId="{613156CB-DE5B-3628-30B5-E383480A1099}"/>
          </ac:spMkLst>
        </pc:spChg>
        <pc:spChg chg="add">
          <ac:chgData name="Prakash Pandeya" userId="948c626c-e9d8-453d-972a-216be76653ee" providerId="ADAL" clId="{936903B7-52BB-4488-B0F5-D1523B50DCB9}" dt="2025-01-22T05:10:22.756" v="1702"/>
          <ac:spMkLst>
            <pc:docMk/>
            <pc:sldMk cId="3967821659" sldId="312"/>
            <ac:spMk id="4" creationId="{604149A9-4F89-2133-F3FE-0D9CC5F5A2F1}"/>
          </ac:spMkLst>
        </pc:spChg>
        <pc:spChg chg="add mod">
          <ac:chgData name="Prakash Pandeya" userId="948c626c-e9d8-453d-972a-216be76653ee" providerId="ADAL" clId="{936903B7-52BB-4488-B0F5-D1523B50DCB9}" dt="2025-01-22T05:10:27.829" v="1704"/>
          <ac:spMkLst>
            <pc:docMk/>
            <pc:sldMk cId="3967821659" sldId="312"/>
            <ac:spMk id="5" creationId="{160BA6E2-C09D-9E5D-0BE9-788A479CF45D}"/>
          </ac:spMkLst>
        </pc:spChg>
      </pc:sldChg>
      <pc:sldChg chg="addSp delSp modSp add del mod">
        <pc:chgData name="Prakash Pandeya" userId="948c626c-e9d8-453d-972a-216be76653ee" providerId="ADAL" clId="{936903B7-52BB-4488-B0F5-D1523B50DCB9}" dt="2025-01-22T05:25:29.384" v="2176" actId="2696"/>
        <pc:sldMkLst>
          <pc:docMk/>
          <pc:sldMk cId="1832463451" sldId="313"/>
        </pc:sldMkLst>
        <pc:spChg chg="del mod">
          <ac:chgData name="Prakash Pandeya" userId="948c626c-e9d8-453d-972a-216be76653ee" providerId="ADAL" clId="{936903B7-52BB-4488-B0F5-D1523B50DCB9}" dt="2025-01-22T05:23:33.234" v="2166" actId="478"/>
          <ac:spMkLst>
            <pc:docMk/>
            <pc:sldMk cId="1832463451" sldId="313"/>
            <ac:spMk id="2" creationId="{C3B9C9B4-5C55-43C0-DC09-19197F8E81D4}"/>
          </ac:spMkLst>
        </pc:spChg>
        <pc:spChg chg="mod">
          <ac:chgData name="Prakash Pandeya" userId="948c626c-e9d8-453d-972a-216be76653ee" providerId="ADAL" clId="{936903B7-52BB-4488-B0F5-D1523B50DCB9}" dt="2025-01-22T05:25:25.257" v="2175" actId="6549"/>
          <ac:spMkLst>
            <pc:docMk/>
            <pc:sldMk cId="1832463451" sldId="313"/>
            <ac:spMk id="3" creationId="{1276D3E4-5583-1B34-4D53-B0DAA087F9B2}"/>
          </ac:spMkLst>
        </pc:spChg>
        <pc:spChg chg="add del mod">
          <ac:chgData name="Prakash Pandeya" userId="948c626c-e9d8-453d-972a-216be76653ee" providerId="ADAL" clId="{936903B7-52BB-4488-B0F5-D1523B50DCB9}" dt="2025-01-22T05:23:36.862" v="2168" actId="478"/>
          <ac:spMkLst>
            <pc:docMk/>
            <pc:sldMk cId="1832463451" sldId="313"/>
            <ac:spMk id="6" creationId="{5EAE18CA-3DAF-D61E-BFC7-256333C774DA}"/>
          </ac:spMkLst>
        </pc:spChg>
      </pc:sldChg>
      <pc:sldChg chg="modSp add mod">
        <pc:chgData name="Prakash Pandeya" userId="948c626c-e9d8-453d-972a-216be76653ee" providerId="ADAL" clId="{936903B7-52BB-4488-B0F5-D1523B50DCB9}" dt="2025-01-22T05:27:43.305" v="2189" actId="20577"/>
        <pc:sldMkLst>
          <pc:docMk/>
          <pc:sldMk cId="3873581790" sldId="314"/>
        </pc:sldMkLst>
        <pc:spChg chg="mod">
          <ac:chgData name="Prakash Pandeya" userId="948c626c-e9d8-453d-972a-216be76653ee" providerId="ADAL" clId="{936903B7-52BB-4488-B0F5-D1523B50DCB9}" dt="2025-01-22T05:27:43.305" v="2189" actId="20577"/>
          <ac:spMkLst>
            <pc:docMk/>
            <pc:sldMk cId="3873581790" sldId="314"/>
            <ac:spMk id="3" creationId="{0DC6D9BA-3E94-D52F-950F-05D28E2008AA}"/>
          </ac:spMkLst>
        </pc:spChg>
      </pc:sldChg>
      <pc:sldChg chg="addSp delSp modSp new mod">
        <pc:chgData name="Prakash Pandeya" userId="948c626c-e9d8-453d-972a-216be76653ee" providerId="ADAL" clId="{936903B7-52BB-4488-B0F5-D1523B50DCB9}" dt="2025-01-22T05:30:32.922" v="2212" actId="14100"/>
        <pc:sldMkLst>
          <pc:docMk/>
          <pc:sldMk cId="2872422120" sldId="315"/>
        </pc:sldMkLst>
        <pc:spChg chg="mod">
          <ac:chgData name="Prakash Pandeya" userId="948c626c-e9d8-453d-972a-216be76653ee" providerId="ADAL" clId="{936903B7-52BB-4488-B0F5-D1523B50DCB9}" dt="2025-01-22T05:28:47.898" v="2196" actId="14100"/>
          <ac:spMkLst>
            <pc:docMk/>
            <pc:sldMk cId="2872422120" sldId="315"/>
            <ac:spMk id="2" creationId="{646BDF44-1AD5-7B60-765E-3D2569496154}"/>
          </ac:spMkLst>
        </pc:spChg>
        <pc:spChg chg="del mod">
          <ac:chgData name="Prakash Pandeya" userId="948c626c-e9d8-453d-972a-216be76653ee" providerId="ADAL" clId="{936903B7-52BB-4488-B0F5-D1523B50DCB9}" dt="2025-01-22T05:29:45.299" v="2203"/>
          <ac:spMkLst>
            <pc:docMk/>
            <pc:sldMk cId="2872422120" sldId="315"/>
            <ac:spMk id="3" creationId="{A24ECF78-80D5-C85A-86CA-FB73BE5D126D}"/>
          </ac:spMkLst>
        </pc:spChg>
        <pc:spChg chg="del mod">
          <ac:chgData name="Prakash Pandeya" userId="948c626c-e9d8-453d-972a-216be76653ee" providerId="ADAL" clId="{936903B7-52BB-4488-B0F5-D1523B50DCB9}" dt="2025-01-22T05:30:14.500" v="2206"/>
          <ac:spMkLst>
            <pc:docMk/>
            <pc:sldMk cId="2872422120" sldId="315"/>
            <ac:spMk id="4" creationId="{77CA6F30-B2B2-FC50-8963-E341ED352C20}"/>
          </ac:spMkLst>
        </pc:spChg>
        <pc:picChg chg="add mod">
          <ac:chgData name="Prakash Pandeya" userId="948c626c-e9d8-453d-972a-216be76653ee" providerId="ADAL" clId="{936903B7-52BB-4488-B0F5-D1523B50DCB9}" dt="2025-01-22T05:30:32.922" v="2212" actId="14100"/>
          <ac:picMkLst>
            <pc:docMk/>
            <pc:sldMk cId="2872422120" sldId="315"/>
            <ac:picMk id="7" creationId="{AEDCCFA8-F7AF-5FF0-FA9B-1AECB6F199BB}"/>
          </ac:picMkLst>
        </pc:picChg>
        <pc:picChg chg="add mod">
          <ac:chgData name="Prakash Pandeya" userId="948c626c-e9d8-453d-972a-216be76653ee" providerId="ADAL" clId="{936903B7-52BB-4488-B0F5-D1523B50DCB9}" dt="2025-01-22T05:30:28.528" v="2211" actId="14100"/>
          <ac:picMkLst>
            <pc:docMk/>
            <pc:sldMk cId="2872422120" sldId="315"/>
            <ac:picMk id="8" creationId="{17CA1466-0538-F406-50D1-624402902406}"/>
          </ac:picMkLst>
        </pc:picChg>
      </pc:sldChg>
      <pc:sldChg chg="addSp delSp modSp add mod">
        <pc:chgData name="Prakash Pandeya" userId="948c626c-e9d8-453d-972a-216be76653ee" providerId="ADAL" clId="{936903B7-52BB-4488-B0F5-D1523B50DCB9}" dt="2025-01-22T05:32:37.377" v="2332" actId="1036"/>
        <pc:sldMkLst>
          <pc:docMk/>
          <pc:sldMk cId="3040219405" sldId="316"/>
        </pc:sldMkLst>
        <pc:spChg chg="add del mod">
          <ac:chgData name="Prakash Pandeya" userId="948c626c-e9d8-453d-972a-216be76653ee" providerId="ADAL" clId="{936903B7-52BB-4488-B0F5-D1523B50DCB9}" dt="2025-01-22T05:30:57.093" v="2215"/>
          <ac:spMkLst>
            <pc:docMk/>
            <pc:sldMk cId="3040219405" sldId="316"/>
            <ac:spMk id="4" creationId="{DDE3BE74-B4ED-1708-485A-F74322C396B6}"/>
          </ac:spMkLst>
        </pc:spChg>
        <pc:spChg chg="add del mod">
          <ac:chgData name="Prakash Pandeya" userId="948c626c-e9d8-453d-972a-216be76653ee" providerId="ADAL" clId="{936903B7-52BB-4488-B0F5-D1523B50DCB9}" dt="2025-01-22T05:32:16.836" v="2256"/>
          <ac:spMkLst>
            <pc:docMk/>
            <pc:sldMk cId="3040219405" sldId="316"/>
            <ac:spMk id="12" creationId="{02B1D66C-5430-AB68-D7FF-DF3D5BCFF223}"/>
          </ac:spMkLst>
        </pc:spChg>
        <pc:picChg chg="add mod">
          <ac:chgData name="Prakash Pandeya" userId="948c626c-e9d8-453d-972a-216be76653ee" providerId="ADAL" clId="{936903B7-52BB-4488-B0F5-D1523B50DCB9}" dt="2025-01-22T05:32:37.377" v="2332" actId="1036"/>
          <ac:picMkLst>
            <pc:docMk/>
            <pc:sldMk cId="3040219405" sldId="316"/>
            <ac:picMk id="5" creationId="{6E8E3897-B101-FA23-6324-3567BA9927B3}"/>
          </ac:picMkLst>
        </pc:picChg>
        <pc:picChg chg="add del mod">
          <ac:chgData name="Prakash Pandeya" userId="948c626c-e9d8-453d-972a-216be76653ee" providerId="ADAL" clId="{936903B7-52BB-4488-B0F5-D1523B50DCB9}" dt="2025-01-22T05:31:41.436" v="2245" actId="478"/>
          <ac:picMkLst>
            <pc:docMk/>
            <pc:sldMk cId="3040219405" sldId="316"/>
            <ac:picMk id="6" creationId="{F63A394D-32BB-1CB1-75D4-D99B661A5860}"/>
          </ac:picMkLst>
        </pc:picChg>
        <pc:picChg chg="del">
          <ac:chgData name="Prakash Pandeya" userId="948c626c-e9d8-453d-972a-216be76653ee" providerId="ADAL" clId="{936903B7-52BB-4488-B0F5-D1523B50DCB9}" dt="2025-01-22T05:30:54.109" v="2214" actId="478"/>
          <ac:picMkLst>
            <pc:docMk/>
            <pc:sldMk cId="3040219405" sldId="316"/>
            <ac:picMk id="7" creationId="{8375228B-5B67-891A-BC3C-18EF7CF11D5F}"/>
          </ac:picMkLst>
        </pc:picChg>
        <pc:picChg chg="del mod">
          <ac:chgData name="Prakash Pandeya" userId="948c626c-e9d8-453d-972a-216be76653ee" providerId="ADAL" clId="{936903B7-52BB-4488-B0F5-D1523B50DCB9}" dt="2025-01-22T05:32:10.310" v="2254" actId="478"/>
          <ac:picMkLst>
            <pc:docMk/>
            <pc:sldMk cId="3040219405" sldId="316"/>
            <ac:picMk id="8" creationId="{E60294FF-06EE-1C9D-FD82-AE3D8F4D663C}"/>
          </ac:picMkLst>
        </pc:picChg>
        <pc:picChg chg="add mod">
          <ac:chgData name="Prakash Pandeya" userId="948c626c-e9d8-453d-972a-216be76653ee" providerId="ADAL" clId="{936903B7-52BB-4488-B0F5-D1523B50DCB9}" dt="2025-01-22T05:31:40.020" v="2244"/>
          <ac:picMkLst>
            <pc:docMk/>
            <pc:sldMk cId="3040219405" sldId="316"/>
            <ac:picMk id="9" creationId="{A07DE79A-5049-1746-6683-830AC68F0BC3}"/>
          </ac:picMkLst>
        </pc:picChg>
        <pc:picChg chg="add del mod">
          <ac:chgData name="Prakash Pandeya" userId="948c626c-e9d8-453d-972a-216be76653ee" providerId="ADAL" clId="{936903B7-52BB-4488-B0F5-D1523B50DCB9}" dt="2025-01-22T05:32:15.184" v="2255" actId="478"/>
          <ac:picMkLst>
            <pc:docMk/>
            <pc:sldMk cId="3040219405" sldId="316"/>
            <ac:picMk id="10" creationId="{3A08A93F-10DC-3922-CD13-AE137A631E25}"/>
          </ac:picMkLst>
        </pc:picChg>
        <pc:picChg chg="add mod">
          <ac:chgData name="Prakash Pandeya" userId="948c626c-e9d8-453d-972a-216be76653ee" providerId="ADAL" clId="{936903B7-52BB-4488-B0F5-D1523B50DCB9}" dt="2025-01-22T05:32:27.390" v="2274" actId="1037"/>
          <ac:picMkLst>
            <pc:docMk/>
            <pc:sldMk cId="3040219405" sldId="316"/>
            <ac:picMk id="13" creationId="{AF721D3F-7AEA-AB79-6134-F13467D306B5}"/>
          </ac:picMkLst>
        </pc:picChg>
      </pc:sldChg>
      <pc:sldChg chg="addSp delSp modSp add mod">
        <pc:chgData name="Prakash Pandeya" userId="948c626c-e9d8-453d-972a-216be76653ee" providerId="ADAL" clId="{936903B7-52BB-4488-B0F5-D1523B50DCB9}" dt="2025-01-22T05:33:36.306" v="2380" actId="1037"/>
        <pc:sldMkLst>
          <pc:docMk/>
          <pc:sldMk cId="19893800" sldId="317"/>
        </pc:sldMkLst>
        <pc:spChg chg="add del mod">
          <ac:chgData name="Prakash Pandeya" userId="948c626c-e9d8-453d-972a-216be76653ee" providerId="ADAL" clId="{936903B7-52BB-4488-B0F5-D1523B50DCB9}" dt="2025-01-22T05:33:03.263" v="2335"/>
          <ac:spMkLst>
            <pc:docMk/>
            <pc:sldMk cId="19893800" sldId="317"/>
            <ac:spMk id="4" creationId="{1566B8EA-4ED8-37E3-4316-3A0F22500E08}"/>
          </ac:spMkLst>
        </pc:spChg>
        <pc:spChg chg="add del mod">
          <ac:chgData name="Prakash Pandeya" userId="948c626c-e9d8-453d-972a-216be76653ee" providerId="ADAL" clId="{936903B7-52BB-4488-B0F5-D1523B50DCB9}" dt="2025-01-22T05:33:30.011" v="2347"/>
          <ac:spMkLst>
            <pc:docMk/>
            <pc:sldMk cId="19893800" sldId="317"/>
            <ac:spMk id="8" creationId="{6939D665-D259-F425-E412-179B32B57545}"/>
          </ac:spMkLst>
        </pc:spChg>
        <pc:picChg chg="del">
          <ac:chgData name="Prakash Pandeya" userId="948c626c-e9d8-453d-972a-216be76653ee" providerId="ADAL" clId="{936903B7-52BB-4488-B0F5-D1523B50DCB9}" dt="2025-01-22T05:33:01.742" v="2334" actId="478"/>
          <ac:picMkLst>
            <pc:docMk/>
            <pc:sldMk cId="19893800" sldId="317"/>
            <ac:picMk id="5" creationId="{1A7F4660-7262-6F3A-2939-D01156C4DD8A}"/>
          </ac:picMkLst>
        </pc:picChg>
        <pc:picChg chg="add mod">
          <ac:chgData name="Prakash Pandeya" userId="948c626c-e9d8-453d-972a-216be76653ee" providerId="ADAL" clId="{936903B7-52BB-4488-B0F5-D1523B50DCB9}" dt="2025-01-22T05:33:07.363" v="2343" actId="14100"/>
          <ac:picMkLst>
            <pc:docMk/>
            <pc:sldMk cId="19893800" sldId="317"/>
            <ac:picMk id="6" creationId="{E61B6C79-0AD2-B26D-14D2-4975758D6002}"/>
          </ac:picMkLst>
        </pc:picChg>
        <pc:picChg chg="add del mod">
          <ac:chgData name="Prakash Pandeya" userId="948c626c-e9d8-453d-972a-216be76653ee" providerId="ADAL" clId="{936903B7-52BB-4488-B0F5-D1523B50DCB9}" dt="2025-01-22T05:33:28.228" v="2346" actId="478"/>
          <ac:picMkLst>
            <pc:docMk/>
            <pc:sldMk cId="19893800" sldId="317"/>
            <ac:picMk id="9" creationId="{78C0F95D-92D7-92C4-CCDC-0663F8F4DB18}"/>
          </ac:picMkLst>
        </pc:picChg>
        <pc:picChg chg="add mod">
          <ac:chgData name="Prakash Pandeya" userId="948c626c-e9d8-453d-972a-216be76653ee" providerId="ADAL" clId="{936903B7-52BB-4488-B0F5-D1523B50DCB9}" dt="2025-01-22T05:33:36.306" v="2380" actId="1037"/>
          <ac:picMkLst>
            <pc:docMk/>
            <pc:sldMk cId="19893800" sldId="317"/>
            <ac:picMk id="10" creationId="{52A2BB3D-9724-CBE3-826C-DD1828EF3784}"/>
          </ac:picMkLst>
        </pc:picChg>
        <pc:picChg chg="del">
          <ac:chgData name="Prakash Pandeya" userId="948c626c-e9d8-453d-972a-216be76653ee" providerId="ADAL" clId="{936903B7-52BB-4488-B0F5-D1523B50DCB9}" dt="2025-01-22T05:33:25.923" v="2344" actId="478"/>
          <ac:picMkLst>
            <pc:docMk/>
            <pc:sldMk cId="19893800" sldId="317"/>
            <ac:picMk id="13" creationId="{D993B16F-0D50-0B34-FAFF-025A6EBEEEAB}"/>
          </ac:picMkLst>
        </pc:picChg>
      </pc:sldChg>
      <pc:sldChg chg="delSp modSp add mod">
        <pc:chgData name="Prakash Pandeya" userId="948c626c-e9d8-453d-972a-216be76653ee" providerId="ADAL" clId="{936903B7-52BB-4488-B0F5-D1523B50DCB9}" dt="2025-01-22T05:39:46.231" v="2871" actId="20577"/>
        <pc:sldMkLst>
          <pc:docMk/>
          <pc:sldMk cId="1995138550" sldId="318"/>
        </pc:sldMkLst>
        <pc:spChg chg="mod">
          <ac:chgData name="Prakash Pandeya" userId="948c626c-e9d8-453d-972a-216be76653ee" providerId="ADAL" clId="{936903B7-52BB-4488-B0F5-D1523B50DCB9}" dt="2025-01-22T05:39:46.231" v="2871" actId="20577"/>
          <ac:spMkLst>
            <pc:docMk/>
            <pc:sldMk cId="1995138550" sldId="318"/>
            <ac:spMk id="2" creationId="{85647E98-34C0-5476-9453-1A3343B00B5E}"/>
          </ac:spMkLst>
        </pc:spChg>
        <pc:picChg chg="del">
          <ac:chgData name="Prakash Pandeya" userId="948c626c-e9d8-453d-972a-216be76653ee" providerId="ADAL" clId="{936903B7-52BB-4488-B0F5-D1523B50DCB9}" dt="2025-01-22T05:35:23.143" v="2385" actId="478"/>
          <ac:picMkLst>
            <pc:docMk/>
            <pc:sldMk cId="1995138550" sldId="318"/>
            <ac:picMk id="4" creationId="{77F53D5B-6C31-1240-AE92-EAE15C9669C4}"/>
          </ac:picMkLst>
        </pc:picChg>
        <pc:picChg chg="del">
          <ac:chgData name="Prakash Pandeya" userId="948c626c-e9d8-453d-972a-216be76653ee" providerId="ADAL" clId="{936903B7-52BB-4488-B0F5-D1523B50DCB9}" dt="2025-01-22T05:35:24.220" v="2386" actId="478"/>
          <ac:picMkLst>
            <pc:docMk/>
            <pc:sldMk cId="1995138550" sldId="318"/>
            <ac:picMk id="6" creationId="{DEB7D861-4D33-31F8-20AF-8A141EEEDA92}"/>
          </ac:picMkLst>
        </pc:picChg>
      </pc:sldChg>
      <pc:sldChg chg="new del">
        <pc:chgData name="Prakash Pandeya" userId="948c626c-e9d8-453d-972a-216be76653ee" providerId="ADAL" clId="{936903B7-52BB-4488-B0F5-D1523B50DCB9}" dt="2025-01-22T06:13:28.315" v="4488" actId="47"/>
        <pc:sldMkLst>
          <pc:docMk/>
          <pc:sldMk cId="1351556277" sldId="319"/>
        </pc:sldMkLst>
      </pc:sldChg>
      <pc:sldChg chg="addSp delSp modSp new del mod">
        <pc:chgData name="Prakash Pandeya" userId="948c626c-e9d8-453d-972a-216be76653ee" providerId="ADAL" clId="{936903B7-52BB-4488-B0F5-D1523B50DCB9}" dt="2025-01-22T05:53:01.763" v="3327" actId="2696"/>
        <pc:sldMkLst>
          <pc:docMk/>
          <pc:sldMk cId="3290265409" sldId="320"/>
        </pc:sldMkLst>
        <pc:spChg chg="mod">
          <ac:chgData name="Prakash Pandeya" userId="948c626c-e9d8-453d-972a-216be76653ee" providerId="ADAL" clId="{936903B7-52BB-4488-B0F5-D1523B50DCB9}" dt="2025-01-22T05:49:23.110" v="3125" actId="21"/>
          <ac:spMkLst>
            <pc:docMk/>
            <pc:sldMk cId="3290265409" sldId="320"/>
            <ac:spMk id="2" creationId="{83E36EBC-88EE-AC80-F923-E4613BCDB1AE}"/>
          </ac:spMkLst>
        </pc:spChg>
        <pc:spChg chg="mod">
          <ac:chgData name="Prakash Pandeya" userId="948c626c-e9d8-453d-972a-216be76653ee" providerId="ADAL" clId="{936903B7-52BB-4488-B0F5-D1523B50DCB9}" dt="2025-01-22T05:50:18.046" v="3163" actId="27636"/>
          <ac:spMkLst>
            <pc:docMk/>
            <pc:sldMk cId="3290265409" sldId="320"/>
            <ac:spMk id="3" creationId="{ED60D39A-8455-1516-1F5C-594AC795381C}"/>
          </ac:spMkLst>
        </pc:spChg>
        <pc:picChg chg="add del mod">
          <ac:chgData name="Prakash Pandeya" userId="948c626c-e9d8-453d-972a-216be76653ee" providerId="ADAL" clId="{936903B7-52BB-4488-B0F5-D1523B50DCB9}" dt="2025-01-22T05:48:57.729" v="3121" actId="478"/>
          <ac:picMkLst>
            <pc:docMk/>
            <pc:sldMk cId="3290265409" sldId="320"/>
            <ac:picMk id="5" creationId="{96263D0C-4F64-EC1F-79BD-F3AA4888E78C}"/>
          </ac:picMkLst>
        </pc:picChg>
        <pc:picChg chg="add del mod">
          <ac:chgData name="Prakash Pandeya" userId="948c626c-e9d8-453d-972a-216be76653ee" providerId="ADAL" clId="{936903B7-52BB-4488-B0F5-D1523B50DCB9}" dt="2025-01-22T05:49:53.834" v="3137" actId="21"/>
          <ac:picMkLst>
            <pc:docMk/>
            <pc:sldMk cId="3290265409" sldId="320"/>
            <ac:picMk id="7" creationId="{14AA52B2-BA52-8FBD-2E3E-60CE8DFF8D8E}"/>
          </ac:picMkLst>
        </pc:picChg>
      </pc:sldChg>
      <pc:sldChg chg="addSp delSp modSp new mod">
        <pc:chgData name="Prakash Pandeya" userId="948c626c-e9d8-453d-972a-216be76653ee" providerId="ADAL" clId="{936903B7-52BB-4488-B0F5-D1523B50DCB9}" dt="2025-01-22T05:56:12.899" v="3554" actId="1037"/>
        <pc:sldMkLst>
          <pc:docMk/>
          <pc:sldMk cId="708854149" sldId="321"/>
        </pc:sldMkLst>
        <pc:spChg chg="mod">
          <ac:chgData name="Prakash Pandeya" userId="948c626c-e9d8-453d-972a-216be76653ee" providerId="ADAL" clId="{936903B7-52BB-4488-B0F5-D1523B50DCB9}" dt="2025-01-22T05:49:45.410" v="3135" actId="14100"/>
          <ac:spMkLst>
            <pc:docMk/>
            <pc:sldMk cId="708854149" sldId="321"/>
            <ac:spMk id="2" creationId="{0C66F07F-64FD-3927-1328-6E41F76DA31C}"/>
          </ac:spMkLst>
        </pc:spChg>
        <pc:spChg chg="mod">
          <ac:chgData name="Prakash Pandeya" userId="948c626c-e9d8-453d-972a-216be76653ee" providerId="ADAL" clId="{936903B7-52BB-4488-B0F5-D1523B50DCB9}" dt="2025-01-22T05:52:11.707" v="3325" actId="14100"/>
          <ac:spMkLst>
            <pc:docMk/>
            <pc:sldMk cId="708854149" sldId="321"/>
            <ac:spMk id="3" creationId="{FA7BBF02-36BE-8512-8E3A-F6AD90403CDE}"/>
          </ac:spMkLst>
        </pc:spChg>
        <pc:spChg chg="del">
          <ac:chgData name="Prakash Pandeya" userId="948c626c-e9d8-453d-972a-216be76653ee" providerId="ADAL" clId="{936903B7-52BB-4488-B0F5-D1523B50DCB9}" dt="2025-01-22T05:49:57.649" v="3138"/>
          <ac:spMkLst>
            <pc:docMk/>
            <pc:sldMk cId="708854149" sldId="321"/>
            <ac:spMk id="4" creationId="{6F2A8AF3-DFBF-E9EE-5014-60248891663A}"/>
          </ac:spMkLst>
        </pc:spChg>
        <pc:spChg chg="add">
          <ac:chgData name="Prakash Pandeya" userId="948c626c-e9d8-453d-972a-216be76653ee" providerId="ADAL" clId="{936903B7-52BB-4488-B0F5-D1523B50DCB9}" dt="2025-01-22T05:51:04.161" v="3222"/>
          <ac:spMkLst>
            <pc:docMk/>
            <pc:sldMk cId="708854149" sldId="321"/>
            <ac:spMk id="5" creationId="{8380AA11-EEAD-F937-CC0C-DAEB6F649B89}"/>
          </ac:spMkLst>
        </pc:spChg>
        <pc:spChg chg="add">
          <ac:chgData name="Prakash Pandeya" userId="948c626c-e9d8-453d-972a-216be76653ee" providerId="ADAL" clId="{936903B7-52BB-4488-B0F5-D1523B50DCB9}" dt="2025-01-22T05:51:16.750" v="3225"/>
          <ac:spMkLst>
            <pc:docMk/>
            <pc:sldMk cId="708854149" sldId="321"/>
            <ac:spMk id="6" creationId="{92C19AF2-15B4-302E-E0B4-CFACBB9DF51D}"/>
          </ac:spMkLst>
        </pc:spChg>
        <pc:spChg chg="add del mod">
          <ac:chgData name="Prakash Pandeya" userId="948c626c-e9d8-453d-972a-216be76653ee" providerId="ADAL" clId="{936903B7-52BB-4488-B0F5-D1523B50DCB9}" dt="2025-01-22T05:55:59.431" v="3502" actId="22"/>
          <ac:spMkLst>
            <pc:docMk/>
            <pc:sldMk cId="708854149" sldId="321"/>
            <ac:spMk id="9" creationId="{6ED17CAD-6677-221D-AF1C-5C967B5465E2}"/>
          </ac:spMkLst>
        </pc:spChg>
        <pc:picChg chg="add del mod">
          <ac:chgData name="Prakash Pandeya" userId="948c626c-e9d8-453d-972a-216be76653ee" providerId="ADAL" clId="{936903B7-52BB-4488-B0F5-D1523B50DCB9}" dt="2025-01-22T05:55:55.805" v="3499" actId="478"/>
          <ac:picMkLst>
            <pc:docMk/>
            <pc:sldMk cId="708854149" sldId="321"/>
            <ac:picMk id="7" creationId="{14AA52B2-BA52-8FBD-2E3E-60CE8DFF8D8E}"/>
          </ac:picMkLst>
        </pc:picChg>
        <pc:picChg chg="add del">
          <ac:chgData name="Prakash Pandeya" userId="948c626c-e9d8-453d-972a-216be76653ee" providerId="ADAL" clId="{936903B7-52BB-4488-B0F5-D1523B50DCB9}" dt="2025-01-22T05:55:57.845" v="3501" actId="22"/>
          <ac:picMkLst>
            <pc:docMk/>
            <pc:sldMk cId="708854149" sldId="321"/>
            <ac:picMk id="11" creationId="{2AE21DD0-2156-0024-433C-497473EA9C6E}"/>
          </ac:picMkLst>
        </pc:picChg>
        <pc:picChg chg="add mod ord">
          <ac:chgData name="Prakash Pandeya" userId="948c626c-e9d8-453d-972a-216be76653ee" providerId="ADAL" clId="{936903B7-52BB-4488-B0F5-D1523B50DCB9}" dt="2025-01-22T05:56:12.899" v="3554" actId="1037"/>
          <ac:picMkLst>
            <pc:docMk/>
            <pc:sldMk cId="708854149" sldId="321"/>
            <ac:picMk id="13" creationId="{B2B462E5-4648-F284-8618-F781A42DB0F4}"/>
          </ac:picMkLst>
        </pc:picChg>
      </pc:sldChg>
      <pc:sldChg chg="addSp delSp modSp add mod">
        <pc:chgData name="Prakash Pandeya" userId="948c626c-e9d8-453d-972a-216be76653ee" providerId="ADAL" clId="{936903B7-52BB-4488-B0F5-D1523B50DCB9}" dt="2025-01-22T05:56:26.368" v="3555" actId="20577"/>
        <pc:sldMkLst>
          <pc:docMk/>
          <pc:sldMk cId="3186277241" sldId="322"/>
        </pc:sldMkLst>
        <pc:spChg chg="mod">
          <ac:chgData name="Prakash Pandeya" userId="948c626c-e9d8-453d-972a-216be76653ee" providerId="ADAL" clId="{936903B7-52BB-4488-B0F5-D1523B50DCB9}" dt="2025-01-22T05:56:26.368" v="3555" actId="20577"/>
          <ac:spMkLst>
            <pc:docMk/>
            <pc:sldMk cId="3186277241" sldId="322"/>
            <ac:spMk id="3" creationId="{C4DC1499-E810-AF06-BD39-70B046A0DBA8}"/>
          </ac:spMkLst>
        </pc:spChg>
        <pc:spChg chg="add del mod">
          <ac:chgData name="Prakash Pandeya" userId="948c626c-e9d8-453d-972a-216be76653ee" providerId="ADAL" clId="{936903B7-52BB-4488-B0F5-D1523B50DCB9}" dt="2025-01-22T05:53:19.698" v="3331" actId="931"/>
          <ac:spMkLst>
            <pc:docMk/>
            <pc:sldMk cId="3186277241" sldId="322"/>
            <ac:spMk id="5" creationId="{FF45673F-9961-7619-BC00-5DD52195BE0D}"/>
          </ac:spMkLst>
        </pc:spChg>
        <pc:spChg chg="add del mod">
          <ac:chgData name="Prakash Pandeya" userId="948c626c-e9d8-453d-972a-216be76653ee" providerId="ADAL" clId="{936903B7-52BB-4488-B0F5-D1523B50DCB9}" dt="2025-01-22T05:54:51.964" v="3430" actId="22"/>
          <ac:spMkLst>
            <pc:docMk/>
            <pc:sldMk cId="3186277241" sldId="322"/>
            <ac:spMk id="12" creationId="{4E4279F1-732F-B2C8-D2D0-E5C72C44FB0A}"/>
          </ac:spMkLst>
        </pc:spChg>
        <pc:picChg chg="del">
          <ac:chgData name="Prakash Pandeya" userId="948c626c-e9d8-453d-972a-216be76653ee" providerId="ADAL" clId="{936903B7-52BB-4488-B0F5-D1523B50DCB9}" dt="2025-01-22T05:53:09.762" v="3328" actId="478"/>
          <ac:picMkLst>
            <pc:docMk/>
            <pc:sldMk cId="3186277241" sldId="322"/>
            <ac:picMk id="7" creationId="{D7CB9AE7-CF2D-A051-6C91-1625CD1FB0EA}"/>
          </ac:picMkLst>
        </pc:picChg>
        <pc:picChg chg="add del">
          <ac:chgData name="Prakash Pandeya" userId="948c626c-e9d8-453d-972a-216be76653ee" providerId="ADAL" clId="{936903B7-52BB-4488-B0F5-D1523B50DCB9}" dt="2025-01-22T05:53:11.432" v="3330" actId="22"/>
          <ac:picMkLst>
            <pc:docMk/>
            <pc:sldMk cId="3186277241" sldId="322"/>
            <ac:picMk id="8" creationId="{09543088-62E3-290A-68C1-BFA2D384CE1D}"/>
          </ac:picMkLst>
        </pc:picChg>
        <pc:picChg chg="add del mod">
          <ac:chgData name="Prakash Pandeya" userId="948c626c-e9d8-453d-972a-216be76653ee" providerId="ADAL" clId="{936903B7-52BB-4488-B0F5-D1523B50DCB9}" dt="2025-01-22T05:54:50.306" v="3429" actId="478"/>
          <ac:picMkLst>
            <pc:docMk/>
            <pc:sldMk cId="3186277241" sldId="322"/>
            <ac:picMk id="10" creationId="{91045209-7183-C15A-9C17-331904FB1FDB}"/>
          </ac:picMkLst>
        </pc:picChg>
        <pc:picChg chg="add mod ord">
          <ac:chgData name="Prakash Pandeya" userId="948c626c-e9d8-453d-972a-216be76653ee" providerId="ADAL" clId="{936903B7-52BB-4488-B0F5-D1523B50DCB9}" dt="2025-01-22T05:55:08.774" v="3497" actId="1036"/>
          <ac:picMkLst>
            <pc:docMk/>
            <pc:sldMk cId="3186277241" sldId="322"/>
            <ac:picMk id="14" creationId="{FE7B472E-89B0-94F1-06DF-70F63D6E1DA5}"/>
          </ac:picMkLst>
        </pc:picChg>
      </pc:sldChg>
      <pc:sldChg chg="addSp delSp modSp add mod">
        <pc:chgData name="Prakash Pandeya" userId="948c626c-e9d8-453d-972a-216be76653ee" providerId="ADAL" clId="{936903B7-52BB-4488-B0F5-D1523B50DCB9}" dt="2025-01-22T05:59:40.199" v="3769" actId="14100"/>
        <pc:sldMkLst>
          <pc:docMk/>
          <pc:sldMk cId="630195084" sldId="323"/>
        </pc:sldMkLst>
        <pc:spChg chg="mod">
          <ac:chgData name="Prakash Pandeya" userId="948c626c-e9d8-453d-972a-216be76653ee" providerId="ADAL" clId="{936903B7-52BB-4488-B0F5-D1523B50DCB9}" dt="2025-01-22T05:59:40.199" v="3769" actId="14100"/>
          <ac:spMkLst>
            <pc:docMk/>
            <pc:sldMk cId="630195084" sldId="323"/>
            <ac:spMk id="3" creationId="{B1818680-72B9-8707-B15D-1EAC63AAEE1E}"/>
          </ac:spMkLst>
        </pc:spChg>
        <pc:spChg chg="add del mod">
          <ac:chgData name="Prakash Pandeya" userId="948c626c-e9d8-453d-972a-216be76653ee" providerId="ADAL" clId="{936903B7-52BB-4488-B0F5-D1523B50DCB9}" dt="2025-01-22T05:58:09.635" v="3585" actId="22"/>
          <ac:spMkLst>
            <pc:docMk/>
            <pc:sldMk cId="630195084" sldId="323"/>
            <ac:spMk id="5" creationId="{13A4ED55-FAFA-2293-EC4B-1D7F2571008C}"/>
          </ac:spMkLst>
        </pc:spChg>
        <pc:spChg chg="add del mod">
          <ac:chgData name="Prakash Pandeya" userId="948c626c-e9d8-453d-972a-216be76653ee" providerId="ADAL" clId="{936903B7-52BB-4488-B0F5-D1523B50DCB9}" dt="2025-01-22T05:58:47.275" v="3611" actId="22"/>
          <ac:spMkLst>
            <pc:docMk/>
            <pc:sldMk cId="630195084" sldId="323"/>
            <ac:spMk id="9" creationId="{92E89039-EE6E-147C-540D-3E8F7006CD62}"/>
          </ac:spMkLst>
        </pc:spChg>
        <pc:picChg chg="add del mod ord">
          <ac:chgData name="Prakash Pandeya" userId="948c626c-e9d8-453d-972a-216be76653ee" providerId="ADAL" clId="{936903B7-52BB-4488-B0F5-D1523B50DCB9}" dt="2025-01-22T05:58:46.082" v="3610" actId="478"/>
          <ac:picMkLst>
            <pc:docMk/>
            <pc:sldMk cId="630195084" sldId="323"/>
            <ac:picMk id="7" creationId="{51108EAE-6D9D-384E-32B5-46830B4A0CF9}"/>
          </ac:picMkLst>
        </pc:picChg>
        <pc:picChg chg="add mod ord">
          <ac:chgData name="Prakash Pandeya" userId="948c626c-e9d8-453d-972a-216be76653ee" providerId="ADAL" clId="{936903B7-52BB-4488-B0F5-D1523B50DCB9}" dt="2025-01-22T05:58:55.189" v="3664" actId="1035"/>
          <ac:picMkLst>
            <pc:docMk/>
            <pc:sldMk cId="630195084" sldId="323"/>
            <ac:picMk id="11" creationId="{D893421B-285F-C7E1-0238-082DA1704AD2}"/>
          </ac:picMkLst>
        </pc:picChg>
        <pc:picChg chg="del">
          <ac:chgData name="Prakash Pandeya" userId="948c626c-e9d8-453d-972a-216be76653ee" providerId="ADAL" clId="{936903B7-52BB-4488-B0F5-D1523B50DCB9}" dt="2025-01-22T05:58:07.573" v="3584" actId="478"/>
          <ac:picMkLst>
            <pc:docMk/>
            <pc:sldMk cId="630195084" sldId="323"/>
            <ac:picMk id="14" creationId="{BCAF537B-4BD7-DFA2-5936-ABB46A31E7F5}"/>
          </ac:picMkLst>
        </pc:picChg>
      </pc:sldChg>
      <pc:sldChg chg="modSp new mod">
        <pc:chgData name="Prakash Pandeya" userId="948c626c-e9d8-453d-972a-216be76653ee" providerId="ADAL" clId="{936903B7-52BB-4488-B0F5-D1523B50DCB9}" dt="2025-01-22T06:01:26.989" v="3784" actId="5793"/>
        <pc:sldMkLst>
          <pc:docMk/>
          <pc:sldMk cId="3206130800" sldId="324"/>
        </pc:sldMkLst>
        <pc:spChg chg="mod">
          <ac:chgData name="Prakash Pandeya" userId="948c626c-e9d8-453d-972a-216be76653ee" providerId="ADAL" clId="{936903B7-52BB-4488-B0F5-D1523B50DCB9}" dt="2025-01-22T06:00:43.884" v="3781" actId="14100"/>
          <ac:spMkLst>
            <pc:docMk/>
            <pc:sldMk cId="3206130800" sldId="324"/>
            <ac:spMk id="2" creationId="{A7CBE8B4-C333-AEB4-71CD-A6CE12C296E5}"/>
          </ac:spMkLst>
        </pc:spChg>
        <pc:spChg chg="mod">
          <ac:chgData name="Prakash Pandeya" userId="948c626c-e9d8-453d-972a-216be76653ee" providerId="ADAL" clId="{936903B7-52BB-4488-B0F5-D1523B50DCB9}" dt="2025-01-22T06:01:26.989" v="3784" actId="5793"/>
          <ac:spMkLst>
            <pc:docMk/>
            <pc:sldMk cId="3206130800" sldId="324"/>
            <ac:spMk id="3" creationId="{7BCD2E6E-F3CA-3BEB-226E-6657C8879844}"/>
          </ac:spMkLst>
        </pc:spChg>
      </pc:sldChg>
      <pc:sldChg chg="addSp delSp modSp new mod">
        <pc:chgData name="Prakash Pandeya" userId="948c626c-e9d8-453d-972a-216be76653ee" providerId="ADAL" clId="{936903B7-52BB-4488-B0F5-D1523B50DCB9}" dt="2025-01-22T06:07:23.473" v="4114" actId="11529"/>
        <pc:sldMkLst>
          <pc:docMk/>
          <pc:sldMk cId="707006306" sldId="325"/>
        </pc:sldMkLst>
        <pc:spChg chg="mod">
          <ac:chgData name="Prakash Pandeya" userId="948c626c-e9d8-453d-972a-216be76653ee" providerId="ADAL" clId="{936903B7-52BB-4488-B0F5-D1523B50DCB9}" dt="2025-01-22T06:05:10.817" v="3861" actId="20577"/>
          <ac:spMkLst>
            <pc:docMk/>
            <pc:sldMk cId="707006306" sldId="325"/>
            <ac:spMk id="2" creationId="{B1350FE4-4A73-0C64-F9A9-C79A6F6EE08E}"/>
          </ac:spMkLst>
        </pc:spChg>
        <pc:spChg chg="del mod">
          <ac:chgData name="Prakash Pandeya" userId="948c626c-e9d8-453d-972a-216be76653ee" providerId="ADAL" clId="{936903B7-52BB-4488-B0F5-D1523B50DCB9}" dt="2025-01-22T06:03:51.168" v="3796" actId="22"/>
          <ac:spMkLst>
            <pc:docMk/>
            <pc:sldMk cId="707006306" sldId="325"/>
            <ac:spMk id="3" creationId="{8D34DA24-9AE4-5817-5D2E-981708A65B60}"/>
          </ac:spMkLst>
        </pc:spChg>
        <pc:spChg chg="add">
          <ac:chgData name="Prakash Pandeya" userId="948c626c-e9d8-453d-972a-216be76653ee" providerId="ADAL" clId="{936903B7-52BB-4488-B0F5-D1523B50DCB9}" dt="2025-01-22T06:07:23.473" v="4114" actId="11529"/>
          <ac:spMkLst>
            <pc:docMk/>
            <pc:sldMk cId="707006306" sldId="325"/>
            <ac:spMk id="8" creationId="{3EA182F8-918B-71DD-DFBC-A953BA2B20AD}"/>
          </ac:spMkLst>
        </pc:spChg>
        <pc:picChg chg="add mod ord">
          <ac:chgData name="Prakash Pandeya" userId="948c626c-e9d8-453d-972a-216be76653ee" providerId="ADAL" clId="{936903B7-52BB-4488-B0F5-D1523B50DCB9}" dt="2025-01-22T06:05:00.405" v="3847" actId="14100"/>
          <ac:picMkLst>
            <pc:docMk/>
            <pc:sldMk cId="707006306" sldId="325"/>
            <ac:picMk id="5" creationId="{3D698D19-8CB8-3FA4-8F74-0CE90FA9D898}"/>
          </ac:picMkLst>
        </pc:picChg>
        <pc:picChg chg="add mod">
          <ac:chgData name="Prakash Pandeya" userId="948c626c-e9d8-453d-972a-216be76653ee" providerId="ADAL" clId="{936903B7-52BB-4488-B0F5-D1523B50DCB9}" dt="2025-01-22T06:07:11.275" v="4113" actId="1036"/>
          <ac:picMkLst>
            <pc:docMk/>
            <pc:sldMk cId="707006306" sldId="325"/>
            <ac:picMk id="7" creationId="{C28DC099-2406-843B-92B3-3699C67DF5F8}"/>
          </ac:picMkLst>
        </pc:picChg>
      </pc:sldChg>
      <pc:sldChg chg="addSp delSp modSp add mod">
        <pc:chgData name="Prakash Pandeya" userId="948c626c-e9d8-453d-972a-216be76653ee" providerId="ADAL" clId="{936903B7-52BB-4488-B0F5-D1523B50DCB9}" dt="2025-01-22T06:07:36.912" v="4188" actId="1038"/>
        <pc:sldMkLst>
          <pc:docMk/>
          <pc:sldMk cId="2373775906" sldId="326"/>
        </pc:sldMkLst>
        <pc:spChg chg="mod">
          <ac:chgData name="Prakash Pandeya" userId="948c626c-e9d8-453d-972a-216be76653ee" providerId="ADAL" clId="{936903B7-52BB-4488-B0F5-D1523B50DCB9}" dt="2025-01-22T06:05:42.732" v="3931" actId="20577"/>
          <ac:spMkLst>
            <pc:docMk/>
            <pc:sldMk cId="2373775906" sldId="326"/>
            <ac:spMk id="2" creationId="{D5265A50-51A9-1EA2-E0C1-68C94B4B5746}"/>
          </ac:spMkLst>
        </pc:spChg>
        <pc:spChg chg="add del mod">
          <ac:chgData name="Prakash Pandeya" userId="948c626c-e9d8-453d-972a-216be76653ee" providerId="ADAL" clId="{936903B7-52BB-4488-B0F5-D1523B50DCB9}" dt="2025-01-22T06:06:24.530" v="3989" actId="478"/>
          <ac:spMkLst>
            <pc:docMk/>
            <pc:sldMk cId="2373775906" sldId="326"/>
            <ac:spMk id="4" creationId="{42FE635D-51B7-0068-62AF-1D3593ABA644}"/>
          </ac:spMkLst>
        </pc:spChg>
        <pc:spChg chg="add mod">
          <ac:chgData name="Prakash Pandeya" userId="948c626c-e9d8-453d-972a-216be76653ee" providerId="ADAL" clId="{936903B7-52BB-4488-B0F5-D1523B50DCB9}" dt="2025-01-22T06:07:36.912" v="4188" actId="1038"/>
          <ac:spMkLst>
            <pc:docMk/>
            <pc:sldMk cId="2373775906" sldId="326"/>
            <ac:spMk id="11" creationId="{66D153F7-0E59-18F6-2AD3-AC140FCE5F4A}"/>
          </ac:spMkLst>
        </pc:spChg>
        <pc:picChg chg="del mod">
          <ac:chgData name="Prakash Pandeya" userId="948c626c-e9d8-453d-972a-216be76653ee" providerId="ADAL" clId="{936903B7-52BB-4488-B0F5-D1523B50DCB9}" dt="2025-01-22T06:06:11.102" v="3932" actId="478"/>
          <ac:picMkLst>
            <pc:docMk/>
            <pc:sldMk cId="2373775906" sldId="326"/>
            <ac:picMk id="5" creationId="{10F28393-788F-8B2C-5204-3AEA31ADD73A}"/>
          </ac:picMkLst>
        </pc:picChg>
        <pc:picChg chg="del mod">
          <ac:chgData name="Prakash Pandeya" userId="948c626c-e9d8-453d-972a-216be76653ee" providerId="ADAL" clId="{936903B7-52BB-4488-B0F5-D1523B50DCB9}" dt="2025-01-22T06:06:51.761" v="4070" actId="478"/>
          <ac:picMkLst>
            <pc:docMk/>
            <pc:sldMk cId="2373775906" sldId="326"/>
            <ac:picMk id="7" creationId="{CDCFD97D-C5F9-74D6-F0A9-653A57BA3B0D}"/>
          </ac:picMkLst>
        </pc:picChg>
        <pc:picChg chg="add mod">
          <ac:chgData name="Prakash Pandeya" userId="948c626c-e9d8-453d-972a-216be76653ee" providerId="ADAL" clId="{936903B7-52BB-4488-B0F5-D1523B50DCB9}" dt="2025-01-22T06:06:28.480" v="4002" actId="1038"/>
          <ac:picMkLst>
            <pc:docMk/>
            <pc:sldMk cId="2373775906" sldId="326"/>
            <ac:picMk id="8" creationId="{B455C219-7634-5CEE-9F82-B01318F5ABFE}"/>
          </ac:picMkLst>
        </pc:picChg>
        <pc:picChg chg="add mod">
          <ac:chgData name="Prakash Pandeya" userId="948c626c-e9d8-453d-972a-216be76653ee" providerId="ADAL" clId="{936903B7-52BB-4488-B0F5-D1523B50DCB9}" dt="2025-01-22T06:07:03.257" v="4074" actId="1076"/>
          <ac:picMkLst>
            <pc:docMk/>
            <pc:sldMk cId="2373775906" sldId="326"/>
            <ac:picMk id="10" creationId="{31285F8F-33A5-161E-A81A-9AA16633E277}"/>
          </ac:picMkLst>
        </pc:picChg>
      </pc:sldChg>
      <pc:sldChg chg="addSp delSp modSp add mod">
        <pc:chgData name="Prakash Pandeya" userId="948c626c-e9d8-453d-972a-216be76653ee" providerId="ADAL" clId="{936903B7-52BB-4488-B0F5-D1523B50DCB9}" dt="2025-01-22T06:09:34.340" v="4339" actId="1038"/>
        <pc:sldMkLst>
          <pc:docMk/>
          <pc:sldMk cId="948275288" sldId="327"/>
        </pc:sldMkLst>
        <pc:spChg chg="mod">
          <ac:chgData name="Prakash Pandeya" userId="948c626c-e9d8-453d-972a-216be76653ee" providerId="ADAL" clId="{936903B7-52BB-4488-B0F5-D1523B50DCB9}" dt="2025-01-22T06:08:04.721" v="4221" actId="20577"/>
          <ac:spMkLst>
            <pc:docMk/>
            <pc:sldMk cId="948275288" sldId="327"/>
            <ac:spMk id="2" creationId="{EB401722-EB99-9C59-28C6-869E3ACBAEB7}"/>
          </ac:spMkLst>
        </pc:spChg>
        <pc:spChg chg="mod">
          <ac:chgData name="Prakash Pandeya" userId="948c626c-e9d8-453d-972a-216be76653ee" providerId="ADAL" clId="{936903B7-52BB-4488-B0F5-D1523B50DCB9}" dt="2025-01-22T06:09:34.340" v="4339" actId="1038"/>
          <ac:spMkLst>
            <pc:docMk/>
            <pc:sldMk cId="948275288" sldId="327"/>
            <ac:spMk id="11" creationId="{1000B8B3-267E-1FF1-F87B-68F75774B8D0}"/>
          </ac:spMkLst>
        </pc:spChg>
        <pc:picChg chg="add mod">
          <ac:chgData name="Prakash Pandeya" userId="948c626c-e9d8-453d-972a-216be76653ee" providerId="ADAL" clId="{936903B7-52BB-4488-B0F5-D1523B50DCB9}" dt="2025-01-22T06:09:05.605" v="4309" actId="1037"/>
          <ac:picMkLst>
            <pc:docMk/>
            <pc:sldMk cId="948275288" sldId="327"/>
            <ac:picMk id="4" creationId="{F083EE47-5BC8-8BC0-1FCB-DCAF59F09BA4}"/>
          </ac:picMkLst>
        </pc:picChg>
        <pc:picChg chg="add mod">
          <ac:chgData name="Prakash Pandeya" userId="948c626c-e9d8-453d-972a-216be76653ee" providerId="ADAL" clId="{936903B7-52BB-4488-B0F5-D1523B50DCB9}" dt="2025-01-22T06:09:28.841" v="4313" actId="14100"/>
          <ac:picMkLst>
            <pc:docMk/>
            <pc:sldMk cId="948275288" sldId="327"/>
            <ac:picMk id="6" creationId="{61C1A084-4F68-E04C-D958-F1B9DD007BA2}"/>
          </ac:picMkLst>
        </pc:picChg>
        <pc:picChg chg="del mod">
          <ac:chgData name="Prakash Pandeya" userId="948c626c-e9d8-453d-972a-216be76653ee" providerId="ADAL" clId="{936903B7-52BB-4488-B0F5-D1523B50DCB9}" dt="2025-01-22T06:08:58.198" v="4233" actId="478"/>
          <ac:picMkLst>
            <pc:docMk/>
            <pc:sldMk cId="948275288" sldId="327"/>
            <ac:picMk id="8" creationId="{1220A4A3-D0F4-930D-887A-0A75EC6392AB}"/>
          </ac:picMkLst>
        </pc:picChg>
        <pc:picChg chg="del">
          <ac:chgData name="Prakash Pandeya" userId="948c626c-e9d8-453d-972a-216be76653ee" providerId="ADAL" clId="{936903B7-52BB-4488-B0F5-D1523B50DCB9}" dt="2025-01-22T06:09:21.679" v="4310" actId="478"/>
          <ac:picMkLst>
            <pc:docMk/>
            <pc:sldMk cId="948275288" sldId="327"/>
            <ac:picMk id="10" creationId="{856B0558-1811-0E51-015A-55552B4B9D4B}"/>
          </ac:picMkLst>
        </pc:picChg>
      </pc:sldChg>
      <pc:sldChg chg="addSp delSp modSp add mod">
        <pc:chgData name="Prakash Pandeya" userId="948c626c-e9d8-453d-972a-216be76653ee" providerId="ADAL" clId="{936903B7-52BB-4488-B0F5-D1523B50DCB9}" dt="2025-01-22T06:11:01.574" v="4399" actId="14100"/>
        <pc:sldMkLst>
          <pc:docMk/>
          <pc:sldMk cId="1762411108" sldId="328"/>
        </pc:sldMkLst>
        <pc:spChg chg="mod">
          <ac:chgData name="Prakash Pandeya" userId="948c626c-e9d8-453d-972a-216be76653ee" providerId="ADAL" clId="{936903B7-52BB-4488-B0F5-D1523B50DCB9}" dt="2025-01-22T06:10:25.108" v="4384" actId="20577"/>
          <ac:spMkLst>
            <pc:docMk/>
            <pc:sldMk cId="1762411108" sldId="328"/>
            <ac:spMk id="2" creationId="{2549FEDB-DE07-2E65-4581-546FA540D964}"/>
          </ac:spMkLst>
        </pc:spChg>
        <pc:spChg chg="del">
          <ac:chgData name="Prakash Pandeya" userId="948c626c-e9d8-453d-972a-216be76653ee" providerId="ADAL" clId="{936903B7-52BB-4488-B0F5-D1523B50DCB9}" dt="2025-01-22T06:10:30.931" v="4387" actId="478"/>
          <ac:spMkLst>
            <pc:docMk/>
            <pc:sldMk cId="1762411108" sldId="328"/>
            <ac:spMk id="11" creationId="{587D64EC-A6FA-22F7-0F4A-D6ADF4B323C5}"/>
          </ac:spMkLst>
        </pc:spChg>
        <pc:picChg chg="del">
          <ac:chgData name="Prakash Pandeya" userId="948c626c-e9d8-453d-972a-216be76653ee" providerId="ADAL" clId="{936903B7-52BB-4488-B0F5-D1523B50DCB9}" dt="2025-01-22T06:10:27.833" v="4385" actId="478"/>
          <ac:picMkLst>
            <pc:docMk/>
            <pc:sldMk cId="1762411108" sldId="328"/>
            <ac:picMk id="4" creationId="{69447E4C-B704-707D-AD88-08F5E787C672}"/>
          </ac:picMkLst>
        </pc:picChg>
        <pc:picChg chg="add mod">
          <ac:chgData name="Prakash Pandeya" userId="948c626c-e9d8-453d-972a-216be76653ee" providerId="ADAL" clId="{936903B7-52BB-4488-B0F5-D1523B50DCB9}" dt="2025-01-22T06:11:01.574" v="4399" actId="14100"/>
          <ac:picMkLst>
            <pc:docMk/>
            <pc:sldMk cId="1762411108" sldId="328"/>
            <ac:picMk id="5" creationId="{0DBB459B-28DD-1FFE-56C4-9373FB9A2BC8}"/>
          </ac:picMkLst>
        </pc:picChg>
        <pc:picChg chg="del">
          <ac:chgData name="Prakash Pandeya" userId="948c626c-e9d8-453d-972a-216be76653ee" providerId="ADAL" clId="{936903B7-52BB-4488-B0F5-D1523B50DCB9}" dt="2025-01-22T06:10:29.185" v="4386" actId="478"/>
          <ac:picMkLst>
            <pc:docMk/>
            <pc:sldMk cId="1762411108" sldId="328"/>
            <ac:picMk id="6" creationId="{7CA94D97-79FE-6182-6454-47B9BA60888F}"/>
          </ac:picMkLst>
        </pc:picChg>
      </pc:sldChg>
      <pc:sldChg chg="modSp add mod">
        <pc:chgData name="Prakash Pandeya" userId="948c626c-e9d8-453d-972a-216be76653ee" providerId="ADAL" clId="{936903B7-52BB-4488-B0F5-D1523B50DCB9}" dt="2025-01-22T06:12:04.731" v="4423" actId="14100"/>
        <pc:sldMkLst>
          <pc:docMk/>
          <pc:sldMk cId="328293546" sldId="329"/>
        </pc:sldMkLst>
        <pc:spChg chg="mod">
          <ac:chgData name="Prakash Pandeya" userId="948c626c-e9d8-453d-972a-216be76653ee" providerId="ADAL" clId="{936903B7-52BB-4488-B0F5-D1523B50DCB9}" dt="2025-01-22T06:11:37.936" v="4416" actId="20577"/>
          <ac:spMkLst>
            <pc:docMk/>
            <pc:sldMk cId="328293546" sldId="329"/>
            <ac:spMk id="2" creationId="{B06E8430-08E3-A8DF-261B-3AE4BFF92E7C}"/>
          </ac:spMkLst>
        </pc:spChg>
        <pc:picChg chg="mod">
          <ac:chgData name="Prakash Pandeya" userId="948c626c-e9d8-453d-972a-216be76653ee" providerId="ADAL" clId="{936903B7-52BB-4488-B0F5-D1523B50DCB9}" dt="2025-01-22T06:12:04.731" v="4423" actId="14100"/>
          <ac:picMkLst>
            <pc:docMk/>
            <pc:sldMk cId="328293546" sldId="329"/>
            <ac:picMk id="5" creationId="{F93B7A84-C08C-1D7C-FC50-FED359807E29}"/>
          </ac:picMkLst>
        </pc:picChg>
      </pc:sldChg>
      <pc:sldChg chg="addSp delSp modSp add mod">
        <pc:chgData name="Prakash Pandeya" userId="948c626c-e9d8-453d-972a-216be76653ee" providerId="ADAL" clId="{936903B7-52BB-4488-B0F5-D1523B50DCB9}" dt="2025-01-22T06:12:32.297" v="4459" actId="14826"/>
        <pc:sldMkLst>
          <pc:docMk/>
          <pc:sldMk cId="3499266029" sldId="330"/>
        </pc:sldMkLst>
        <pc:spChg chg="mod">
          <ac:chgData name="Prakash Pandeya" userId="948c626c-e9d8-453d-972a-216be76653ee" providerId="ADAL" clId="{936903B7-52BB-4488-B0F5-D1523B50DCB9}" dt="2025-01-22T06:12:23.657" v="4456" actId="20577"/>
          <ac:spMkLst>
            <pc:docMk/>
            <pc:sldMk cId="3499266029" sldId="330"/>
            <ac:spMk id="2" creationId="{DFE52393-E01A-8C30-5BAA-8C6912E7EFD4}"/>
          </ac:spMkLst>
        </pc:spChg>
        <pc:picChg chg="add del mod">
          <ac:chgData name="Prakash Pandeya" userId="948c626c-e9d8-453d-972a-216be76653ee" providerId="ADAL" clId="{936903B7-52BB-4488-B0F5-D1523B50DCB9}" dt="2025-01-22T06:12:32.297" v="4459" actId="14826"/>
          <ac:picMkLst>
            <pc:docMk/>
            <pc:sldMk cId="3499266029" sldId="330"/>
            <ac:picMk id="5" creationId="{510B63FC-41D0-8537-4ACE-36BFF3503C66}"/>
          </ac:picMkLst>
        </pc:picChg>
      </pc:sldChg>
      <pc:sldChg chg="modSp add mod">
        <pc:chgData name="Prakash Pandeya" userId="948c626c-e9d8-453d-972a-216be76653ee" providerId="ADAL" clId="{936903B7-52BB-4488-B0F5-D1523B50DCB9}" dt="2025-01-22T06:13:18.504" v="4487" actId="1036"/>
        <pc:sldMkLst>
          <pc:docMk/>
          <pc:sldMk cId="1087594706" sldId="331"/>
        </pc:sldMkLst>
        <pc:spChg chg="mod">
          <ac:chgData name="Prakash Pandeya" userId="948c626c-e9d8-453d-972a-216be76653ee" providerId="ADAL" clId="{936903B7-52BB-4488-B0F5-D1523B50DCB9}" dt="2025-01-22T06:12:52.390" v="4471" actId="20577"/>
          <ac:spMkLst>
            <pc:docMk/>
            <pc:sldMk cId="1087594706" sldId="331"/>
            <ac:spMk id="2" creationId="{7F7BE240-CF21-61E9-F97F-62192D198247}"/>
          </ac:spMkLst>
        </pc:spChg>
        <pc:picChg chg="mod">
          <ac:chgData name="Prakash Pandeya" userId="948c626c-e9d8-453d-972a-216be76653ee" providerId="ADAL" clId="{936903B7-52BB-4488-B0F5-D1523B50DCB9}" dt="2025-01-22T06:13:18.504" v="4487" actId="1036"/>
          <ac:picMkLst>
            <pc:docMk/>
            <pc:sldMk cId="1087594706" sldId="331"/>
            <ac:picMk id="5" creationId="{0533F71C-6678-909F-C33C-1B4C5BD8C4C9}"/>
          </ac:picMkLst>
        </pc:picChg>
      </pc:sldChg>
    </pc:docChg>
  </pc:docChgLst>
  <pc:docChgLst>
    <pc:chgData name="Prakash Pandeya" userId="948c626c-e9d8-453d-972a-216be76653ee" providerId="ADAL" clId="{3C877C80-F307-4FEC-B53E-E041ECF25F45}"/>
    <pc:docChg chg="undo custSel modSld">
      <pc:chgData name="Prakash Pandeya" userId="948c626c-e9d8-453d-972a-216be76653ee" providerId="ADAL" clId="{3C877C80-F307-4FEC-B53E-E041ECF25F45}" dt="2025-01-21T02:25:28.866" v="1201" actId="14100"/>
      <pc:docMkLst>
        <pc:docMk/>
      </pc:docMkLst>
      <pc:sldChg chg="addSp modSp mod">
        <pc:chgData name="Prakash Pandeya" userId="948c626c-e9d8-453d-972a-216be76653ee" providerId="ADAL" clId="{3C877C80-F307-4FEC-B53E-E041ECF25F45}" dt="2025-01-21T02:24:39.623" v="1197" actId="14100"/>
        <pc:sldMkLst>
          <pc:docMk/>
          <pc:sldMk cId="1325608595" sldId="257"/>
        </pc:sldMkLst>
        <pc:spChg chg="mod">
          <ac:chgData name="Prakash Pandeya" userId="948c626c-e9d8-453d-972a-216be76653ee" providerId="ADAL" clId="{3C877C80-F307-4FEC-B53E-E041ECF25F45}" dt="2025-01-21T02:11:13.660" v="658" actId="14100"/>
          <ac:spMkLst>
            <pc:docMk/>
            <pc:sldMk cId="1325608595" sldId="257"/>
            <ac:spMk id="2" creationId="{912DF434-28DB-4621-A497-D62C41CE0419}"/>
          </ac:spMkLst>
        </pc:spChg>
        <pc:spChg chg="mod">
          <ac:chgData name="Prakash Pandeya" userId="948c626c-e9d8-453d-972a-216be76653ee" providerId="ADAL" clId="{3C877C80-F307-4FEC-B53E-E041ECF25F45}" dt="2025-01-21T02:24:27.231" v="1195" actId="20577"/>
          <ac:spMkLst>
            <pc:docMk/>
            <pc:sldMk cId="1325608595" sldId="257"/>
            <ac:spMk id="3" creationId="{22788C46-D0BC-4307-AE55-7601A139E7CB}"/>
          </ac:spMkLst>
        </pc:spChg>
        <pc:picChg chg="add mod">
          <ac:chgData name="Prakash Pandeya" userId="948c626c-e9d8-453d-972a-216be76653ee" providerId="ADAL" clId="{3C877C80-F307-4FEC-B53E-E041ECF25F45}" dt="2025-01-21T02:24:39.623" v="1197" actId="14100"/>
          <ac:picMkLst>
            <pc:docMk/>
            <pc:sldMk cId="1325608595" sldId="257"/>
            <ac:picMk id="5" creationId="{F0C94D2F-197A-0635-50A9-D78F5663EF31}"/>
          </ac:picMkLst>
        </pc:picChg>
      </pc:sldChg>
      <pc:sldChg chg="addSp delSp modSp mod">
        <pc:chgData name="Prakash Pandeya" userId="948c626c-e9d8-453d-972a-216be76653ee" providerId="ADAL" clId="{3C877C80-F307-4FEC-B53E-E041ECF25F45}" dt="2025-01-21T02:23:46.020" v="1187" actId="1035"/>
        <pc:sldMkLst>
          <pc:docMk/>
          <pc:sldMk cId="3662677160" sldId="286"/>
        </pc:sldMkLst>
        <pc:spChg chg="mod">
          <ac:chgData name="Prakash Pandeya" userId="948c626c-e9d8-453d-972a-216be76653ee" providerId="ADAL" clId="{3C877C80-F307-4FEC-B53E-E041ECF25F45}" dt="2025-01-21T02:22:52.265" v="1181" actId="20577"/>
          <ac:spMkLst>
            <pc:docMk/>
            <pc:sldMk cId="3662677160" sldId="286"/>
            <ac:spMk id="2" creationId="{6F148DD4-4828-CE87-0C5C-42BE175E8DA5}"/>
          </ac:spMkLst>
        </pc:spChg>
        <pc:spChg chg="add del">
          <ac:chgData name="Prakash Pandeya" userId="948c626c-e9d8-453d-972a-216be76653ee" providerId="ADAL" clId="{3C877C80-F307-4FEC-B53E-E041ECF25F45}" dt="2025-01-21T02:23:14.273" v="1183" actId="11529"/>
          <ac:spMkLst>
            <pc:docMk/>
            <pc:sldMk cId="3662677160" sldId="286"/>
            <ac:spMk id="3" creationId="{6FE4670A-92B2-002C-7411-8E3EE4A6079B}"/>
          </ac:spMkLst>
        </pc:spChg>
        <pc:picChg chg="mod">
          <ac:chgData name="Prakash Pandeya" userId="948c626c-e9d8-453d-972a-216be76653ee" providerId="ADAL" clId="{3C877C80-F307-4FEC-B53E-E041ECF25F45}" dt="2025-01-21T02:23:46.020" v="1187" actId="1035"/>
          <ac:picMkLst>
            <pc:docMk/>
            <pc:sldMk cId="3662677160" sldId="286"/>
            <ac:picMk id="10" creationId="{FCA2FB5B-570E-D181-A4B1-1DCB61C08948}"/>
          </ac:picMkLst>
        </pc:picChg>
      </pc:sldChg>
      <pc:sldChg chg="modSp mod">
        <pc:chgData name="Prakash Pandeya" userId="948c626c-e9d8-453d-972a-216be76653ee" providerId="ADAL" clId="{3C877C80-F307-4FEC-B53E-E041ECF25F45}" dt="2025-01-21T02:25:28.866" v="1201" actId="14100"/>
        <pc:sldMkLst>
          <pc:docMk/>
          <pc:sldMk cId="2529338794" sldId="289"/>
        </pc:sldMkLst>
        <pc:spChg chg="mod">
          <ac:chgData name="Prakash Pandeya" userId="948c626c-e9d8-453d-972a-216be76653ee" providerId="ADAL" clId="{3C877C80-F307-4FEC-B53E-E041ECF25F45}" dt="2025-01-21T02:25:28.866" v="1201" actId="14100"/>
          <ac:spMkLst>
            <pc:docMk/>
            <pc:sldMk cId="2529338794" sldId="289"/>
            <ac:spMk id="5" creationId="{7FF5EE67-DE83-C00F-F31C-58A2B46234DB}"/>
          </ac:spMkLst>
        </pc:spChg>
      </pc:sldChg>
      <pc:sldChg chg="modSp mod">
        <pc:chgData name="Prakash Pandeya" userId="948c626c-e9d8-453d-972a-216be76653ee" providerId="ADAL" clId="{3C877C80-F307-4FEC-B53E-E041ECF25F45}" dt="2025-01-21T02:03:46.255" v="128" actId="20577"/>
        <pc:sldMkLst>
          <pc:docMk/>
          <pc:sldMk cId="4117153350" sldId="297"/>
        </pc:sldMkLst>
        <pc:spChg chg="mod">
          <ac:chgData name="Prakash Pandeya" userId="948c626c-e9d8-453d-972a-216be76653ee" providerId="ADAL" clId="{3C877C80-F307-4FEC-B53E-E041ECF25F45}" dt="2025-01-21T02:03:46.255" v="128" actId="20577"/>
          <ac:spMkLst>
            <pc:docMk/>
            <pc:sldMk cId="4117153350" sldId="297"/>
            <ac:spMk id="3" creationId="{C62C8177-F0B6-B02C-3682-183D8307E99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1/22/2025</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29</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1938948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6E71FE-B8E8-076F-16E9-413B0A0729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4975B1-6C1B-629A-B472-7E1C5A1F73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F31E85-DEBA-B8DC-1238-C0784ED4968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B77A996-B7C8-96A8-1C99-E984C8F3AFE6}"/>
              </a:ext>
            </a:extLst>
          </p:cNvPr>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3286778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1425159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964844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D098B7-555F-272F-38E8-EC8A392104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44B07D-1B7D-111A-7779-EF5766D31E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9485DC-05F5-D496-36BB-01A39D5A7D3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6E682A1-3CC7-B293-5E84-CFC7BABDD313}"/>
              </a:ext>
            </a:extLst>
          </p:cNvPr>
          <p:cNvSpPr>
            <a:spLocks noGrp="1"/>
          </p:cNvSpPr>
          <p:nvPr>
            <p:ph type="sldNum" sz="quarter" idx="5"/>
          </p:nvPr>
        </p:nvSpPr>
        <p:spPr/>
        <p:txBody>
          <a:bodyPr/>
          <a:lstStyle/>
          <a:p>
            <a:fld id="{F97DC217-DF71-1A49-B3EA-559F1F43B0FF}" type="slidenum">
              <a:rPr lang="en-US" smtClean="0"/>
              <a:t>16</a:t>
            </a:fld>
            <a:endParaRPr lang="en-US" dirty="0"/>
          </a:p>
        </p:txBody>
      </p:sp>
    </p:spTree>
    <p:extLst>
      <p:ext uri="{BB962C8B-B14F-4D97-AF65-F5344CB8AC3E}">
        <p14:creationId xmlns:p14="http://schemas.microsoft.com/office/powerpoint/2010/main" val="20968617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3A01B-8C80-4073-C6A9-23E768F97A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EF7C85-B77C-0745-7D69-6AE30BD7AA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085BDD-378E-6ABE-FEBD-A8BD1B62806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5839513-49E7-F72B-7998-663BA79FBF57}"/>
              </a:ext>
            </a:extLst>
          </p:cNvPr>
          <p:cNvSpPr>
            <a:spLocks noGrp="1"/>
          </p:cNvSpPr>
          <p:nvPr>
            <p:ph type="sldNum" sz="quarter" idx="5"/>
          </p:nvPr>
        </p:nvSpPr>
        <p:spPr/>
        <p:txBody>
          <a:bodyPr/>
          <a:lstStyle/>
          <a:p>
            <a:fld id="{F97DC217-DF71-1A49-B3EA-559F1F43B0FF}" type="slidenum">
              <a:rPr lang="en-US" smtClean="0"/>
              <a:t>28</a:t>
            </a:fld>
            <a:endParaRPr lang="en-US" dirty="0"/>
          </a:p>
        </p:txBody>
      </p:sp>
    </p:spTree>
    <p:extLst>
      <p:ext uri="{BB962C8B-B14F-4D97-AF65-F5344CB8AC3E}">
        <p14:creationId xmlns:p14="http://schemas.microsoft.com/office/powerpoint/2010/main" val="3521552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and Image 1">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0"/>
            <a:ext cx="12208822" cy="6858002"/>
            <a:chOff x="0" y="0"/>
            <a:chExt cx="12208822" cy="6858002"/>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7200"/>
            <a:ext cx="10643508" cy="1371600"/>
          </a:xfrm>
        </p:spPr>
        <p:txBody>
          <a:bodyPr anchor="b">
            <a:noAutofit/>
          </a:bodyPr>
          <a:lstStyle>
            <a:lvl1pPr>
              <a:defRPr sz="4200" b="1">
                <a:latin typeface="+mj-lt"/>
              </a:defRPr>
            </a:lvl1pPr>
          </a:lstStyle>
          <a:p>
            <a:r>
              <a:rPr lang="en-US" dirty="0"/>
              <a:t>Click to add title</a:t>
            </a:r>
          </a:p>
        </p:txBody>
      </p:sp>
      <p:sp>
        <p:nvSpPr>
          <p:cNvPr id="10" name="Content Placeholder 2">
            <a:extLst>
              <a:ext uri="{FF2B5EF4-FFF2-40B4-BE49-F238E27FC236}">
                <a16:creationId xmlns:a16="http://schemas.microsoft.com/office/drawing/2014/main" id="{B07A1CF7-9B3B-E43E-830E-DAB65B608249}"/>
              </a:ext>
            </a:extLst>
          </p:cNvPr>
          <p:cNvSpPr>
            <a:spLocks noGrp="1"/>
          </p:cNvSpPr>
          <p:nvPr>
            <p:ph idx="15" hasCustomPrompt="1"/>
          </p:nvPr>
        </p:nvSpPr>
        <p:spPr>
          <a:xfrm>
            <a:off x="1166088" y="2652713"/>
            <a:ext cx="5394959" cy="3436936"/>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14">
            <a:extLst>
              <a:ext uri="{FF2B5EF4-FFF2-40B4-BE49-F238E27FC236}">
                <a16:creationId xmlns:a16="http://schemas.microsoft.com/office/drawing/2014/main" id="{D976D8D6-3BDC-1908-3425-FEE3EEF51A26}"/>
              </a:ext>
            </a:extLst>
          </p:cNvPr>
          <p:cNvSpPr>
            <a:spLocks noGrp="1"/>
          </p:cNvSpPr>
          <p:nvPr>
            <p:ph type="pic" sz="quarter" idx="14"/>
          </p:nvPr>
        </p:nvSpPr>
        <p:spPr>
          <a:xfrm>
            <a:off x="7317920" y="1447800"/>
            <a:ext cx="4214010" cy="421401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93030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1" r:id="rId4"/>
    <p:sldLayoutId id="2147483659" r:id="rId5"/>
    <p:sldLayoutId id="2147483668" r:id="rId6"/>
    <p:sldLayoutId id="2147483669" r:id="rId7"/>
    <p:sldLayoutId id="2147483675" r:id="rId8"/>
    <p:sldLayoutId id="2147483661" r:id="rId9"/>
    <p:sldLayoutId id="2147483666" r:id="rId10"/>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archive.ics.uci.edu/dataset/911/recipe+reviews+and+user+feedback+dataset"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336885" y="746257"/>
            <a:ext cx="9384632" cy="3830130"/>
          </a:xfrm>
        </p:spPr>
        <p:txBody>
          <a:bodyPr/>
          <a:lstStyle/>
          <a:p>
            <a:r>
              <a:rPr lang="en-US" dirty="0">
                <a:solidFill>
                  <a:srgbClr val="0070C0"/>
                </a:solidFill>
              </a:rPr>
              <a:t>Artificial Intelligence </a:t>
            </a:r>
            <a:br>
              <a:rPr lang="en-US" dirty="0">
                <a:solidFill>
                  <a:srgbClr val="0070C0"/>
                </a:solidFill>
              </a:rPr>
            </a:br>
            <a:r>
              <a:rPr lang="en-US" dirty="0">
                <a:solidFill>
                  <a:srgbClr val="0070C0"/>
                </a:solidFill>
              </a:rPr>
              <a:t>Coursework Presentation </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09945B-9A0F-A54F-AFCF-5464D11756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A7F810-1A53-E9D1-D2E5-D489500A954C}"/>
              </a:ext>
            </a:extLst>
          </p:cNvPr>
          <p:cNvSpPr>
            <a:spLocks noGrp="1"/>
          </p:cNvSpPr>
          <p:nvPr>
            <p:ph type="title"/>
          </p:nvPr>
        </p:nvSpPr>
        <p:spPr>
          <a:xfrm>
            <a:off x="766916" y="206477"/>
            <a:ext cx="10042109" cy="1425676"/>
          </a:xfrm>
        </p:spPr>
        <p:txBody>
          <a:bodyPr/>
          <a:lstStyle/>
          <a:p>
            <a:r>
              <a:rPr lang="en-US" dirty="0"/>
              <a:t>The AI concepts and algorithms used to build this application are as follows:</a:t>
            </a:r>
          </a:p>
        </p:txBody>
      </p:sp>
      <p:sp>
        <p:nvSpPr>
          <p:cNvPr id="3" name="Content Placeholder 2">
            <a:extLst>
              <a:ext uri="{FF2B5EF4-FFF2-40B4-BE49-F238E27FC236}">
                <a16:creationId xmlns:a16="http://schemas.microsoft.com/office/drawing/2014/main" id="{0CB47DBB-999E-F462-C3E5-7B8248D61E6A}"/>
              </a:ext>
            </a:extLst>
          </p:cNvPr>
          <p:cNvSpPr>
            <a:spLocks noGrp="1"/>
          </p:cNvSpPr>
          <p:nvPr>
            <p:ph idx="14"/>
          </p:nvPr>
        </p:nvSpPr>
        <p:spPr>
          <a:xfrm>
            <a:off x="0" y="1720644"/>
            <a:ext cx="11729545" cy="5137354"/>
          </a:xfrm>
        </p:spPr>
        <p:txBody>
          <a:bodyPr>
            <a:normAutofit/>
          </a:bodyPr>
          <a:lstStyle/>
          <a:p>
            <a:pPr marL="59436" indent="0">
              <a:buNone/>
            </a:pPr>
            <a:r>
              <a:rPr lang="en-US" sz="4000" dirty="0">
                <a:solidFill>
                  <a:srgbClr val="C00000"/>
                </a:solidFill>
              </a:rPr>
              <a:t>2.	Random Forest:</a:t>
            </a:r>
          </a:p>
          <a:p>
            <a:pPr lvl="3"/>
            <a:r>
              <a:rPr lang="en-US" sz="3600" u="sng" dirty="0"/>
              <a:t>Purpose</a:t>
            </a:r>
            <a:r>
              <a:rPr lang="en-US" sz="3600" i="1" dirty="0"/>
              <a:t>: </a:t>
            </a:r>
            <a:r>
              <a:rPr lang="en-US" sz="3600" dirty="0"/>
              <a:t>Used to classify recipes based on their attributes and recommend them respectively.</a:t>
            </a:r>
            <a:r>
              <a:rPr lang="en-US" sz="4000" dirty="0"/>
              <a:t> </a:t>
            </a:r>
          </a:p>
          <a:p>
            <a:pPr marL="813816" lvl="3" indent="0">
              <a:buNone/>
            </a:pPr>
            <a:r>
              <a:rPr lang="en-US" sz="4000" dirty="0"/>
              <a:t>	What is Random Forest? </a:t>
            </a:r>
          </a:p>
          <a:p>
            <a:pPr marL="813816" lvl="3" indent="0">
              <a:buNone/>
            </a:pPr>
            <a:r>
              <a:rPr lang="en-US" sz="4000" dirty="0"/>
              <a:t>	-</a:t>
            </a:r>
            <a:r>
              <a:rPr lang="en-US" sz="3600" dirty="0"/>
              <a:t> </a:t>
            </a:r>
            <a:r>
              <a:rPr lang="en-US" sz="3600" dirty="0">
                <a:solidFill>
                  <a:schemeClr val="accent2">
                    <a:lumMod val="25000"/>
                  </a:schemeClr>
                </a:solidFill>
              </a:rPr>
              <a:t>Random Forest is algorithm that combines multiple decision trees to improve classification accuracy and robustness. Each tree in the forest makes a prediction, and the final output is determined by a majority vote or averaging. </a:t>
            </a:r>
          </a:p>
          <a:p>
            <a:pPr marL="813816" lvl="3" indent="0">
              <a:buNone/>
            </a:pPr>
            <a:endParaRPr lang="en-US" sz="4000" dirty="0">
              <a:solidFill>
                <a:schemeClr val="accent2">
                  <a:lumMod val="25000"/>
                </a:schemeClr>
              </a:solidFill>
            </a:endParaRPr>
          </a:p>
        </p:txBody>
      </p:sp>
      <p:sp>
        <p:nvSpPr>
          <p:cNvPr id="4" name="Rectangle 1">
            <a:extLst>
              <a:ext uri="{FF2B5EF4-FFF2-40B4-BE49-F238E27FC236}">
                <a16:creationId xmlns:a16="http://schemas.microsoft.com/office/drawing/2014/main" id="{215A9C94-40CF-EC5F-3C7E-9EC2B2F105F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Finds the nearest recipes based on user input values for the selected features.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6556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5C218-F69D-36B3-63FF-AF3FA438A76E}"/>
              </a:ext>
            </a:extLst>
          </p:cNvPr>
          <p:cNvSpPr>
            <a:spLocks noGrp="1"/>
          </p:cNvSpPr>
          <p:nvPr>
            <p:ph type="title"/>
          </p:nvPr>
        </p:nvSpPr>
        <p:spPr>
          <a:xfrm>
            <a:off x="1167492" y="924231"/>
            <a:ext cx="9779183" cy="1728482"/>
          </a:xfrm>
        </p:spPr>
        <p:txBody>
          <a:bodyPr/>
          <a:lstStyle/>
          <a:p>
            <a:r>
              <a:rPr lang="en-US" dirty="0"/>
              <a:t>Why I used Random Forest?</a:t>
            </a:r>
            <a:br>
              <a:rPr lang="en-US" dirty="0"/>
            </a:br>
            <a:r>
              <a:rPr lang="en-US" dirty="0"/>
              <a:t>I used Random Forest because: </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Why I used Random Forest?</a:t>
            </a:r>
            <a:br>
              <a:rPr lang="en-US" dirty="0"/>
            </a:br>
            <a:r>
              <a:rPr lang="en-US" dirty="0"/>
              <a:t>I used Random Forest because: </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Why I used Random Forest?</a:t>
            </a:r>
            <a:br>
              <a:rPr lang="en-US" dirty="0"/>
            </a:br>
            <a:r>
              <a:rPr lang="en-US" dirty="0"/>
              <a:t>I used Random Forest because: </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Why I used Random Forest?</a:t>
            </a:r>
            <a:br>
              <a:rPr lang="en-US" dirty="0"/>
            </a:br>
            <a:r>
              <a:rPr lang="en-US" dirty="0"/>
              <a:t>I used Random Forest because: </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Why I used Random Forest here?</a:t>
            </a:r>
            <a:br>
              <a:rPr lang="en-US" dirty="0"/>
            </a:br>
            <a:endParaRPr lang="en-US" dirty="0"/>
          </a:p>
        </p:txBody>
      </p:sp>
      <p:sp>
        <p:nvSpPr>
          <p:cNvPr id="3" name="Content Placeholder 2">
            <a:extLst>
              <a:ext uri="{FF2B5EF4-FFF2-40B4-BE49-F238E27FC236}">
                <a16:creationId xmlns:a16="http://schemas.microsoft.com/office/drawing/2014/main" id="{613156CB-DE5B-3628-30B5-E383480A1099}"/>
              </a:ext>
            </a:extLst>
          </p:cNvPr>
          <p:cNvSpPr>
            <a:spLocks noGrp="1"/>
          </p:cNvSpPr>
          <p:nvPr>
            <p:ph idx="14"/>
          </p:nvPr>
        </p:nvSpPr>
        <p:spPr>
          <a:xfrm>
            <a:off x="1166087" y="2652713"/>
            <a:ext cx="9780587" cy="1801300"/>
          </a:xfrm>
        </p:spPr>
        <p:txBody>
          <a:bodyPr>
            <a:normAutofit/>
          </a:bodyPr>
          <a:lstStyle/>
          <a:p>
            <a:r>
              <a:rPr lang="en-US" dirty="0"/>
              <a:t>It is so because it handles Multi-Class Classification. Here, the </a:t>
            </a:r>
            <a:r>
              <a:rPr lang="en-US" dirty="0" err="1"/>
              <a:t>recipe_name</a:t>
            </a:r>
            <a:r>
              <a:rPr lang="en-US" dirty="0"/>
              <a:t> column has multiple classes i.e. different recipe names) and Random Forest is well suited here.</a:t>
            </a:r>
          </a:p>
          <a:p>
            <a:r>
              <a:rPr lang="en-US" dirty="0"/>
              <a:t>Provides us insights through feature importance to understand the relationship between </a:t>
            </a:r>
            <a:r>
              <a:rPr lang="en-US" dirty="0" err="1"/>
              <a:t>attribuytes</a:t>
            </a:r>
            <a:r>
              <a:rPr lang="en-US" dirty="0"/>
              <a:t> and the recipes.</a:t>
            </a:r>
          </a:p>
        </p:txBody>
      </p:sp>
    </p:spTree>
    <p:extLst>
      <p:ext uri="{BB962C8B-B14F-4D97-AF65-F5344CB8AC3E}">
        <p14:creationId xmlns:p14="http://schemas.microsoft.com/office/powerpoint/2010/main" val="3967821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114844-05BF-004D-4B2D-0C42346218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6FD96C-82AE-7FCD-F5A1-905DDF1982F4}"/>
              </a:ext>
            </a:extLst>
          </p:cNvPr>
          <p:cNvSpPr>
            <a:spLocks noGrp="1"/>
          </p:cNvSpPr>
          <p:nvPr>
            <p:ph type="title"/>
          </p:nvPr>
        </p:nvSpPr>
        <p:spPr>
          <a:xfrm>
            <a:off x="766916" y="206477"/>
            <a:ext cx="10042109" cy="1425676"/>
          </a:xfrm>
        </p:spPr>
        <p:txBody>
          <a:bodyPr/>
          <a:lstStyle/>
          <a:p>
            <a:r>
              <a:rPr lang="en-US" dirty="0"/>
              <a:t>The AI concepts and algorithms used to build this application are as follows:</a:t>
            </a:r>
          </a:p>
        </p:txBody>
      </p:sp>
      <p:sp>
        <p:nvSpPr>
          <p:cNvPr id="3" name="Content Placeholder 2">
            <a:extLst>
              <a:ext uri="{FF2B5EF4-FFF2-40B4-BE49-F238E27FC236}">
                <a16:creationId xmlns:a16="http://schemas.microsoft.com/office/drawing/2014/main" id="{0DC6D9BA-3E94-D52F-950F-05D28E2008AA}"/>
              </a:ext>
            </a:extLst>
          </p:cNvPr>
          <p:cNvSpPr>
            <a:spLocks noGrp="1"/>
          </p:cNvSpPr>
          <p:nvPr>
            <p:ph idx="14"/>
          </p:nvPr>
        </p:nvSpPr>
        <p:spPr>
          <a:xfrm>
            <a:off x="0" y="1720644"/>
            <a:ext cx="11729545" cy="5137354"/>
          </a:xfrm>
        </p:spPr>
        <p:txBody>
          <a:bodyPr>
            <a:normAutofit lnSpcReduction="10000"/>
          </a:bodyPr>
          <a:lstStyle/>
          <a:p>
            <a:pPr marL="59436" indent="0">
              <a:buNone/>
            </a:pPr>
            <a:r>
              <a:rPr lang="en-US" sz="4000" dirty="0">
                <a:solidFill>
                  <a:srgbClr val="C00000"/>
                </a:solidFill>
              </a:rPr>
              <a:t>3.	K-means Clustering:</a:t>
            </a:r>
          </a:p>
          <a:p>
            <a:pPr lvl="3"/>
            <a:r>
              <a:rPr lang="en-US" sz="3600" u="sng" dirty="0"/>
              <a:t>Purpose</a:t>
            </a:r>
            <a:r>
              <a:rPr lang="en-US" sz="3600" i="1" dirty="0"/>
              <a:t>: </a:t>
            </a:r>
            <a:r>
              <a:rPr lang="en-US" sz="3500" dirty="0"/>
              <a:t>Groups recipes into clusters based on their similarities across features. </a:t>
            </a:r>
            <a:endParaRPr lang="en-US" sz="3600" i="1" dirty="0"/>
          </a:p>
          <a:p>
            <a:pPr marL="813816" lvl="3" indent="0">
              <a:buNone/>
            </a:pPr>
            <a:r>
              <a:rPr lang="en-US" sz="4000" dirty="0"/>
              <a:t>Why I used  K-Means Clustering here? </a:t>
            </a:r>
          </a:p>
          <a:p>
            <a:pPr lvl="3"/>
            <a:r>
              <a:rPr lang="en-US" sz="3200" dirty="0"/>
              <a:t>In order to group recipes that share similar attributes, making it easier to recommend recipes within the same cluster. </a:t>
            </a:r>
          </a:p>
          <a:p>
            <a:pPr lvl="3"/>
            <a:r>
              <a:rPr lang="en-US" sz="2800" dirty="0"/>
              <a:t>Recipes in the same cluster as a user’s liked recipe are likely to be similar and can be recommended.</a:t>
            </a:r>
          </a:p>
          <a:p>
            <a:pPr lvl="3"/>
            <a:r>
              <a:rPr lang="en-US" sz="2400" dirty="0"/>
              <a:t>Clustering can be combined with supervised methods (e.g., Random Forest or KNN) to refine recommendations further.</a:t>
            </a:r>
            <a:endParaRPr lang="en-US" sz="2800" dirty="0"/>
          </a:p>
          <a:p>
            <a:pPr marL="813816" lvl="3" indent="0">
              <a:buNone/>
            </a:pPr>
            <a:endParaRPr lang="en-US" sz="4000" dirty="0">
              <a:solidFill>
                <a:schemeClr val="accent2">
                  <a:lumMod val="25000"/>
                </a:schemeClr>
              </a:solidFill>
            </a:endParaRPr>
          </a:p>
        </p:txBody>
      </p:sp>
      <p:sp>
        <p:nvSpPr>
          <p:cNvPr id="4" name="Rectangle 1">
            <a:extLst>
              <a:ext uri="{FF2B5EF4-FFF2-40B4-BE49-F238E27FC236}">
                <a16:creationId xmlns:a16="http://schemas.microsoft.com/office/drawing/2014/main" id="{091B8160-D8F4-6141-2CFC-5D23368E570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Finds the nearest recipes based on user input values for the selected features.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3581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BDF44-1AD5-7B60-765E-3D2569496154}"/>
              </a:ext>
            </a:extLst>
          </p:cNvPr>
          <p:cNvSpPr>
            <a:spLocks noGrp="1"/>
          </p:cNvSpPr>
          <p:nvPr>
            <p:ph type="title"/>
          </p:nvPr>
        </p:nvSpPr>
        <p:spPr>
          <a:xfrm>
            <a:off x="0" y="69008"/>
            <a:ext cx="10946675" cy="1042037"/>
          </a:xfrm>
        </p:spPr>
        <p:txBody>
          <a:bodyPr/>
          <a:lstStyle/>
          <a:p>
            <a:r>
              <a:rPr lang="en-GB" sz="3600" dirty="0">
                <a:solidFill>
                  <a:srgbClr val="00000A"/>
                </a:solidFill>
                <a:effectLst/>
                <a:latin typeface="Arial" panose="020B0604020202020204" pitchFamily="34" charset="0"/>
                <a:ea typeface="Arial" panose="020B0604020202020204" pitchFamily="34" charset="0"/>
                <a:cs typeface="Noto Sans Symbols"/>
              </a:rPr>
              <a:t>Research evidences</a:t>
            </a:r>
            <a:br>
              <a:rPr lang="en-US" sz="3600" dirty="0">
                <a:solidFill>
                  <a:srgbClr val="00000A"/>
                </a:solidFill>
                <a:effectLst/>
                <a:latin typeface="Noto Sans Symbols"/>
                <a:ea typeface="Noto Sans Symbols"/>
                <a:cs typeface="Noto Sans Symbols"/>
              </a:rPr>
            </a:br>
            <a:endParaRPr lang="en-US" sz="3600" dirty="0"/>
          </a:p>
        </p:txBody>
      </p:sp>
      <p:pic>
        <p:nvPicPr>
          <p:cNvPr id="7" name="Content Placeholder 6" descr="A screenshot of a computer&#10;&#10;Description automatically generated">
            <a:extLst>
              <a:ext uri="{FF2B5EF4-FFF2-40B4-BE49-F238E27FC236}">
                <a16:creationId xmlns:a16="http://schemas.microsoft.com/office/drawing/2014/main" id="{AEDCCFA8-F7AF-5FF0-FA9B-1AECB6F199BB}"/>
              </a:ext>
            </a:extLst>
          </p:cNvPr>
          <p:cNvPicPr>
            <a:picLocks noGrp="1" noChangeAspect="1"/>
          </p:cNvPicPr>
          <p:nvPr>
            <p:ph idx="12"/>
          </p:nvPr>
        </p:nvPicPr>
        <p:blipFill>
          <a:blip r:embed="rId2"/>
          <a:stretch>
            <a:fillRect/>
          </a:stretch>
        </p:blipFill>
        <p:spPr>
          <a:xfrm>
            <a:off x="85158" y="780750"/>
            <a:ext cx="5654675" cy="5610002"/>
          </a:xfrm>
          <a:prstGeom prst="rect">
            <a:avLst/>
          </a:prstGeom>
        </p:spPr>
      </p:pic>
      <p:pic>
        <p:nvPicPr>
          <p:cNvPr id="8" name="Content Placeholder 7" descr="A screenshot of a computer&#10;&#10;Description automatically generated">
            <a:extLst>
              <a:ext uri="{FF2B5EF4-FFF2-40B4-BE49-F238E27FC236}">
                <a16:creationId xmlns:a16="http://schemas.microsoft.com/office/drawing/2014/main" id="{17CA1466-0538-F406-50D1-624402902406}"/>
              </a:ext>
            </a:extLst>
          </p:cNvPr>
          <p:cNvPicPr>
            <a:picLocks noGrp="1" noChangeAspect="1"/>
          </p:cNvPicPr>
          <p:nvPr>
            <p:ph idx="11"/>
          </p:nvPr>
        </p:nvPicPr>
        <p:blipFill>
          <a:blip r:embed="rId3"/>
          <a:stretch>
            <a:fillRect/>
          </a:stretch>
        </p:blipFill>
        <p:spPr>
          <a:xfrm>
            <a:off x="5968721" y="780750"/>
            <a:ext cx="6223279" cy="5790872"/>
          </a:xfrm>
          <a:prstGeom prst="rect">
            <a:avLst/>
          </a:prstGeom>
        </p:spPr>
      </p:pic>
    </p:spTree>
    <p:extLst>
      <p:ext uri="{BB962C8B-B14F-4D97-AF65-F5344CB8AC3E}">
        <p14:creationId xmlns:p14="http://schemas.microsoft.com/office/powerpoint/2010/main" val="2872422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3BCDBA-9E5A-2C78-142C-B183403454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ABAFDD-9F4B-BF5A-E34A-D8219AD8D0A2}"/>
              </a:ext>
            </a:extLst>
          </p:cNvPr>
          <p:cNvSpPr>
            <a:spLocks noGrp="1"/>
          </p:cNvSpPr>
          <p:nvPr>
            <p:ph type="title"/>
          </p:nvPr>
        </p:nvSpPr>
        <p:spPr>
          <a:xfrm>
            <a:off x="0" y="69008"/>
            <a:ext cx="10946675" cy="1042037"/>
          </a:xfrm>
        </p:spPr>
        <p:txBody>
          <a:bodyPr/>
          <a:lstStyle/>
          <a:p>
            <a:r>
              <a:rPr lang="en-GB" sz="3600" dirty="0">
                <a:solidFill>
                  <a:srgbClr val="00000A"/>
                </a:solidFill>
                <a:effectLst/>
                <a:latin typeface="Arial" panose="020B0604020202020204" pitchFamily="34" charset="0"/>
                <a:ea typeface="Arial" panose="020B0604020202020204" pitchFamily="34" charset="0"/>
                <a:cs typeface="Noto Sans Symbols"/>
              </a:rPr>
              <a:t>Research evidences</a:t>
            </a:r>
            <a:br>
              <a:rPr lang="en-US" sz="3600" dirty="0">
                <a:solidFill>
                  <a:srgbClr val="00000A"/>
                </a:solidFill>
                <a:effectLst/>
                <a:latin typeface="Noto Sans Symbols"/>
                <a:ea typeface="Noto Sans Symbols"/>
                <a:cs typeface="Noto Sans Symbols"/>
              </a:rPr>
            </a:br>
            <a:endParaRPr lang="en-US" sz="3600" dirty="0"/>
          </a:p>
        </p:txBody>
      </p:sp>
      <p:pic>
        <p:nvPicPr>
          <p:cNvPr id="5" name="Content Placeholder 4" descr="A screenshot of a computer&#10;&#10;Description automatically generated">
            <a:extLst>
              <a:ext uri="{FF2B5EF4-FFF2-40B4-BE49-F238E27FC236}">
                <a16:creationId xmlns:a16="http://schemas.microsoft.com/office/drawing/2014/main" id="{6E8E3897-B101-FA23-6324-3567BA9927B3}"/>
              </a:ext>
            </a:extLst>
          </p:cNvPr>
          <p:cNvPicPr>
            <a:picLocks noGrp="1" noChangeAspect="1"/>
          </p:cNvPicPr>
          <p:nvPr>
            <p:ph idx="12"/>
          </p:nvPr>
        </p:nvPicPr>
        <p:blipFill>
          <a:blip r:embed="rId2"/>
          <a:stretch>
            <a:fillRect/>
          </a:stretch>
        </p:blipFill>
        <p:spPr>
          <a:xfrm>
            <a:off x="1710562" y="732297"/>
            <a:ext cx="4148694" cy="5929262"/>
          </a:xfrm>
          <a:prstGeom prst="rect">
            <a:avLst/>
          </a:prstGeom>
        </p:spPr>
      </p:pic>
      <p:pic>
        <p:nvPicPr>
          <p:cNvPr id="13" name="Content Placeholder 12" descr="A paper with text on it&#10;&#10;Description automatically generated">
            <a:extLst>
              <a:ext uri="{FF2B5EF4-FFF2-40B4-BE49-F238E27FC236}">
                <a16:creationId xmlns:a16="http://schemas.microsoft.com/office/drawing/2014/main" id="{AF721D3F-7AEA-AB79-6134-F13467D306B5}"/>
              </a:ext>
            </a:extLst>
          </p:cNvPr>
          <p:cNvPicPr>
            <a:picLocks noGrp="1" noChangeAspect="1"/>
          </p:cNvPicPr>
          <p:nvPr>
            <p:ph idx="11"/>
          </p:nvPr>
        </p:nvPicPr>
        <p:blipFill>
          <a:blip r:embed="rId3"/>
          <a:stretch>
            <a:fillRect/>
          </a:stretch>
        </p:blipFill>
        <p:spPr>
          <a:xfrm>
            <a:off x="6407128" y="738580"/>
            <a:ext cx="4416468" cy="5903129"/>
          </a:xfrm>
          <a:prstGeom prst="rect">
            <a:avLst/>
          </a:prstGeom>
        </p:spPr>
      </p:pic>
    </p:spTree>
    <p:extLst>
      <p:ext uri="{BB962C8B-B14F-4D97-AF65-F5344CB8AC3E}">
        <p14:creationId xmlns:p14="http://schemas.microsoft.com/office/powerpoint/2010/main" val="3040219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5A5A6-43B5-31D4-3E7D-62931597AE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6A1057-E89A-5619-832D-1CA22758224B}"/>
              </a:ext>
            </a:extLst>
          </p:cNvPr>
          <p:cNvSpPr>
            <a:spLocks noGrp="1"/>
          </p:cNvSpPr>
          <p:nvPr>
            <p:ph type="title"/>
          </p:nvPr>
        </p:nvSpPr>
        <p:spPr>
          <a:xfrm>
            <a:off x="0" y="69008"/>
            <a:ext cx="10946675" cy="1042037"/>
          </a:xfrm>
        </p:spPr>
        <p:txBody>
          <a:bodyPr/>
          <a:lstStyle/>
          <a:p>
            <a:r>
              <a:rPr lang="en-GB" sz="3600" dirty="0">
                <a:solidFill>
                  <a:srgbClr val="00000A"/>
                </a:solidFill>
                <a:effectLst/>
                <a:latin typeface="Arial" panose="020B0604020202020204" pitchFamily="34" charset="0"/>
                <a:ea typeface="Arial" panose="020B0604020202020204" pitchFamily="34" charset="0"/>
                <a:cs typeface="Noto Sans Symbols"/>
              </a:rPr>
              <a:t>Research evidences</a:t>
            </a:r>
            <a:br>
              <a:rPr lang="en-US" sz="3600" dirty="0">
                <a:solidFill>
                  <a:srgbClr val="00000A"/>
                </a:solidFill>
                <a:effectLst/>
                <a:latin typeface="Noto Sans Symbols"/>
                <a:ea typeface="Noto Sans Symbols"/>
                <a:cs typeface="Noto Sans Symbols"/>
              </a:rPr>
            </a:br>
            <a:endParaRPr lang="en-US" sz="3600" dirty="0"/>
          </a:p>
        </p:txBody>
      </p:sp>
      <p:pic>
        <p:nvPicPr>
          <p:cNvPr id="6" name="Content Placeholder 5">
            <a:extLst>
              <a:ext uri="{FF2B5EF4-FFF2-40B4-BE49-F238E27FC236}">
                <a16:creationId xmlns:a16="http://schemas.microsoft.com/office/drawing/2014/main" id="{E61B6C79-0AD2-B26D-14D2-4975758D6002}"/>
              </a:ext>
            </a:extLst>
          </p:cNvPr>
          <p:cNvPicPr>
            <a:picLocks noGrp="1" noChangeAspect="1"/>
          </p:cNvPicPr>
          <p:nvPr>
            <p:ph idx="12"/>
          </p:nvPr>
        </p:nvPicPr>
        <p:blipFill>
          <a:blip r:embed="rId2"/>
          <a:stretch>
            <a:fillRect/>
          </a:stretch>
        </p:blipFill>
        <p:spPr>
          <a:xfrm>
            <a:off x="1047736" y="738580"/>
            <a:ext cx="4902228" cy="5903129"/>
          </a:xfrm>
          <a:prstGeom prst="rect">
            <a:avLst/>
          </a:prstGeom>
        </p:spPr>
      </p:pic>
      <p:pic>
        <p:nvPicPr>
          <p:cNvPr id="10" name="Content Placeholder 9">
            <a:extLst>
              <a:ext uri="{FF2B5EF4-FFF2-40B4-BE49-F238E27FC236}">
                <a16:creationId xmlns:a16="http://schemas.microsoft.com/office/drawing/2014/main" id="{52A2BB3D-9724-CBE3-826C-DD1828EF3784}"/>
              </a:ext>
            </a:extLst>
          </p:cNvPr>
          <p:cNvPicPr>
            <a:picLocks noGrp="1" noChangeAspect="1"/>
          </p:cNvPicPr>
          <p:nvPr>
            <p:ph idx="11"/>
          </p:nvPr>
        </p:nvPicPr>
        <p:blipFill>
          <a:blip r:embed="rId3"/>
          <a:stretch>
            <a:fillRect/>
          </a:stretch>
        </p:blipFill>
        <p:spPr>
          <a:xfrm>
            <a:off x="6259522" y="738580"/>
            <a:ext cx="5714576" cy="5903129"/>
          </a:xfrm>
          <a:prstGeom prst="rect">
            <a:avLst/>
          </a:prstGeom>
        </p:spPr>
      </p:pic>
    </p:spTree>
    <p:extLst>
      <p:ext uri="{BB962C8B-B14F-4D97-AF65-F5344CB8AC3E}">
        <p14:creationId xmlns:p14="http://schemas.microsoft.com/office/powerpoint/2010/main" val="19893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4CF8C-A480-5D56-AA45-F377C7ADFE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647E98-34C0-5476-9453-1A3343B00B5E}"/>
              </a:ext>
            </a:extLst>
          </p:cNvPr>
          <p:cNvSpPr>
            <a:spLocks noGrp="1"/>
          </p:cNvSpPr>
          <p:nvPr>
            <p:ph type="title"/>
          </p:nvPr>
        </p:nvSpPr>
        <p:spPr>
          <a:xfrm>
            <a:off x="324465" y="457200"/>
            <a:ext cx="11486535" cy="4891548"/>
          </a:xfrm>
        </p:spPr>
        <p:txBody>
          <a:bodyPr/>
          <a:lstStyle/>
          <a:p>
            <a:r>
              <a:rPr lang="en-GB" sz="3600" dirty="0">
                <a:solidFill>
                  <a:srgbClr val="92D050"/>
                </a:solidFill>
                <a:effectLst/>
                <a:latin typeface="Arial" panose="020B0604020202020204" pitchFamily="34" charset="0"/>
                <a:ea typeface="Arial" panose="020B0604020202020204" pitchFamily="34" charset="0"/>
                <a:cs typeface="Noto Sans Symbols"/>
              </a:rPr>
              <a:t>Reason for selection of the topic:</a:t>
            </a:r>
            <a:br>
              <a:rPr lang="en-GB" sz="3600" dirty="0">
                <a:solidFill>
                  <a:srgbClr val="00000A"/>
                </a:solidFill>
                <a:effectLst/>
                <a:latin typeface="Arial" panose="020B0604020202020204" pitchFamily="34" charset="0"/>
                <a:ea typeface="Arial" panose="020B0604020202020204" pitchFamily="34" charset="0"/>
                <a:cs typeface="Noto Sans Symbols"/>
              </a:rPr>
            </a:br>
            <a:r>
              <a:rPr lang="en-GB" sz="3600" dirty="0">
                <a:solidFill>
                  <a:srgbClr val="00000A"/>
                </a:solidFill>
                <a:effectLst/>
                <a:latin typeface="Arial" panose="020B0604020202020204" pitchFamily="34" charset="0"/>
                <a:ea typeface="Arial" panose="020B0604020202020204" pitchFamily="34" charset="0"/>
                <a:cs typeface="Noto Sans Symbols"/>
              </a:rPr>
              <a:t> </a:t>
            </a:r>
            <a:br>
              <a:rPr lang="en-GB" sz="3600" dirty="0">
                <a:solidFill>
                  <a:srgbClr val="00000A"/>
                </a:solidFill>
                <a:effectLst/>
                <a:latin typeface="Arial" panose="020B0604020202020204" pitchFamily="34" charset="0"/>
                <a:ea typeface="Arial" panose="020B0604020202020204" pitchFamily="34" charset="0"/>
                <a:cs typeface="Noto Sans Symbols"/>
              </a:rPr>
            </a:br>
            <a:br>
              <a:rPr lang="en-GB" sz="3600" dirty="0">
                <a:solidFill>
                  <a:srgbClr val="00000A"/>
                </a:solidFill>
                <a:effectLst/>
                <a:latin typeface="Arial" panose="020B0604020202020204" pitchFamily="34" charset="0"/>
                <a:ea typeface="Arial" panose="020B0604020202020204" pitchFamily="34" charset="0"/>
                <a:cs typeface="Noto Sans Symbols"/>
              </a:rPr>
            </a:br>
            <a:r>
              <a:rPr lang="en-GB" sz="2800" dirty="0">
                <a:solidFill>
                  <a:srgbClr val="00000A"/>
                </a:solidFill>
                <a:effectLst/>
                <a:latin typeface="Arial" panose="020B0604020202020204" pitchFamily="34" charset="0"/>
                <a:ea typeface="Arial" panose="020B0604020202020204" pitchFamily="34" charset="0"/>
                <a:cs typeface="Noto Sans Symbols"/>
              </a:rPr>
              <a:t>The main reason why I selected this topic is because of the  dataset that I have got. Well to elaborate, I got a dataset named as “Recipe Review And User Feedback”. And also,</a:t>
            </a:r>
            <a:r>
              <a:rPr lang="en-GB" sz="2800" dirty="0">
                <a:solidFill>
                  <a:srgbClr val="00000A"/>
                </a:solidFill>
                <a:latin typeface="Arial" panose="020B0604020202020204" pitchFamily="34" charset="0"/>
                <a:ea typeface="Arial" panose="020B0604020202020204" pitchFamily="34" charset="0"/>
                <a:cs typeface="Noto Sans Symbols"/>
              </a:rPr>
              <a:t> </a:t>
            </a:r>
            <a:r>
              <a:rPr lang="en-GB" sz="2800" dirty="0">
                <a:solidFill>
                  <a:srgbClr val="00000A"/>
                </a:solidFill>
                <a:effectLst/>
                <a:latin typeface="Arial" panose="020B0604020202020204" pitchFamily="34" charset="0"/>
                <a:ea typeface="Arial" panose="020B0604020202020204" pitchFamily="34" charset="0"/>
                <a:cs typeface="Noto Sans Symbols"/>
              </a:rPr>
              <a:t>in our coursework we had the option choose recommendation system . So, To explore on how the actual recommendation system works , I chose this topic.</a:t>
            </a:r>
            <a:br>
              <a:rPr lang="en-US" sz="2800" dirty="0">
                <a:solidFill>
                  <a:srgbClr val="00000A"/>
                </a:solidFill>
                <a:effectLst/>
                <a:latin typeface="Noto Sans Symbols"/>
                <a:ea typeface="Noto Sans Symbols"/>
                <a:cs typeface="Noto Sans Symbols"/>
              </a:rPr>
            </a:br>
            <a:endParaRPr lang="en-US" sz="2800" dirty="0"/>
          </a:p>
        </p:txBody>
      </p:sp>
    </p:spTree>
    <p:extLst>
      <p:ext uri="{BB962C8B-B14F-4D97-AF65-F5344CB8AC3E}">
        <p14:creationId xmlns:p14="http://schemas.microsoft.com/office/powerpoint/2010/main" val="1995138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6F07F-64FD-3927-1328-6E41F76DA31C}"/>
              </a:ext>
            </a:extLst>
          </p:cNvPr>
          <p:cNvSpPr>
            <a:spLocks noGrp="1"/>
          </p:cNvSpPr>
          <p:nvPr>
            <p:ph type="title"/>
          </p:nvPr>
        </p:nvSpPr>
        <p:spPr>
          <a:xfrm>
            <a:off x="137652" y="69008"/>
            <a:ext cx="11916696" cy="1706563"/>
          </a:xfrm>
        </p:spPr>
        <p:txBody>
          <a:bodyPr/>
          <a:lstStyle/>
          <a:p>
            <a:br>
              <a:rPr lang="en-GB" sz="4400" dirty="0">
                <a:solidFill>
                  <a:srgbClr val="00000A"/>
                </a:solidFill>
                <a:effectLst/>
                <a:latin typeface="Arial" panose="020B0604020202020204" pitchFamily="34" charset="0"/>
                <a:ea typeface="Arial" panose="020B0604020202020204" pitchFamily="34" charset="0"/>
                <a:cs typeface="Noto Sans Symbols"/>
              </a:rPr>
            </a:br>
            <a:br>
              <a:rPr lang="en-GB" sz="4400" dirty="0">
                <a:solidFill>
                  <a:srgbClr val="00000A"/>
                </a:solidFill>
                <a:effectLst/>
                <a:latin typeface="Arial" panose="020B0604020202020204" pitchFamily="34" charset="0"/>
                <a:ea typeface="Arial" panose="020B0604020202020204" pitchFamily="34" charset="0"/>
                <a:cs typeface="Noto Sans Symbols"/>
              </a:rPr>
            </a:br>
            <a:br>
              <a:rPr lang="en-GB" sz="4400" dirty="0">
                <a:solidFill>
                  <a:srgbClr val="00000A"/>
                </a:solidFill>
                <a:effectLst/>
                <a:latin typeface="Arial" panose="020B0604020202020204" pitchFamily="34" charset="0"/>
                <a:ea typeface="Arial" panose="020B0604020202020204" pitchFamily="34" charset="0"/>
                <a:cs typeface="Noto Sans Symbols"/>
              </a:rPr>
            </a:br>
            <a:br>
              <a:rPr lang="en-GB" sz="4400" dirty="0">
                <a:solidFill>
                  <a:srgbClr val="00000A"/>
                </a:solidFill>
                <a:effectLst/>
                <a:latin typeface="Arial" panose="020B0604020202020204" pitchFamily="34" charset="0"/>
                <a:ea typeface="Arial" panose="020B0604020202020204" pitchFamily="34" charset="0"/>
                <a:cs typeface="Noto Sans Symbols"/>
              </a:rPr>
            </a:br>
            <a:br>
              <a:rPr lang="en-GB" sz="4400" dirty="0">
                <a:solidFill>
                  <a:srgbClr val="00000A"/>
                </a:solidFill>
                <a:effectLst/>
                <a:latin typeface="Arial" panose="020B0604020202020204" pitchFamily="34" charset="0"/>
                <a:ea typeface="Arial" panose="020B0604020202020204" pitchFamily="34" charset="0"/>
                <a:cs typeface="Noto Sans Symbols"/>
              </a:rPr>
            </a:br>
            <a:br>
              <a:rPr lang="en-GB" sz="4400" dirty="0">
                <a:solidFill>
                  <a:srgbClr val="00000A"/>
                </a:solidFill>
                <a:effectLst/>
                <a:latin typeface="Arial" panose="020B0604020202020204" pitchFamily="34" charset="0"/>
                <a:ea typeface="Arial" panose="020B0604020202020204" pitchFamily="34" charset="0"/>
                <a:cs typeface="Noto Sans Symbols"/>
              </a:rPr>
            </a:br>
            <a:br>
              <a:rPr lang="en-GB" sz="4400" dirty="0">
                <a:solidFill>
                  <a:srgbClr val="00000A"/>
                </a:solidFill>
                <a:effectLst/>
                <a:latin typeface="Arial" panose="020B0604020202020204" pitchFamily="34" charset="0"/>
                <a:ea typeface="Arial" panose="020B0604020202020204" pitchFamily="34" charset="0"/>
                <a:cs typeface="Noto Sans Symbols"/>
              </a:rPr>
            </a:br>
            <a:br>
              <a:rPr lang="en-GB" sz="4400" dirty="0">
                <a:solidFill>
                  <a:srgbClr val="00000A"/>
                </a:solidFill>
                <a:effectLst/>
                <a:latin typeface="Arial" panose="020B0604020202020204" pitchFamily="34" charset="0"/>
                <a:ea typeface="Arial" panose="020B0604020202020204" pitchFamily="34" charset="0"/>
                <a:cs typeface="Noto Sans Symbols"/>
              </a:rPr>
            </a:br>
            <a:br>
              <a:rPr lang="en-GB" sz="4400" dirty="0">
                <a:solidFill>
                  <a:srgbClr val="00000A"/>
                </a:solidFill>
                <a:effectLst/>
                <a:latin typeface="Arial" panose="020B0604020202020204" pitchFamily="34" charset="0"/>
                <a:ea typeface="Arial" panose="020B0604020202020204" pitchFamily="34" charset="0"/>
                <a:cs typeface="Noto Sans Symbols"/>
              </a:rPr>
            </a:br>
            <a:br>
              <a:rPr lang="en-GB" sz="4400" dirty="0">
                <a:solidFill>
                  <a:srgbClr val="00000A"/>
                </a:solidFill>
                <a:effectLst/>
                <a:latin typeface="Arial" panose="020B0604020202020204" pitchFamily="34" charset="0"/>
                <a:ea typeface="Arial" panose="020B0604020202020204" pitchFamily="34" charset="0"/>
                <a:cs typeface="Noto Sans Symbols"/>
              </a:rPr>
            </a:br>
            <a:br>
              <a:rPr lang="en-GB" sz="4400" dirty="0">
                <a:solidFill>
                  <a:srgbClr val="00000A"/>
                </a:solidFill>
                <a:effectLst/>
                <a:latin typeface="Arial" panose="020B0604020202020204" pitchFamily="34" charset="0"/>
                <a:ea typeface="Arial" panose="020B0604020202020204" pitchFamily="34" charset="0"/>
                <a:cs typeface="Noto Sans Symbols"/>
              </a:rPr>
            </a:br>
            <a:br>
              <a:rPr lang="en-GB" sz="4400" dirty="0">
                <a:solidFill>
                  <a:srgbClr val="00000A"/>
                </a:solidFill>
                <a:effectLst/>
                <a:latin typeface="Arial" panose="020B0604020202020204" pitchFamily="34" charset="0"/>
                <a:ea typeface="Arial" panose="020B0604020202020204" pitchFamily="34" charset="0"/>
                <a:cs typeface="Noto Sans Symbols"/>
              </a:rPr>
            </a:br>
            <a:br>
              <a:rPr lang="en-GB" sz="4400" dirty="0">
                <a:solidFill>
                  <a:srgbClr val="00000A"/>
                </a:solidFill>
                <a:effectLst/>
                <a:latin typeface="Arial" panose="020B0604020202020204" pitchFamily="34" charset="0"/>
                <a:ea typeface="Arial" panose="020B0604020202020204" pitchFamily="34" charset="0"/>
                <a:cs typeface="Noto Sans Symbols"/>
              </a:rPr>
            </a:br>
            <a:br>
              <a:rPr lang="en-GB" sz="4400" dirty="0">
                <a:solidFill>
                  <a:srgbClr val="00000A"/>
                </a:solidFill>
                <a:effectLst/>
                <a:latin typeface="Arial" panose="020B0604020202020204" pitchFamily="34" charset="0"/>
                <a:ea typeface="Arial" panose="020B0604020202020204" pitchFamily="34" charset="0"/>
                <a:cs typeface="Noto Sans Symbols"/>
              </a:rPr>
            </a:br>
            <a:br>
              <a:rPr lang="en-GB" sz="4400" dirty="0">
                <a:solidFill>
                  <a:srgbClr val="00000A"/>
                </a:solidFill>
                <a:effectLst/>
                <a:latin typeface="Arial" panose="020B0604020202020204" pitchFamily="34" charset="0"/>
                <a:ea typeface="Arial" panose="020B0604020202020204" pitchFamily="34" charset="0"/>
                <a:cs typeface="Noto Sans Symbols"/>
              </a:rPr>
            </a:br>
            <a:r>
              <a:rPr lang="en-GB" sz="4400" dirty="0">
                <a:solidFill>
                  <a:srgbClr val="00000A"/>
                </a:solidFill>
                <a:effectLst/>
                <a:latin typeface="Arial" panose="020B0604020202020204" pitchFamily="34" charset="0"/>
                <a:ea typeface="Arial" panose="020B0604020202020204" pitchFamily="34" charset="0"/>
                <a:cs typeface="Noto Sans Symbols"/>
              </a:rPr>
              <a:t>Explanation of the solution and developed application</a:t>
            </a:r>
            <a:br>
              <a:rPr lang="en-US" sz="4400" dirty="0">
                <a:solidFill>
                  <a:srgbClr val="00000A"/>
                </a:solidFill>
                <a:effectLst/>
                <a:latin typeface="Noto Sans Symbols"/>
                <a:ea typeface="Noto Sans Symbols"/>
                <a:cs typeface="Noto Sans Symbols"/>
              </a:rPr>
            </a:br>
            <a:endParaRPr lang="en-US" dirty="0"/>
          </a:p>
        </p:txBody>
      </p:sp>
      <p:sp>
        <p:nvSpPr>
          <p:cNvPr id="3" name="Content Placeholder 2">
            <a:extLst>
              <a:ext uri="{FF2B5EF4-FFF2-40B4-BE49-F238E27FC236}">
                <a16:creationId xmlns:a16="http://schemas.microsoft.com/office/drawing/2014/main" id="{FA7BBF02-36BE-8512-8E3A-F6AD90403CDE}"/>
              </a:ext>
            </a:extLst>
          </p:cNvPr>
          <p:cNvSpPr>
            <a:spLocks noGrp="1"/>
          </p:cNvSpPr>
          <p:nvPr>
            <p:ph idx="12"/>
          </p:nvPr>
        </p:nvSpPr>
        <p:spPr>
          <a:xfrm>
            <a:off x="383458" y="1679674"/>
            <a:ext cx="4965049" cy="4020942"/>
          </a:xfrm>
        </p:spPr>
        <p:txBody>
          <a:bodyPr/>
          <a:lstStyle/>
          <a:p>
            <a:pPr marL="0" indent="0">
              <a:buNone/>
            </a:pPr>
            <a:r>
              <a:rPr lang="en-US" dirty="0"/>
              <a:t>After training the model through 3 different algorithms. User  can get recommended  about the other similar recipe based  on the features they input.</a:t>
            </a:r>
          </a:p>
          <a:p>
            <a:r>
              <a:rPr lang="en-US" dirty="0"/>
              <a:t>Here using KNN algorithm, if we input the features [recipe_number, user_reputation, </a:t>
            </a:r>
            <a:r>
              <a:rPr lang="en-US" dirty="0" err="1"/>
              <a:t>reply_count</a:t>
            </a:r>
            <a:r>
              <a:rPr lang="en-US" dirty="0"/>
              <a:t>, thumbs_up, thumbs_down, stars, best_score], then based on that data we are recommended a certain recipe with same features.</a:t>
            </a:r>
          </a:p>
        </p:txBody>
      </p:sp>
      <p:pic>
        <p:nvPicPr>
          <p:cNvPr id="13" name="Content Placeholder 12">
            <a:extLst>
              <a:ext uri="{FF2B5EF4-FFF2-40B4-BE49-F238E27FC236}">
                <a16:creationId xmlns:a16="http://schemas.microsoft.com/office/drawing/2014/main" id="{B2B462E5-4648-F284-8618-F781A42DB0F4}"/>
              </a:ext>
            </a:extLst>
          </p:cNvPr>
          <p:cNvPicPr>
            <a:picLocks noGrp="1" noChangeAspect="1"/>
          </p:cNvPicPr>
          <p:nvPr>
            <p:ph idx="11"/>
          </p:nvPr>
        </p:nvPicPr>
        <p:blipFill>
          <a:blip r:embed="rId2"/>
          <a:stretch>
            <a:fillRect/>
          </a:stretch>
        </p:blipFill>
        <p:spPr>
          <a:xfrm>
            <a:off x="5309179" y="1494712"/>
            <a:ext cx="6828672" cy="3466634"/>
          </a:xfrm>
        </p:spPr>
      </p:pic>
    </p:spTree>
    <p:extLst>
      <p:ext uri="{BB962C8B-B14F-4D97-AF65-F5344CB8AC3E}">
        <p14:creationId xmlns:p14="http://schemas.microsoft.com/office/powerpoint/2010/main" val="708854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65DAC-6598-6F7B-5601-CFFE4CBDA4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56F9AA-DC43-CA5E-A115-0D708D9F03FA}"/>
              </a:ext>
            </a:extLst>
          </p:cNvPr>
          <p:cNvSpPr>
            <a:spLocks noGrp="1"/>
          </p:cNvSpPr>
          <p:nvPr>
            <p:ph type="title"/>
          </p:nvPr>
        </p:nvSpPr>
        <p:spPr>
          <a:xfrm>
            <a:off x="137652" y="69008"/>
            <a:ext cx="11916696" cy="1706563"/>
          </a:xfrm>
        </p:spPr>
        <p:txBody>
          <a:bodyPr/>
          <a:lstStyle/>
          <a:p>
            <a:br>
              <a:rPr lang="en-GB" sz="4400" dirty="0">
                <a:solidFill>
                  <a:srgbClr val="00000A"/>
                </a:solidFill>
                <a:effectLst/>
                <a:latin typeface="Arial" panose="020B0604020202020204" pitchFamily="34" charset="0"/>
                <a:ea typeface="Arial" panose="020B0604020202020204" pitchFamily="34" charset="0"/>
                <a:cs typeface="Noto Sans Symbols"/>
              </a:rPr>
            </a:br>
            <a:br>
              <a:rPr lang="en-GB" sz="4400" dirty="0">
                <a:solidFill>
                  <a:srgbClr val="00000A"/>
                </a:solidFill>
                <a:effectLst/>
                <a:latin typeface="Arial" panose="020B0604020202020204" pitchFamily="34" charset="0"/>
                <a:ea typeface="Arial" panose="020B0604020202020204" pitchFamily="34" charset="0"/>
                <a:cs typeface="Noto Sans Symbols"/>
              </a:rPr>
            </a:br>
            <a:br>
              <a:rPr lang="en-GB" sz="4400" dirty="0">
                <a:solidFill>
                  <a:srgbClr val="00000A"/>
                </a:solidFill>
                <a:effectLst/>
                <a:latin typeface="Arial" panose="020B0604020202020204" pitchFamily="34" charset="0"/>
                <a:ea typeface="Arial" panose="020B0604020202020204" pitchFamily="34" charset="0"/>
                <a:cs typeface="Noto Sans Symbols"/>
              </a:rPr>
            </a:br>
            <a:br>
              <a:rPr lang="en-GB" sz="4400" dirty="0">
                <a:solidFill>
                  <a:srgbClr val="00000A"/>
                </a:solidFill>
                <a:effectLst/>
                <a:latin typeface="Arial" panose="020B0604020202020204" pitchFamily="34" charset="0"/>
                <a:ea typeface="Arial" panose="020B0604020202020204" pitchFamily="34" charset="0"/>
                <a:cs typeface="Noto Sans Symbols"/>
              </a:rPr>
            </a:br>
            <a:br>
              <a:rPr lang="en-GB" sz="4400" dirty="0">
                <a:solidFill>
                  <a:srgbClr val="00000A"/>
                </a:solidFill>
                <a:effectLst/>
                <a:latin typeface="Arial" panose="020B0604020202020204" pitchFamily="34" charset="0"/>
                <a:ea typeface="Arial" panose="020B0604020202020204" pitchFamily="34" charset="0"/>
                <a:cs typeface="Noto Sans Symbols"/>
              </a:rPr>
            </a:br>
            <a:br>
              <a:rPr lang="en-GB" sz="4400" dirty="0">
                <a:solidFill>
                  <a:srgbClr val="00000A"/>
                </a:solidFill>
                <a:effectLst/>
                <a:latin typeface="Arial" panose="020B0604020202020204" pitchFamily="34" charset="0"/>
                <a:ea typeface="Arial" panose="020B0604020202020204" pitchFamily="34" charset="0"/>
                <a:cs typeface="Noto Sans Symbols"/>
              </a:rPr>
            </a:br>
            <a:br>
              <a:rPr lang="en-GB" sz="4400" dirty="0">
                <a:solidFill>
                  <a:srgbClr val="00000A"/>
                </a:solidFill>
                <a:effectLst/>
                <a:latin typeface="Arial" panose="020B0604020202020204" pitchFamily="34" charset="0"/>
                <a:ea typeface="Arial" panose="020B0604020202020204" pitchFamily="34" charset="0"/>
                <a:cs typeface="Noto Sans Symbols"/>
              </a:rPr>
            </a:br>
            <a:br>
              <a:rPr lang="en-GB" sz="4400" dirty="0">
                <a:solidFill>
                  <a:srgbClr val="00000A"/>
                </a:solidFill>
                <a:effectLst/>
                <a:latin typeface="Arial" panose="020B0604020202020204" pitchFamily="34" charset="0"/>
                <a:ea typeface="Arial" panose="020B0604020202020204" pitchFamily="34" charset="0"/>
                <a:cs typeface="Noto Sans Symbols"/>
              </a:rPr>
            </a:br>
            <a:br>
              <a:rPr lang="en-GB" sz="4400" dirty="0">
                <a:solidFill>
                  <a:srgbClr val="00000A"/>
                </a:solidFill>
                <a:effectLst/>
                <a:latin typeface="Arial" panose="020B0604020202020204" pitchFamily="34" charset="0"/>
                <a:ea typeface="Arial" panose="020B0604020202020204" pitchFamily="34" charset="0"/>
                <a:cs typeface="Noto Sans Symbols"/>
              </a:rPr>
            </a:br>
            <a:br>
              <a:rPr lang="en-GB" sz="4400" dirty="0">
                <a:solidFill>
                  <a:srgbClr val="00000A"/>
                </a:solidFill>
                <a:effectLst/>
                <a:latin typeface="Arial" panose="020B0604020202020204" pitchFamily="34" charset="0"/>
                <a:ea typeface="Arial" panose="020B0604020202020204" pitchFamily="34" charset="0"/>
                <a:cs typeface="Noto Sans Symbols"/>
              </a:rPr>
            </a:br>
            <a:br>
              <a:rPr lang="en-GB" sz="4400" dirty="0">
                <a:solidFill>
                  <a:srgbClr val="00000A"/>
                </a:solidFill>
                <a:effectLst/>
                <a:latin typeface="Arial" panose="020B0604020202020204" pitchFamily="34" charset="0"/>
                <a:ea typeface="Arial" panose="020B0604020202020204" pitchFamily="34" charset="0"/>
                <a:cs typeface="Noto Sans Symbols"/>
              </a:rPr>
            </a:br>
            <a:br>
              <a:rPr lang="en-GB" sz="4400" dirty="0">
                <a:solidFill>
                  <a:srgbClr val="00000A"/>
                </a:solidFill>
                <a:effectLst/>
                <a:latin typeface="Arial" panose="020B0604020202020204" pitchFamily="34" charset="0"/>
                <a:ea typeface="Arial" panose="020B0604020202020204" pitchFamily="34" charset="0"/>
                <a:cs typeface="Noto Sans Symbols"/>
              </a:rPr>
            </a:br>
            <a:br>
              <a:rPr lang="en-GB" sz="4400" dirty="0">
                <a:solidFill>
                  <a:srgbClr val="00000A"/>
                </a:solidFill>
                <a:effectLst/>
                <a:latin typeface="Arial" panose="020B0604020202020204" pitchFamily="34" charset="0"/>
                <a:ea typeface="Arial" panose="020B0604020202020204" pitchFamily="34" charset="0"/>
                <a:cs typeface="Noto Sans Symbols"/>
              </a:rPr>
            </a:br>
            <a:br>
              <a:rPr lang="en-GB" sz="4400" dirty="0">
                <a:solidFill>
                  <a:srgbClr val="00000A"/>
                </a:solidFill>
                <a:effectLst/>
                <a:latin typeface="Arial" panose="020B0604020202020204" pitchFamily="34" charset="0"/>
                <a:ea typeface="Arial" panose="020B0604020202020204" pitchFamily="34" charset="0"/>
                <a:cs typeface="Noto Sans Symbols"/>
              </a:rPr>
            </a:br>
            <a:br>
              <a:rPr lang="en-GB" sz="4400" dirty="0">
                <a:solidFill>
                  <a:srgbClr val="00000A"/>
                </a:solidFill>
                <a:effectLst/>
                <a:latin typeface="Arial" panose="020B0604020202020204" pitchFamily="34" charset="0"/>
                <a:ea typeface="Arial" panose="020B0604020202020204" pitchFamily="34" charset="0"/>
                <a:cs typeface="Noto Sans Symbols"/>
              </a:rPr>
            </a:br>
            <a:r>
              <a:rPr lang="en-GB" sz="4400" dirty="0">
                <a:solidFill>
                  <a:srgbClr val="00000A"/>
                </a:solidFill>
                <a:effectLst/>
                <a:latin typeface="Arial" panose="020B0604020202020204" pitchFamily="34" charset="0"/>
                <a:ea typeface="Arial" panose="020B0604020202020204" pitchFamily="34" charset="0"/>
                <a:cs typeface="Noto Sans Symbols"/>
              </a:rPr>
              <a:t>Explanation of the solution and developed application</a:t>
            </a:r>
            <a:br>
              <a:rPr lang="en-US" sz="4400" dirty="0">
                <a:solidFill>
                  <a:srgbClr val="00000A"/>
                </a:solidFill>
                <a:effectLst/>
                <a:latin typeface="Noto Sans Symbols"/>
                <a:ea typeface="Noto Sans Symbols"/>
                <a:cs typeface="Noto Sans Symbols"/>
              </a:rPr>
            </a:br>
            <a:endParaRPr lang="en-US" dirty="0"/>
          </a:p>
        </p:txBody>
      </p:sp>
      <p:sp>
        <p:nvSpPr>
          <p:cNvPr id="3" name="Content Placeholder 2">
            <a:extLst>
              <a:ext uri="{FF2B5EF4-FFF2-40B4-BE49-F238E27FC236}">
                <a16:creationId xmlns:a16="http://schemas.microsoft.com/office/drawing/2014/main" id="{C4DC1499-E810-AF06-BD39-70B046A0DBA8}"/>
              </a:ext>
            </a:extLst>
          </p:cNvPr>
          <p:cNvSpPr>
            <a:spLocks noGrp="1"/>
          </p:cNvSpPr>
          <p:nvPr>
            <p:ph idx="12"/>
          </p:nvPr>
        </p:nvSpPr>
        <p:spPr>
          <a:xfrm>
            <a:off x="383458" y="1679674"/>
            <a:ext cx="4965049" cy="2852997"/>
          </a:xfrm>
        </p:spPr>
        <p:txBody>
          <a:bodyPr/>
          <a:lstStyle/>
          <a:p>
            <a:pPr marL="0" indent="0">
              <a:buNone/>
            </a:pPr>
            <a:r>
              <a:rPr lang="en-US" dirty="0"/>
              <a:t>2. Here using Random Forest algorithm, if we input the features [recipe_number, user_reputation, </a:t>
            </a:r>
            <a:r>
              <a:rPr lang="en-US" dirty="0" err="1"/>
              <a:t>replycount</a:t>
            </a:r>
            <a:r>
              <a:rPr lang="en-US" dirty="0"/>
              <a:t>, thumbs_up, thumbs_down, stars, best_score], then based on that data we are recommended a certain recipe with same features as shown in the figure</a:t>
            </a:r>
          </a:p>
        </p:txBody>
      </p:sp>
      <p:pic>
        <p:nvPicPr>
          <p:cNvPr id="14" name="Content Placeholder 13">
            <a:extLst>
              <a:ext uri="{FF2B5EF4-FFF2-40B4-BE49-F238E27FC236}">
                <a16:creationId xmlns:a16="http://schemas.microsoft.com/office/drawing/2014/main" id="{FE7B472E-89B0-94F1-06DF-70F63D6E1DA5}"/>
              </a:ext>
            </a:extLst>
          </p:cNvPr>
          <p:cNvPicPr>
            <a:picLocks noGrp="1" noChangeAspect="1"/>
          </p:cNvPicPr>
          <p:nvPr>
            <p:ph idx="11"/>
          </p:nvPr>
        </p:nvPicPr>
        <p:blipFill>
          <a:blip r:embed="rId2"/>
          <a:stretch>
            <a:fillRect/>
          </a:stretch>
        </p:blipFill>
        <p:spPr>
          <a:xfrm>
            <a:off x="5338674" y="1139489"/>
            <a:ext cx="6828672" cy="4177072"/>
          </a:xfrm>
        </p:spPr>
      </p:pic>
    </p:spTree>
    <p:extLst>
      <p:ext uri="{BB962C8B-B14F-4D97-AF65-F5344CB8AC3E}">
        <p14:creationId xmlns:p14="http://schemas.microsoft.com/office/powerpoint/2010/main" val="3186277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3331D-31FD-911B-80B7-C470C4701A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EA6541-9DB0-A51B-016E-7670798D9C25}"/>
              </a:ext>
            </a:extLst>
          </p:cNvPr>
          <p:cNvSpPr>
            <a:spLocks noGrp="1"/>
          </p:cNvSpPr>
          <p:nvPr>
            <p:ph type="title"/>
          </p:nvPr>
        </p:nvSpPr>
        <p:spPr>
          <a:xfrm>
            <a:off x="137652" y="69008"/>
            <a:ext cx="11916696" cy="1706563"/>
          </a:xfrm>
        </p:spPr>
        <p:txBody>
          <a:bodyPr/>
          <a:lstStyle/>
          <a:p>
            <a:br>
              <a:rPr lang="en-GB" sz="4400" dirty="0">
                <a:solidFill>
                  <a:srgbClr val="00000A"/>
                </a:solidFill>
                <a:effectLst/>
                <a:latin typeface="Arial" panose="020B0604020202020204" pitchFamily="34" charset="0"/>
                <a:ea typeface="Arial" panose="020B0604020202020204" pitchFamily="34" charset="0"/>
                <a:cs typeface="Noto Sans Symbols"/>
              </a:rPr>
            </a:br>
            <a:br>
              <a:rPr lang="en-GB" sz="4400" dirty="0">
                <a:solidFill>
                  <a:srgbClr val="00000A"/>
                </a:solidFill>
                <a:effectLst/>
                <a:latin typeface="Arial" panose="020B0604020202020204" pitchFamily="34" charset="0"/>
                <a:ea typeface="Arial" panose="020B0604020202020204" pitchFamily="34" charset="0"/>
                <a:cs typeface="Noto Sans Symbols"/>
              </a:rPr>
            </a:br>
            <a:br>
              <a:rPr lang="en-GB" sz="4400" dirty="0">
                <a:solidFill>
                  <a:srgbClr val="00000A"/>
                </a:solidFill>
                <a:effectLst/>
                <a:latin typeface="Arial" panose="020B0604020202020204" pitchFamily="34" charset="0"/>
                <a:ea typeface="Arial" panose="020B0604020202020204" pitchFamily="34" charset="0"/>
                <a:cs typeface="Noto Sans Symbols"/>
              </a:rPr>
            </a:br>
            <a:br>
              <a:rPr lang="en-GB" sz="4400" dirty="0">
                <a:solidFill>
                  <a:srgbClr val="00000A"/>
                </a:solidFill>
                <a:effectLst/>
                <a:latin typeface="Arial" panose="020B0604020202020204" pitchFamily="34" charset="0"/>
                <a:ea typeface="Arial" panose="020B0604020202020204" pitchFamily="34" charset="0"/>
                <a:cs typeface="Noto Sans Symbols"/>
              </a:rPr>
            </a:br>
            <a:br>
              <a:rPr lang="en-GB" sz="4400" dirty="0">
                <a:solidFill>
                  <a:srgbClr val="00000A"/>
                </a:solidFill>
                <a:effectLst/>
                <a:latin typeface="Arial" panose="020B0604020202020204" pitchFamily="34" charset="0"/>
                <a:ea typeface="Arial" panose="020B0604020202020204" pitchFamily="34" charset="0"/>
                <a:cs typeface="Noto Sans Symbols"/>
              </a:rPr>
            </a:br>
            <a:br>
              <a:rPr lang="en-GB" sz="4400" dirty="0">
                <a:solidFill>
                  <a:srgbClr val="00000A"/>
                </a:solidFill>
                <a:effectLst/>
                <a:latin typeface="Arial" panose="020B0604020202020204" pitchFamily="34" charset="0"/>
                <a:ea typeface="Arial" panose="020B0604020202020204" pitchFamily="34" charset="0"/>
                <a:cs typeface="Noto Sans Symbols"/>
              </a:rPr>
            </a:br>
            <a:br>
              <a:rPr lang="en-GB" sz="4400" dirty="0">
                <a:solidFill>
                  <a:srgbClr val="00000A"/>
                </a:solidFill>
                <a:effectLst/>
                <a:latin typeface="Arial" panose="020B0604020202020204" pitchFamily="34" charset="0"/>
                <a:ea typeface="Arial" panose="020B0604020202020204" pitchFamily="34" charset="0"/>
                <a:cs typeface="Noto Sans Symbols"/>
              </a:rPr>
            </a:br>
            <a:br>
              <a:rPr lang="en-GB" sz="4400" dirty="0">
                <a:solidFill>
                  <a:srgbClr val="00000A"/>
                </a:solidFill>
                <a:effectLst/>
                <a:latin typeface="Arial" panose="020B0604020202020204" pitchFamily="34" charset="0"/>
                <a:ea typeface="Arial" panose="020B0604020202020204" pitchFamily="34" charset="0"/>
                <a:cs typeface="Noto Sans Symbols"/>
              </a:rPr>
            </a:br>
            <a:br>
              <a:rPr lang="en-GB" sz="4400" dirty="0">
                <a:solidFill>
                  <a:srgbClr val="00000A"/>
                </a:solidFill>
                <a:effectLst/>
                <a:latin typeface="Arial" panose="020B0604020202020204" pitchFamily="34" charset="0"/>
                <a:ea typeface="Arial" panose="020B0604020202020204" pitchFamily="34" charset="0"/>
                <a:cs typeface="Noto Sans Symbols"/>
              </a:rPr>
            </a:br>
            <a:br>
              <a:rPr lang="en-GB" sz="4400" dirty="0">
                <a:solidFill>
                  <a:srgbClr val="00000A"/>
                </a:solidFill>
                <a:effectLst/>
                <a:latin typeface="Arial" panose="020B0604020202020204" pitchFamily="34" charset="0"/>
                <a:ea typeface="Arial" panose="020B0604020202020204" pitchFamily="34" charset="0"/>
                <a:cs typeface="Noto Sans Symbols"/>
              </a:rPr>
            </a:br>
            <a:br>
              <a:rPr lang="en-GB" sz="4400" dirty="0">
                <a:solidFill>
                  <a:srgbClr val="00000A"/>
                </a:solidFill>
                <a:effectLst/>
                <a:latin typeface="Arial" panose="020B0604020202020204" pitchFamily="34" charset="0"/>
                <a:ea typeface="Arial" panose="020B0604020202020204" pitchFamily="34" charset="0"/>
                <a:cs typeface="Noto Sans Symbols"/>
              </a:rPr>
            </a:br>
            <a:br>
              <a:rPr lang="en-GB" sz="4400" dirty="0">
                <a:solidFill>
                  <a:srgbClr val="00000A"/>
                </a:solidFill>
                <a:effectLst/>
                <a:latin typeface="Arial" panose="020B0604020202020204" pitchFamily="34" charset="0"/>
                <a:ea typeface="Arial" panose="020B0604020202020204" pitchFamily="34" charset="0"/>
                <a:cs typeface="Noto Sans Symbols"/>
              </a:rPr>
            </a:br>
            <a:br>
              <a:rPr lang="en-GB" sz="4400" dirty="0">
                <a:solidFill>
                  <a:srgbClr val="00000A"/>
                </a:solidFill>
                <a:effectLst/>
                <a:latin typeface="Arial" panose="020B0604020202020204" pitchFamily="34" charset="0"/>
                <a:ea typeface="Arial" panose="020B0604020202020204" pitchFamily="34" charset="0"/>
                <a:cs typeface="Noto Sans Symbols"/>
              </a:rPr>
            </a:br>
            <a:br>
              <a:rPr lang="en-GB" sz="4400" dirty="0">
                <a:solidFill>
                  <a:srgbClr val="00000A"/>
                </a:solidFill>
                <a:effectLst/>
                <a:latin typeface="Arial" panose="020B0604020202020204" pitchFamily="34" charset="0"/>
                <a:ea typeface="Arial" panose="020B0604020202020204" pitchFamily="34" charset="0"/>
                <a:cs typeface="Noto Sans Symbols"/>
              </a:rPr>
            </a:br>
            <a:br>
              <a:rPr lang="en-GB" sz="4400" dirty="0">
                <a:solidFill>
                  <a:srgbClr val="00000A"/>
                </a:solidFill>
                <a:effectLst/>
                <a:latin typeface="Arial" panose="020B0604020202020204" pitchFamily="34" charset="0"/>
                <a:ea typeface="Arial" panose="020B0604020202020204" pitchFamily="34" charset="0"/>
                <a:cs typeface="Noto Sans Symbols"/>
              </a:rPr>
            </a:br>
            <a:r>
              <a:rPr lang="en-GB" sz="4400" dirty="0">
                <a:solidFill>
                  <a:srgbClr val="00000A"/>
                </a:solidFill>
                <a:effectLst/>
                <a:latin typeface="Arial" panose="020B0604020202020204" pitchFamily="34" charset="0"/>
                <a:ea typeface="Arial" panose="020B0604020202020204" pitchFamily="34" charset="0"/>
                <a:cs typeface="Noto Sans Symbols"/>
              </a:rPr>
              <a:t>Explanation of the solution and developed application</a:t>
            </a:r>
            <a:br>
              <a:rPr lang="en-US" sz="4400" dirty="0">
                <a:solidFill>
                  <a:srgbClr val="00000A"/>
                </a:solidFill>
                <a:effectLst/>
                <a:latin typeface="Noto Sans Symbols"/>
                <a:ea typeface="Noto Sans Symbols"/>
                <a:cs typeface="Noto Sans Symbols"/>
              </a:rPr>
            </a:br>
            <a:endParaRPr lang="en-US" dirty="0"/>
          </a:p>
        </p:txBody>
      </p:sp>
      <p:sp>
        <p:nvSpPr>
          <p:cNvPr id="3" name="Content Placeholder 2">
            <a:extLst>
              <a:ext uri="{FF2B5EF4-FFF2-40B4-BE49-F238E27FC236}">
                <a16:creationId xmlns:a16="http://schemas.microsoft.com/office/drawing/2014/main" id="{B1818680-72B9-8707-B15D-1EAC63AAEE1E}"/>
              </a:ext>
            </a:extLst>
          </p:cNvPr>
          <p:cNvSpPr>
            <a:spLocks noGrp="1"/>
          </p:cNvSpPr>
          <p:nvPr>
            <p:ph idx="12"/>
          </p:nvPr>
        </p:nvSpPr>
        <p:spPr>
          <a:xfrm>
            <a:off x="383458" y="1679675"/>
            <a:ext cx="4965049" cy="1004532"/>
          </a:xfrm>
        </p:spPr>
        <p:txBody>
          <a:bodyPr/>
          <a:lstStyle/>
          <a:p>
            <a:pPr marL="0" indent="0">
              <a:buNone/>
            </a:pPr>
            <a:r>
              <a:rPr lang="en-US" dirty="0"/>
              <a:t>2. Using K-means clustering algorithm, if we input the recipe name, then we get the recommended recipes in the same clusters.</a:t>
            </a:r>
          </a:p>
        </p:txBody>
      </p:sp>
      <p:pic>
        <p:nvPicPr>
          <p:cNvPr id="11" name="Content Placeholder 10">
            <a:extLst>
              <a:ext uri="{FF2B5EF4-FFF2-40B4-BE49-F238E27FC236}">
                <a16:creationId xmlns:a16="http://schemas.microsoft.com/office/drawing/2014/main" id="{D893421B-285F-C7E1-0238-082DA1704AD2}"/>
              </a:ext>
            </a:extLst>
          </p:cNvPr>
          <p:cNvPicPr>
            <a:picLocks noGrp="1" noChangeAspect="1"/>
          </p:cNvPicPr>
          <p:nvPr>
            <p:ph idx="11"/>
          </p:nvPr>
        </p:nvPicPr>
        <p:blipFill>
          <a:blip r:embed="rId2"/>
          <a:stretch>
            <a:fillRect/>
          </a:stretch>
        </p:blipFill>
        <p:spPr>
          <a:xfrm>
            <a:off x="5358338" y="947280"/>
            <a:ext cx="6828672" cy="2909676"/>
          </a:xfrm>
        </p:spPr>
      </p:pic>
    </p:spTree>
    <p:extLst>
      <p:ext uri="{BB962C8B-B14F-4D97-AF65-F5344CB8AC3E}">
        <p14:creationId xmlns:p14="http://schemas.microsoft.com/office/powerpoint/2010/main" val="630195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507999" y="1371600"/>
            <a:ext cx="6472903" cy="4114800"/>
          </a:xfrm>
        </p:spPr>
        <p:txBody>
          <a:bodyPr/>
          <a:lstStyle/>
          <a:p>
            <a:r>
              <a:rPr lang="en-US" sz="4000" dirty="0"/>
              <a:t>Presented By:</a:t>
            </a:r>
            <a:br>
              <a:rPr lang="en-US" sz="4000" dirty="0"/>
            </a:br>
            <a:r>
              <a:rPr lang="en-US" dirty="0">
                <a:solidFill>
                  <a:srgbClr val="0070C0"/>
                </a:solidFill>
              </a:rPr>
              <a:t>Prakash Pandeya</a:t>
            </a:r>
            <a:br>
              <a:rPr lang="en-US" dirty="0">
                <a:solidFill>
                  <a:srgbClr val="0070C0"/>
                </a:solidFill>
              </a:rPr>
            </a:br>
            <a:r>
              <a:rPr lang="en-US" dirty="0">
                <a:solidFill>
                  <a:srgbClr val="0070C0"/>
                </a:solidFill>
              </a:rPr>
              <a:t>22068109</a:t>
            </a:r>
          </a:p>
        </p:txBody>
      </p:sp>
      <p:pic>
        <p:nvPicPr>
          <p:cNvPr id="10" name="Picture Placeholder 9">
            <a:extLst>
              <a:ext uri="{FF2B5EF4-FFF2-40B4-BE49-F238E27FC236}">
                <a16:creationId xmlns:a16="http://schemas.microsoft.com/office/drawing/2014/main" id="{FCA2FB5B-570E-D181-A4B1-1DCB61C08948}"/>
              </a:ext>
            </a:extLst>
          </p:cNvPr>
          <p:cNvPicPr>
            <a:picLocks noGrp="1" noChangeAspect="1"/>
          </p:cNvPicPr>
          <p:nvPr>
            <p:ph type="pic" sz="quarter" idx="10"/>
          </p:nvPr>
        </p:nvPicPr>
        <p:blipFill>
          <a:blip r:embed="rId3"/>
          <a:srcRect l="228" r="228"/>
          <a:stretch/>
        </p:blipFill>
        <p:spPr>
          <a:xfrm>
            <a:off x="6681383" y="929642"/>
            <a:ext cx="5445680" cy="5470652"/>
          </a:xfrm>
        </p:spPr>
      </p:pic>
    </p:spTree>
    <p:extLst>
      <p:ext uri="{BB962C8B-B14F-4D97-AF65-F5344CB8AC3E}">
        <p14:creationId xmlns:p14="http://schemas.microsoft.com/office/powerpoint/2010/main" val="3662677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E8B4-C333-AEB4-71CD-A6CE12C296E5}"/>
              </a:ext>
            </a:extLst>
          </p:cNvPr>
          <p:cNvSpPr>
            <a:spLocks noGrp="1"/>
          </p:cNvSpPr>
          <p:nvPr>
            <p:ph type="title"/>
          </p:nvPr>
        </p:nvSpPr>
        <p:spPr>
          <a:xfrm>
            <a:off x="412956" y="45085"/>
            <a:ext cx="10533720" cy="2265496"/>
          </a:xfrm>
        </p:spPr>
        <p:txBody>
          <a:bodyPr/>
          <a:lstStyle/>
          <a:p>
            <a:r>
              <a:rPr lang="en-GB" sz="4400" dirty="0">
                <a:solidFill>
                  <a:srgbClr val="00000A"/>
                </a:solidFill>
                <a:effectLst/>
                <a:latin typeface="Arial" panose="020B0604020202020204" pitchFamily="34" charset="0"/>
                <a:ea typeface="Arial" panose="020B0604020202020204" pitchFamily="34" charset="0"/>
                <a:cs typeface="Noto Sans Symbols"/>
              </a:rPr>
              <a:t>How it solves real world problems?</a:t>
            </a:r>
            <a:endParaRPr lang="en-US" sz="4400" dirty="0"/>
          </a:p>
        </p:txBody>
      </p:sp>
      <p:sp>
        <p:nvSpPr>
          <p:cNvPr id="3" name="Content Placeholder 2">
            <a:extLst>
              <a:ext uri="{FF2B5EF4-FFF2-40B4-BE49-F238E27FC236}">
                <a16:creationId xmlns:a16="http://schemas.microsoft.com/office/drawing/2014/main" id="{7BCD2E6E-F3CA-3BEB-226E-6657C8879844}"/>
              </a:ext>
            </a:extLst>
          </p:cNvPr>
          <p:cNvSpPr>
            <a:spLocks noGrp="1"/>
          </p:cNvSpPr>
          <p:nvPr>
            <p:ph idx="14"/>
          </p:nvPr>
        </p:nvSpPr>
        <p:spPr>
          <a:xfrm>
            <a:off x="412955" y="2652713"/>
            <a:ext cx="10533719" cy="3436936"/>
          </a:xfrm>
        </p:spPr>
        <p:txBody>
          <a:bodyPr/>
          <a:lstStyle/>
          <a:p>
            <a:pPr marL="59436" indent="0">
              <a:buNone/>
            </a:pPr>
            <a:r>
              <a:rPr lang="en-GB" sz="1800" dirty="0">
                <a:effectLst/>
                <a:latin typeface="Arial" panose="020B0604020202020204" pitchFamily="34" charset="0"/>
                <a:ea typeface="Arial" panose="020B0604020202020204" pitchFamily="34" charset="0"/>
              </a:rPr>
              <a:t>The ultimate solution that we get after solving the dataset is the recipe recommendation based on user ratings. This recipe recommendation is simple and effective for the users and with some more changes and advancement on the dataset the business can also flourish in the domain of food and recipes. This solution helps to address the struggle faced by the users in finding recipes that match their preferences and improve their experience. Using the featured column like stars, thumbs_up, best_score, etc. that are tested and trained under the 3 different algorithms, users are recommended the recipes similar to the one that they have previously liked. Time utilization is the most necessary thing in the today’s world and this solution helps users to manage time that they spent mostly in search of recipe. The related business personnel can adapt this recommendation system and provide their customers with the ultimate facility of choosing the best recipe.</a:t>
            </a:r>
            <a:endParaRPr lang="en-US" sz="18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3206130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0FE4-4A73-0C64-F9A9-C79A6F6EE08E}"/>
              </a:ext>
            </a:extLst>
          </p:cNvPr>
          <p:cNvSpPr>
            <a:spLocks noGrp="1"/>
          </p:cNvSpPr>
          <p:nvPr>
            <p:ph type="title"/>
          </p:nvPr>
        </p:nvSpPr>
        <p:spPr>
          <a:xfrm>
            <a:off x="265472" y="136526"/>
            <a:ext cx="10681204" cy="600893"/>
          </a:xfrm>
        </p:spPr>
        <p:txBody>
          <a:bodyPr/>
          <a:lstStyle/>
          <a:p>
            <a:r>
              <a:rPr lang="en-GB" sz="3600" dirty="0">
                <a:effectLst/>
                <a:latin typeface="Arial" panose="020B0604020202020204" pitchFamily="34" charset="0"/>
                <a:ea typeface="Arial" panose="020B0604020202020204" pitchFamily="34" charset="0"/>
              </a:rPr>
              <a:t>Pseudo code for the solution using KNN</a:t>
            </a:r>
            <a:endParaRPr lang="en-US" sz="3600" dirty="0"/>
          </a:p>
        </p:txBody>
      </p:sp>
      <p:pic>
        <p:nvPicPr>
          <p:cNvPr id="5" name="Content Placeholder 4">
            <a:extLst>
              <a:ext uri="{FF2B5EF4-FFF2-40B4-BE49-F238E27FC236}">
                <a16:creationId xmlns:a16="http://schemas.microsoft.com/office/drawing/2014/main" id="{3D698D19-8CB8-3FA4-8F74-0CE90FA9D898}"/>
              </a:ext>
            </a:extLst>
          </p:cNvPr>
          <p:cNvPicPr>
            <a:picLocks noGrp="1" noChangeAspect="1"/>
          </p:cNvPicPr>
          <p:nvPr>
            <p:ph idx="1"/>
          </p:nvPr>
        </p:nvPicPr>
        <p:blipFill>
          <a:blip r:embed="rId2"/>
          <a:stretch>
            <a:fillRect/>
          </a:stretch>
        </p:blipFill>
        <p:spPr>
          <a:xfrm>
            <a:off x="599435" y="904259"/>
            <a:ext cx="4326526" cy="5712849"/>
          </a:xfrm>
        </p:spPr>
      </p:pic>
      <p:pic>
        <p:nvPicPr>
          <p:cNvPr id="7" name="Picture 6">
            <a:extLst>
              <a:ext uri="{FF2B5EF4-FFF2-40B4-BE49-F238E27FC236}">
                <a16:creationId xmlns:a16="http://schemas.microsoft.com/office/drawing/2014/main" id="{C28DC099-2406-843B-92B3-3699C67DF5F8}"/>
              </a:ext>
            </a:extLst>
          </p:cNvPr>
          <p:cNvPicPr>
            <a:picLocks noChangeAspect="1"/>
          </p:cNvPicPr>
          <p:nvPr/>
        </p:nvPicPr>
        <p:blipFill>
          <a:blip r:embed="rId3"/>
          <a:stretch>
            <a:fillRect/>
          </a:stretch>
        </p:blipFill>
        <p:spPr>
          <a:xfrm>
            <a:off x="6799023" y="4367778"/>
            <a:ext cx="5290828" cy="2316898"/>
          </a:xfrm>
          <a:prstGeom prst="rect">
            <a:avLst/>
          </a:prstGeom>
        </p:spPr>
      </p:pic>
      <p:sp>
        <p:nvSpPr>
          <p:cNvPr id="8" name="Arrow: Right 7">
            <a:extLst>
              <a:ext uri="{FF2B5EF4-FFF2-40B4-BE49-F238E27FC236}">
                <a16:creationId xmlns:a16="http://schemas.microsoft.com/office/drawing/2014/main" id="{3EA182F8-918B-71DD-DFBC-A953BA2B20AD}"/>
              </a:ext>
            </a:extLst>
          </p:cNvPr>
          <p:cNvSpPr/>
          <p:nvPr/>
        </p:nvSpPr>
        <p:spPr>
          <a:xfrm>
            <a:off x="5171768" y="5761703"/>
            <a:ext cx="924232" cy="3244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7006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E4F980-3137-E6F8-A830-27FE46C89D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265A50-51A9-1EA2-E0C1-68C94B4B5746}"/>
              </a:ext>
            </a:extLst>
          </p:cNvPr>
          <p:cNvSpPr>
            <a:spLocks noGrp="1"/>
          </p:cNvSpPr>
          <p:nvPr>
            <p:ph type="title"/>
          </p:nvPr>
        </p:nvSpPr>
        <p:spPr>
          <a:xfrm>
            <a:off x="265472" y="136526"/>
            <a:ext cx="10681204" cy="984351"/>
          </a:xfrm>
        </p:spPr>
        <p:txBody>
          <a:bodyPr/>
          <a:lstStyle/>
          <a:p>
            <a:r>
              <a:rPr lang="en-GB" sz="3600" dirty="0">
                <a:effectLst/>
                <a:latin typeface="Arial" panose="020B0604020202020204" pitchFamily="34" charset="0"/>
                <a:ea typeface="Arial" panose="020B0604020202020204" pitchFamily="34" charset="0"/>
              </a:rPr>
              <a:t>Pseudo code for the solution using </a:t>
            </a:r>
            <a:r>
              <a:rPr lang="en-GB" sz="3600" dirty="0">
                <a:latin typeface="Arial" panose="020B0604020202020204" pitchFamily="34" charset="0"/>
                <a:ea typeface="Arial" panose="020B0604020202020204" pitchFamily="34" charset="0"/>
              </a:rPr>
              <a:t>Random Forest</a:t>
            </a:r>
            <a:endParaRPr lang="en-US" sz="3600" dirty="0"/>
          </a:p>
        </p:txBody>
      </p:sp>
      <p:pic>
        <p:nvPicPr>
          <p:cNvPr id="8" name="Picture 7">
            <a:extLst>
              <a:ext uri="{FF2B5EF4-FFF2-40B4-BE49-F238E27FC236}">
                <a16:creationId xmlns:a16="http://schemas.microsoft.com/office/drawing/2014/main" id="{B455C219-7634-5CEE-9F82-B01318F5ABFE}"/>
              </a:ext>
            </a:extLst>
          </p:cNvPr>
          <p:cNvPicPr>
            <a:picLocks noChangeAspect="1"/>
          </p:cNvPicPr>
          <p:nvPr/>
        </p:nvPicPr>
        <p:blipFill>
          <a:blip r:embed="rId2"/>
          <a:stretch>
            <a:fillRect/>
          </a:stretch>
        </p:blipFill>
        <p:spPr>
          <a:xfrm>
            <a:off x="361897" y="1129391"/>
            <a:ext cx="5509838" cy="4599217"/>
          </a:xfrm>
          <a:prstGeom prst="rect">
            <a:avLst/>
          </a:prstGeom>
        </p:spPr>
      </p:pic>
      <p:pic>
        <p:nvPicPr>
          <p:cNvPr id="10" name="Picture 9">
            <a:extLst>
              <a:ext uri="{FF2B5EF4-FFF2-40B4-BE49-F238E27FC236}">
                <a16:creationId xmlns:a16="http://schemas.microsoft.com/office/drawing/2014/main" id="{31285F8F-33A5-161E-A81A-9AA16633E277}"/>
              </a:ext>
            </a:extLst>
          </p:cNvPr>
          <p:cNvPicPr>
            <a:picLocks noChangeAspect="1"/>
          </p:cNvPicPr>
          <p:nvPr/>
        </p:nvPicPr>
        <p:blipFill>
          <a:blip r:embed="rId3"/>
          <a:stretch>
            <a:fillRect/>
          </a:stretch>
        </p:blipFill>
        <p:spPr>
          <a:xfrm>
            <a:off x="7910971" y="3263416"/>
            <a:ext cx="3919132" cy="3458058"/>
          </a:xfrm>
          <a:prstGeom prst="rect">
            <a:avLst/>
          </a:prstGeom>
        </p:spPr>
      </p:pic>
      <p:sp>
        <p:nvSpPr>
          <p:cNvPr id="11" name="Arrow: Right 10">
            <a:extLst>
              <a:ext uri="{FF2B5EF4-FFF2-40B4-BE49-F238E27FC236}">
                <a16:creationId xmlns:a16="http://schemas.microsoft.com/office/drawing/2014/main" id="{66D153F7-0E59-18F6-2AD3-AC140FCE5F4A}"/>
              </a:ext>
            </a:extLst>
          </p:cNvPr>
          <p:cNvSpPr/>
          <p:nvPr/>
        </p:nvSpPr>
        <p:spPr>
          <a:xfrm>
            <a:off x="6344759" y="5211099"/>
            <a:ext cx="1016655" cy="3244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3775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9CC437-EB1E-92EC-2ECE-12CF835718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401722-EB99-9C59-28C6-869E3ACBAEB7}"/>
              </a:ext>
            </a:extLst>
          </p:cNvPr>
          <p:cNvSpPr>
            <a:spLocks noGrp="1"/>
          </p:cNvSpPr>
          <p:nvPr>
            <p:ph type="title"/>
          </p:nvPr>
        </p:nvSpPr>
        <p:spPr>
          <a:xfrm>
            <a:off x="265472" y="136526"/>
            <a:ext cx="10681204" cy="984351"/>
          </a:xfrm>
        </p:spPr>
        <p:txBody>
          <a:bodyPr/>
          <a:lstStyle/>
          <a:p>
            <a:r>
              <a:rPr lang="en-GB" sz="3600" dirty="0">
                <a:effectLst/>
                <a:latin typeface="Arial" panose="020B0604020202020204" pitchFamily="34" charset="0"/>
                <a:ea typeface="Arial" panose="020B0604020202020204" pitchFamily="34" charset="0"/>
              </a:rPr>
              <a:t>Pseudo code for the solution using K-means Clustering</a:t>
            </a:r>
            <a:endParaRPr lang="en-US" sz="3600" dirty="0"/>
          </a:p>
        </p:txBody>
      </p:sp>
      <p:sp>
        <p:nvSpPr>
          <p:cNvPr id="11" name="Arrow: Right 10">
            <a:extLst>
              <a:ext uri="{FF2B5EF4-FFF2-40B4-BE49-F238E27FC236}">
                <a16:creationId xmlns:a16="http://schemas.microsoft.com/office/drawing/2014/main" id="{1000B8B3-267E-1FF1-F87B-68F75774B8D0}"/>
              </a:ext>
            </a:extLst>
          </p:cNvPr>
          <p:cNvSpPr/>
          <p:nvPr/>
        </p:nvSpPr>
        <p:spPr>
          <a:xfrm>
            <a:off x="6059353" y="5211099"/>
            <a:ext cx="840211" cy="3244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083EE47-5BC8-8BC0-1FCB-DCAF59F09BA4}"/>
              </a:ext>
            </a:extLst>
          </p:cNvPr>
          <p:cNvPicPr>
            <a:picLocks noChangeAspect="1"/>
          </p:cNvPicPr>
          <p:nvPr/>
        </p:nvPicPr>
        <p:blipFill>
          <a:blip r:embed="rId2"/>
          <a:stretch>
            <a:fillRect/>
          </a:stretch>
        </p:blipFill>
        <p:spPr>
          <a:xfrm>
            <a:off x="424437" y="1205269"/>
            <a:ext cx="5522414" cy="5470018"/>
          </a:xfrm>
          <a:prstGeom prst="rect">
            <a:avLst/>
          </a:prstGeom>
        </p:spPr>
      </p:pic>
      <p:pic>
        <p:nvPicPr>
          <p:cNvPr id="6" name="Picture 5">
            <a:extLst>
              <a:ext uri="{FF2B5EF4-FFF2-40B4-BE49-F238E27FC236}">
                <a16:creationId xmlns:a16="http://schemas.microsoft.com/office/drawing/2014/main" id="{61C1A084-4F68-E04C-D958-F1B9DD007BA2}"/>
              </a:ext>
            </a:extLst>
          </p:cNvPr>
          <p:cNvPicPr>
            <a:picLocks noChangeAspect="1"/>
          </p:cNvPicPr>
          <p:nvPr/>
        </p:nvPicPr>
        <p:blipFill>
          <a:blip r:embed="rId3"/>
          <a:stretch>
            <a:fillRect/>
          </a:stretch>
        </p:blipFill>
        <p:spPr>
          <a:xfrm>
            <a:off x="7045185" y="3948014"/>
            <a:ext cx="4901729" cy="2641391"/>
          </a:xfrm>
          <a:prstGeom prst="rect">
            <a:avLst/>
          </a:prstGeom>
        </p:spPr>
      </p:pic>
    </p:spTree>
    <p:extLst>
      <p:ext uri="{BB962C8B-B14F-4D97-AF65-F5344CB8AC3E}">
        <p14:creationId xmlns:p14="http://schemas.microsoft.com/office/powerpoint/2010/main" val="948275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32AF73-4893-5056-A2D4-235C69529C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49FEDB-DE07-2E65-4581-546FA540D964}"/>
              </a:ext>
            </a:extLst>
          </p:cNvPr>
          <p:cNvSpPr>
            <a:spLocks noGrp="1"/>
          </p:cNvSpPr>
          <p:nvPr>
            <p:ph type="title"/>
          </p:nvPr>
        </p:nvSpPr>
        <p:spPr>
          <a:xfrm>
            <a:off x="265472" y="136526"/>
            <a:ext cx="10681204" cy="984351"/>
          </a:xfrm>
        </p:spPr>
        <p:txBody>
          <a:bodyPr/>
          <a:lstStyle/>
          <a:p>
            <a:r>
              <a:rPr lang="en-US" sz="3600" dirty="0"/>
              <a:t>Flow Chart of the solution by KNN</a:t>
            </a:r>
          </a:p>
        </p:txBody>
      </p:sp>
      <p:pic>
        <p:nvPicPr>
          <p:cNvPr id="5" name="Picture 4" descr="A diagram of a process&#10;&#10;Description automatically generated">
            <a:extLst>
              <a:ext uri="{FF2B5EF4-FFF2-40B4-BE49-F238E27FC236}">
                <a16:creationId xmlns:a16="http://schemas.microsoft.com/office/drawing/2014/main" id="{0DBB459B-28DD-1FFE-56C4-9373FB9A2BC8}"/>
              </a:ext>
            </a:extLst>
          </p:cNvPr>
          <p:cNvPicPr>
            <a:picLocks noChangeAspect="1"/>
          </p:cNvPicPr>
          <p:nvPr/>
        </p:nvPicPr>
        <p:blipFill>
          <a:blip r:embed="rId2"/>
          <a:stretch>
            <a:fillRect/>
          </a:stretch>
        </p:blipFill>
        <p:spPr>
          <a:xfrm>
            <a:off x="962396" y="1226368"/>
            <a:ext cx="8781372" cy="5152516"/>
          </a:xfrm>
          <a:prstGeom prst="rect">
            <a:avLst/>
          </a:prstGeom>
        </p:spPr>
      </p:pic>
    </p:spTree>
    <p:extLst>
      <p:ext uri="{BB962C8B-B14F-4D97-AF65-F5344CB8AC3E}">
        <p14:creationId xmlns:p14="http://schemas.microsoft.com/office/powerpoint/2010/main" val="1762411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38A2F-C821-7F23-CB38-EA235B0FBC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6E8430-08E3-A8DF-261B-3AE4BFF92E7C}"/>
              </a:ext>
            </a:extLst>
          </p:cNvPr>
          <p:cNvSpPr>
            <a:spLocks noGrp="1"/>
          </p:cNvSpPr>
          <p:nvPr>
            <p:ph type="title"/>
          </p:nvPr>
        </p:nvSpPr>
        <p:spPr>
          <a:xfrm>
            <a:off x="265472" y="136526"/>
            <a:ext cx="10681204" cy="984351"/>
          </a:xfrm>
        </p:spPr>
        <p:txBody>
          <a:bodyPr/>
          <a:lstStyle/>
          <a:p>
            <a:r>
              <a:rPr lang="en-US" sz="3600" dirty="0"/>
              <a:t>Flow Chart of the solution by Random Forest</a:t>
            </a:r>
          </a:p>
        </p:txBody>
      </p:sp>
      <p:pic>
        <p:nvPicPr>
          <p:cNvPr id="5" name="Picture 4">
            <a:extLst>
              <a:ext uri="{FF2B5EF4-FFF2-40B4-BE49-F238E27FC236}">
                <a16:creationId xmlns:a16="http://schemas.microsoft.com/office/drawing/2014/main" id="{F93B7A84-C08C-1D7C-FC50-FED359807E29}"/>
              </a:ext>
            </a:extLst>
          </p:cNvPr>
          <p:cNvPicPr>
            <a:picLocks noChangeAspect="1"/>
          </p:cNvPicPr>
          <p:nvPr/>
        </p:nvPicPr>
        <p:blipFill>
          <a:blip r:embed="rId2"/>
          <a:srcRect/>
          <a:stretch/>
        </p:blipFill>
        <p:spPr>
          <a:xfrm>
            <a:off x="3009231" y="1226368"/>
            <a:ext cx="4687701" cy="5152516"/>
          </a:xfrm>
          <a:prstGeom prst="rect">
            <a:avLst/>
          </a:prstGeom>
        </p:spPr>
      </p:pic>
    </p:spTree>
    <p:extLst>
      <p:ext uri="{BB962C8B-B14F-4D97-AF65-F5344CB8AC3E}">
        <p14:creationId xmlns:p14="http://schemas.microsoft.com/office/powerpoint/2010/main" val="328293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7786C3-A53C-BAD6-9AE0-7E1C15C387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E52393-E01A-8C30-5BAA-8C6912E7EFD4}"/>
              </a:ext>
            </a:extLst>
          </p:cNvPr>
          <p:cNvSpPr>
            <a:spLocks noGrp="1"/>
          </p:cNvSpPr>
          <p:nvPr>
            <p:ph type="title"/>
          </p:nvPr>
        </p:nvSpPr>
        <p:spPr>
          <a:xfrm>
            <a:off x="265472" y="136526"/>
            <a:ext cx="10681204" cy="984351"/>
          </a:xfrm>
        </p:spPr>
        <p:txBody>
          <a:bodyPr/>
          <a:lstStyle/>
          <a:p>
            <a:r>
              <a:rPr lang="en-US" sz="3600" dirty="0"/>
              <a:t>Flow Chart of the solution by K means Clustering:</a:t>
            </a:r>
          </a:p>
        </p:txBody>
      </p:sp>
      <p:pic>
        <p:nvPicPr>
          <p:cNvPr id="5" name="Picture 4">
            <a:extLst>
              <a:ext uri="{FF2B5EF4-FFF2-40B4-BE49-F238E27FC236}">
                <a16:creationId xmlns:a16="http://schemas.microsoft.com/office/drawing/2014/main" id="{510B63FC-41D0-8537-4ACE-36BFF3503C66}"/>
              </a:ext>
            </a:extLst>
          </p:cNvPr>
          <p:cNvPicPr>
            <a:picLocks noChangeAspect="1"/>
          </p:cNvPicPr>
          <p:nvPr/>
        </p:nvPicPr>
        <p:blipFill>
          <a:blip r:embed="rId2"/>
          <a:srcRect/>
          <a:stretch/>
        </p:blipFill>
        <p:spPr>
          <a:xfrm>
            <a:off x="3079066" y="1226368"/>
            <a:ext cx="4548030" cy="5152516"/>
          </a:xfrm>
          <a:prstGeom prst="rect">
            <a:avLst/>
          </a:prstGeom>
        </p:spPr>
      </p:pic>
    </p:spTree>
    <p:extLst>
      <p:ext uri="{BB962C8B-B14F-4D97-AF65-F5344CB8AC3E}">
        <p14:creationId xmlns:p14="http://schemas.microsoft.com/office/powerpoint/2010/main" val="3499266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CCA66-4E59-31DA-376E-318F218F0E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7BE240-CF21-61E9-F97F-62192D198247}"/>
              </a:ext>
            </a:extLst>
          </p:cNvPr>
          <p:cNvSpPr>
            <a:spLocks noGrp="1"/>
          </p:cNvSpPr>
          <p:nvPr>
            <p:ph type="title"/>
          </p:nvPr>
        </p:nvSpPr>
        <p:spPr>
          <a:xfrm>
            <a:off x="265472" y="136526"/>
            <a:ext cx="10681204" cy="984351"/>
          </a:xfrm>
        </p:spPr>
        <p:txBody>
          <a:bodyPr/>
          <a:lstStyle/>
          <a:p>
            <a:r>
              <a:rPr lang="en-US" sz="3600" dirty="0"/>
              <a:t>Flow Chart of the Entire Solution:</a:t>
            </a:r>
          </a:p>
        </p:txBody>
      </p:sp>
      <p:pic>
        <p:nvPicPr>
          <p:cNvPr id="5" name="Picture 4">
            <a:extLst>
              <a:ext uri="{FF2B5EF4-FFF2-40B4-BE49-F238E27FC236}">
                <a16:creationId xmlns:a16="http://schemas.microsoft.com/office/drawing/2014/main" id="{0533F71C-6678-909F-C33C-1B4C5BD8C4C9}"/>
              </a:ext>
            </a:extLst>
          </p:cNvPr>
          <p:cNvPicPr>
            <a:picLocks noChangeAspect="1"/>
          </p:cNvPicPr>
          <p:nvPr/>
        </p:nvPicPr>
        <p:blipFill>
          <a:blip r:embed="rId2"/>
          <a:srcRect/>
          <a:stretch/>
        </p:blipFill>
        <p:spPr>
          <a:xfrm>
            <a:off x="2853424" y="1110982"/>
            <a:ext cx="4999315" cy="5667768"/>
          </a:xfrm>
          <a:prstGeom prst="rect">
            <a:avLst/>
          </a:prstGeom>
        </p:spPr>
      </p:pic>
    </p:spTree>
    <p:extLst>
      <p:ext uri="{BB962C8B-B14F-4D97-AF65-F5344CB8AC3E}">
        <p14:creationId xmlns:p14="http://schemas.microsoft.com/office/powerpoint/2010/main" val="1087594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4262-3011-0B8D-AAEA-D060F553C18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B5C2AA4-5419-9294-5B65-CE630125D812}"/>
              </a:ext>
            </a:extLst>
          </p:cNvPr>
          <p:cNvSpPr>
            <a:spLocks noGrp="1"/>
          </p:cNvSpPr>
          <p:nvPr>
            <p:ph type="title"/>
          </p:nvPr>
        </p:nvSpPr>
        <p:spPr>
          <a:xfrm>
            <a:off x="1167492" y="45085"/>
            <a:ext cx="9779183" cy="1600835"/>
          </a:xfrm>
        </p:spPr>
        <p:txBody>
          <a:bodyPr/>
          <a:lstStyle/>
          <a:p>
            <a:r>
              <a:rPr lang="en-US" dirty="0"/>
              <a:t>About the Report Prepared.</a:t>
            </a:r>
          </a:p>
        </p:txBody>
      </p:sp>
      <p:pic>
        <p:nvPicPr>
          <p:cNvPr id="4" name="Picture 3">
            <a:extLst>
              <a:ext uri="{FF2B5EF4-FFF2-40B4-BE49-F238E27FC236}">
                <a16:creationId xmlns:a16="http://schemas.microsoft.com/office/drawing/2014/main" id="{11E61931-72D8-BABE-0D86-C2BFB6CC3860}"/>
              </a:ext>
            </a:extLst>
          </p:cNvPr>
          <p:cNvPicPr>
            <a:picLocks noChangeAspect="1"/>
          </p:cNvPicPr>
          <p:nvPr/>
        </p:nvPicPr>
        <p:blipFill>
          <a:blip r:embed="rId3"/>
          <a:stretch>
            <a:fillRect/>
          </a:stretch>
        </p:blipFill>
        <p:spPr>
          <a:xfrm>
            <a:off x="183572" y="1785038"/>
            <a:ext cx="3959049" cy="4684105"/>
          </a:xfrm>
          <a:prstGeom prst="rect">
            <a:avLst/>
          </a:prstGeom>
        </p:spPr>
      </p:pic>
      <p:pic>
        <p:nvPicPr>
          <p:cNvPr id="8" name="Picture 7">
            <a:extLst>
              <a:ext uri="{FF2B5EF4-FFF2-40B4-BE49-F238E27FC236}">
                <a16:creationId xmlns:a16="http://schemas.microsoft.com/office/drawing/2014/main" id="{8274FE16-31EA-64A4-D201-D16101FFA5E1}"/>
              </a:ext>
            </a:extLst>
          </p:cNvPr>
          <p:cNvPicPr>
            <a:picLocks noChangeAspect="1"/>
          </p:cNvPicPr>
          <p:nvPr/>
        </p:nvPicPr>
        <p:blipFill>
          <a:blip r:embed="rId4"/>
          <a:stretch>
            <a:fillRect/>
          </a:stretch>
        </p:blipFill>
        <p:spPr>
          <a:xfrm>
            <a:off x="4142621" y="1785037"/>
            <a:ext cx="3915161" cy="4684105"/>
          </a:xfrm>
          <a:prstGeom prst="rect">
            <a:avLst/>
          </a:prstGeom>
        </p:spPr>
      </p:pic>
      <p:pic>
        <p:nvPicPr>
          <p:cNvPr id="10" name="Picture 9">
            <a:extLst>
              <a:ext uri="{FF2B5EF4-FFF2-40B4-BE49-F238E27FC236}">
                <a16:creationId xmlns:a16="http://schemas.microsoft.com/office/drawing/2014/main" id="{4A54EB83-DA77-AF59-6E41-7115C942A3A1}"/>
              </a:ext>
            </a:extLst>
          </p:cNvPr>
          <p:cNvPicPr>
            <a:picLocks noChangeAspect="1"/>
          </p:cNvPicPr>
          <p:nvPr/>
        </p:nvPicPr>
        <p:blipFill>
          <a:blip r:embed="rId5"/>
          <a:stretch>
            <a:fillRect/>
          </a:stretch>
        </p:blipFill>
        <p:spPr>
          <a:xfrm>
            <a:off x="7955303" y="1782578"/>
            <a:ext cx="3714578" cy="4684105"/>
          </a:xfrm>
          <a:prstGeom prst="rect">
            <a:avLst/>
          </a:prstGeom>
        </p:spPr>
      </p:pic>
    </p:spTree>
    <p:extLst>
      <p:ext uri="{BB962C8B-B14F-4D97-AF65-F5344CB8AC3E}">
        <p14:creationId xmlns:p14="http://schemas.microsoft.com/office/powerpoint/2010/main" val="18613673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Thank you</a:t>
            </a:r>
          </a:p>
        </p:txBody>
      </p:sp>
      <p:sp>
        <p:nvSpPr>
          <p:cNvPr id="5" name="Subtitle 4">
            <a:extLst>
              <a:ext uri="{FF2B5EF4-FFF2-40B4-BE49-F238E27FC236}">
                <a16:creationId xmlns:a16="http://schemas.microsoft.com/office/drawing/2014/main" id="{67BB04B7-47A4-741B-59E0-F0E6F2126E8F}"/>
              </a:ext>
            </a:extLst>
          </p:cNvPr>
          <p:cNvSpPr>
            <a:spLocks noGrp="1"/>
          </p:cNvSpPr>
          <p:nvPr>
            <p:ph type="subTitle" idx="1"/>
          </p:nvPr>
        </p:nvSpPr>
        <p:spPr>
          <a:xfrm>
            <a:off x="1167493" y="3685939"/>
            <a:ext cx="6220277" cy="2919512"/>
          </a:xfrm>
        </p:spPr>
        <p:txBody>
          <a:bodyPr/>
          <a:lstStyle/>
          <a:p>
            <a:r>
              <a:rPr lang="en-US" dirty="0"/>
              <a:t>Prakash Pandeya</a:t>
            </a:r>
          </a:p>
          <a:p>
            <a:r>
              <a:rPr lang="en-US" dirty="0"/>
              <a:t>C12</a:t>
            </a:r>
          </a:p>
        </p:txBody>
      </p:sp>
    </p:spTree>
    <p:extLst>
      <p:ext uri="{BB962C8B-B14F-4D97-AF65-F5344CB8AC3E}">
        <p14:creationId xmlns:p14="http://schemas.microsoft.com/office/powerpoint/2010/main" val="160967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580102" y="639097"/>
            <a:ext cx="6892413" cy="550606"/>
          </a:xfrm>
        </p:spPr>
        <p:txBody>
          <a:bodyPr/>
          <a:lstStyle/>
          <a:p>
            <a:r>
              <a:rPr lang="en-US" dirty="0"/>
              <a:t>Agenda of this presentation:</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668594" y="1278195"/>
            <a:ext cx="10269453" cy="4940708"/>
          </a:xfrm>
        </p:spPr>
        <p:txBody>
          <a:bodyPr vert="horz" lIns="91440" tIns="45720" rIns="91440" bIns="45720" rtlCol="0" anchor="t">
            <a:normAutofit fontScale="77500" lnSpcReduction="20000"/>
          </a:bodyPr>
          <a:lstStyle/>
          <a:p>
            <a:r>
              <a:rPr lang="en-US" b="1" dirty="0"/>
              <a:t>1.</a:t>
            </a:r>
            <a:r>
              <a:rPr lang="en-US" dirty="0"/>
              <a:t>  </a:t>
            </a:r>
            <a:r>
              <a:rPr lang="en-US" b="1" u="sng" dirty="0"/>
              <a:t>Introduction to the Topic:</a:t>
            </a:r>
          </a:p>
          <a:p>
            <a:r>
              <a:rPr lang="en-US" dirty="0"/>
              <a:t>	About the dataset and the system developed.</a:t>
            </a:r>
          </a:p>
          <a:p>
            <a:r>
              <a:rPr lang="en-US" dirty="0"/>
              <a:t>	Explanation of the AI concepts used.</a:t>
            </a:r>
          </a:p>
          <a:p>
            <a:r>
              <a:rPr lang="en-US" dirty="0"/>
              <a:t>	Research Evidences.</a:t>
            </a:r>
          </a:p>
          <a:p>
            <a:r>
              <a:rPr lang="en-US" dirty="0"/>
              <a:t>	Research for selection of the topic.</a:t>
            </a:r>
          </a:p>
          <a:p>
            <a:r>
              <a:rPr lang="en-US" b="1" dirty="0"/>
              <a:t>2. Solution:</a:t>
            </a:r>
            <a:r>
              <a:rPr lang="en-US" dirty="0"/>
              <a:t> </a:t>
            </a:r>
          </a:p>
          <a:p>
            <a:r>
              <a:rPr lang="en-US" dirty="0"/>
              <a:t>	Explanation of the solution and developed application (how 	it works.)  </a:t>
            </a:r>
          </a:p>
          <a:p>
            <a:r>
              <a:rPr lang="en-US" dirty="0"/>
              <a:t>	Achieved Results.</a:t>
            </a:r>
          </a:p>
          <a:p>
            <a:r>
              <a:rPr lang="en-US" dirty="0"/>
              <a:t>	How it solves real world problems?</a:t>
            </a:r>
          </a:p>
          <a:p>
            <a:r>
              <a:rPr lang="en-US" b="1" dirty="0"/>
              <a:t>3. Synthesis of Information:</a:t>
            </a:r>
          </a:p>
          <a:p>
            <a:r>
              <a:rPr lang="en-US" b="1" dirty="0"/>
              <a:t>	</a:t>
            </a:r>
            <a:r>
              <a:rPr lang="en-US" dirty="0" err="1"/>
              <a:t>Pesudo</a:t>
            </a:r>
            <a:r>
              <a:rPr lang="en-US" dirty="0"/>
              <a:t> code for the solution.</a:t>
            </a:r>
          </a:p>
          <a:p>
            <a:r>
              <a:rPr lang="en-US" b="1" dirty="0"/>
              <a:t>	</a:t>
            </a:r>
            <a:r>
              <a:rPr lang="en-US" dirty="0"/>
              <a:t>Diagrammatical representations of the solution  (flowcharts/state transition 	diagrams)</a:t>
            </a:r>
            <a:endParaRPr lang="en-US" b="1" dirty="0"/>
          </a:p>
          <a:p>
            <a:r>
              <a:rPr lang="en-US" b="1" dirty="0"/>
              <a:t>4. Conclusion</a:t>
            </a:r>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2" y="1525998"/>
            <a:ext cx="8380097" cy="797791"/>
          </a:xfrm>
        </p:spPr>
        <p:txBody>
          <a:bodyPr/>
          <a:lstStyle/>
          <a:p>
            <a:r>
              <a:rPr lang="en-US" dirty="0">
                <a:solidFill>
                  <a:srgbClr val="FF0000"/>
                </a:solidFill>
              </a:rPr>
              <a:t>Recipe Recommendation System</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1167492" y="2652713"/>
            <a:ext cx="9779908" cy="3453119"/>
          </a:xfrm>
        </p:spPr>
        <p:txBody>
          <a:bodyPr>
            <a:normAutofit/>
          </a:bodyPr>
          <a:lstStyle/>
          <a:p>
            <a:r>
              <a:rPr lang="en-US" sz="2800" dirty="0"/>
              <a:t>This presentation explores the development of a recipe recommendation system using machine learning algorithms.</a:t>
            </a:r>
          </a:p>
          <a:p>
            <a:r>
              <a:rPr lang="en-US" sz="2800" dirty="0"/>
              <a:t>The system leverages user feedback data to provide personalized recipe suggestions.</a:t>
            </a:r>
          </a:p>
          <a:p>
            <a:endParaRPr lang="en-US" sz="2800" dirty="0"/>
          </a:p>
          <a:p>
            <a:endParaRPr lang="en-US" sz="2800" dirty="0"/>
          </a:p>
          <a:p>
            <a:pPr marL="59436" indent="0">
              <a:buNone/>
            </a:pPr>
            <a:r>
              <a:rPr lang="en-US" sz="2800" dirty="0">
                <a:solidFill>
                  <a:srgbClr val="FFC000"/>
                </a:solidFill>
              </a:rPr>
              <a:t>Let’s Begin:-</a:t>
            </a:r>
          </a:p>
        </p:txBody>
      </p:sp>
    </p:spTree>
    <p:extLst>
      <p:ext uri="{BB962C8B-B14F-4D97-AF65-F5344CB8AC3E}">
        <p14:creationId xmlns:p14="http://schemas.microsoft.com/office/powerpoint/2010/main" val="2529338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A651CD-BA18-452B-7DEE-26B14E42BCE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4DE829F-1E25-4A51-4150-90874BF97E76}"/>
              </a:ext>
            </a:extLst>
          </p:cNvPr>
          <p:cNvSpPr>
            <a:spLocks noGrp="1"/>
          </p:cNvSpPr>
          <p:nvPr>
            <p:ph type="title"/>
          </p:nvPr>
        </p:nvSpPr>
        <p:spPr>
          <a:xfrm>
            <a:off x="1167493" y="1641986"/>
            <a:ext cx="3597548" cy="648929"/>
          </a:xfrm>
        </p:spPr>
        <p:txBody>
          <a:bodyPr/>
          <a:lstStyle/>
          <a:p>
            <a:r>
              <a:rPr lang="en-US" dirty="0"/>
              <a:t>About Dataset</a:t>
            </a:r>
          </a:p>
        </p:txBody>
      </p:sp>
      <p:sp>
        <p:nvSpPr>
          <p:cNvPr id="3" name="Content Placeholder 2">
            <a:extLst>
              <a:ext uri="{FF2B5EF4-FFF2-40B4-BE49-F238E27FC236}">
                <a16:creationId xmlns:a16="http://schemas.microsoft.com/office/drawing/2014/main" id="{76F80507-E792-90DA-64F0-52C89B6C63EA}"/>
              </a:ext>
            </a:extLst>
          </p:cNvPr>
          <p:cNvSpPr>
            <a:spLocks noGrp="1"/>
          </p:cNvSpPr>
          <p:nvPr>
            <p:ph idx="14"/>
          </p:nvPr>
        </p:nvSpPr>
        <p:spPr>
          <a:xfrm>
            <a:off x="1167492" y="2652713"/>
            <a:ext cx="9779908" cy="3436937"/>
          </a:xfrm>
        </p:spPr>
        <p:txBody>
          <a:bodyPr>
            <a:normAutofit/>
          </a:bodyPr>
          <a:lstStyle/>
          <a:p>
            <a:r>
              <a:rPr lang="en-US" dirty="0"/>
              <a:t>Name of the dataset:  Recipe Review And User Feed Back Dataset</a:t>
            </a:r>
          </a:p>
          <a:p>
            <a:r>
              <a:rPr lang="en-US" dirty="0"/>
              <a:t>Dataset Exported from : </a:t>
            </a:r>
            <a:r>
              <a:rPr lang="en-US" dirty="0">
                <a:solidFill>
                  <a:srgbClr val="FFFF00"/>
                </a:solidFill>
                <a:hlinkClick r:id="rId3">
                  <a:extLst>
                    <a:ext uri="{A12FA001-AC4F-418D-AE19-62706E023703}">
                      <ahyp:hlinkClr xmlns:ahyp="http://schemas.microsoft.com/office/drawing/2018/hyperlinkcolor" val="tx"/>
                    </a:ext>
                  </a:extLst>
                </a:hlinkClick>
              </a:rPr>
              <a:t>https://archive.ics.uci.edu/dataset/911/recipe+reviews+and+user+feedback+dataset</a:t>
            </a:r>
            <a:endParaRPr lang="en-US" dirty="0">
              <a:solidFill>
                <a:srgbClr val="FFFF00"/>
              </a:solidFill>
            </a:endParaRPr>
          </a:p>
          <a:p>
            <a:endParaRPr lang="en-US" dirty="0"/>
          </a:p>
          <a:p>
            <a:endParaRPr lang="en-US" dirty="0"/>
          </a:p>
          <a:p>
            <a:endParaRPr lang="en-US" dirty="0"/>
          </a:p>
          <a:p>
            <a:endParaRPr lang="en-US" dirty="0"/>
          </a:p>
          <a:p>
            <a:endParaRPr lang="en-US" dirty="0"/>
          </a:p>
          <a:p>
            <a:pPr marL="59436" indent="0">
              <a:buNone/>
            </a:pPr>
            <a:endParaRPr lang="en-US" dirty="0"/>
          </a:p>
        </p:txBody>
      </p:sp>
      <p:pic>
        <p:nvPicPr>
          <p:cNvPr id="7" name="Picture 6">
            <a:extLst>
              <a:ext uri="{FF2B5EF4-FFF2-40B4-BE49-F238E27FC236}">
                <a16:creationId xmlns:a16="http://schemas.microsoft.com/office/drawing/2014/main" id="{7061DA88-3DD9-1E7F-33AA-A8FFDCDEE2EC}"/>
              </a:ext>
            </a:extLst>
          </p:cNvPr>
          <p:cNvPicPr>
            <a:picLocks noChangeAspect="1"/>
          </p:cNvPicPr>
          <p:nvPr/>
        </p:nvPicPr>
        <p:blipFill>
          <a:blip r:embed="rId4"/>
          <a:stretch>
            <a:fillRect/>
          </a:stretch>
        </p:blipFill>
        <p:spPr>
          <a:xfrm>
            <a:off x="1619479" y="3957724"/>
            <a:ext cx="7928111" cy="1354156"/>
          </a:xfrm>
          <a:prstGeom prst="rect">
            <a:avLst/>
          </a:prstGeom>
        </p:spPr>
      </p:pic>
    </p:spTree>
    <p:extLst>
      <p:ext uri="{BB962C8B-B14F-4D97-AF65-F5344CB8AC3E}">
        <p14:creationId xmlns:p14="http://schemas.microsoft.com/office/powerpoint/2010/main" val="3193360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093-E00B-31E9-0A13-71142E30E57C}"/>
              </a:ext>
            </a:extLst>
          </p:cNvPr>
          <p:cNvSpPr>
            <a:spLocks noGrp="1"/>
          </p:cNvSpPr>
          <p:nvPr>
            <p:ph type="ctrTitle"/>
          </p:nvPr>
        </p:nvSpPr>
        <p:spPr>
          <a:xfrm>
            <a:off x="137652" y="-1208795"/>
            <a:ext cx="8868696" cy="3269447"/>
          </a:xfrm>
        </p:spPr>
        <p:txBody>
          <a:bodyPr/>
          <a:lstStyle/>
          <a:p>
            <a:r>
              <a:rPr lang="en-US" dirty="0"/>
              <a:t>Why I selected This Dataset?</a:t>
            </a:r>
          </a:p>
        </p:txBody>
      </p:sp>
      <p:sp>
        <p:nvSpPr>
          <p:cNvPr id="3" name="Subtitle 2">
            <a:extLst>
              <a:ext uri="{FF2B5EF4-FFF2-40B4-BE49-F238E27FC236}">
                <a16:creationId xmlns:a16="http://schemas.microsoft.com/office/drawing/2014/main" id="{C62C8177-F0B6-B02C-3682-183D8307E999}"/>
              </a:ext>
            </a:extLst>
          </p:cNvPr>
          <p:cNvSpPr>
            <a:spLocks noGrp="1"/>
          </p:cNvSpPr>
          <p:nvPr>
            <p:ph type="subTitle" idx="1"/>
          </p:nvPr>
        </p:nvSpPr>
        <p:spPr>
          <a:xfrm>
            <a:off x="371080" y="3416710"/>
            <a:ext cx="6245912" cy="1629711"/>
          </a:xfrm>
        </p:spPr>
        <p:txBody>
          <a:bodyPr/>
          <a:lstStyle/>
          <a:p>
            <a:r>
              <a:rPr lang="en-US" sz="1800" dirty="0"/>
              <a:t>Because:</a:t>
            </a:r>
          </a:p>
          <a:p>
            <a:pPr marL="457200" indent="-457200">
              <a:buFont typeface="Arial" panose="020B0604020202020204" pitchFamily="34" charset="0"/>
              <a:buChar char="•"/>
            </a:pPr>
            <a:r>
              <a:rPr lang="en-US" sz="1800" dirty="0">
                <a:solidFill>
                  <a:schemeClr val="bg1">
                    <a:lumMod val="85000"/>
                  </a:schemeClr>
                </a:solidFill>
                <a:latin typeface="ui-sans-serif"/>
              </a:rPr>
              <a:t>It is a </a:t>
            </a:r>
            <a:r>
              <a:rPr lang="en-US" sz="1800" b="0" i="0" dirty="0">
                <a:solidFill>
                  <a:schemeClr val="bg1">
                    <a:lumMod val="85000"/>
                  </a:schemeClr>
                </a:solidFill>
                <a:effectLst/>
                <a:latin typeface="ui-sans-serif"/>
              </a:rPr>
              <a:t>comprehensive repository of data encompassing various aspects of recipe reviews and user interactions. </a:t>
            </a:r>
          </a:p>
          <a:p>
            <a:pPr marL="457200" indent="-457200">
              <a:buFont typeface="Arial" panose="020B0604020202020204" pitchFamily="34" charset="0"/>
              <a:buChar char="•"/>
            </a:pPr>
            <a:r>
              <a:rPr lang="en-US" sz="1800" dirty="0">
                <a:solidFill>
                  <a:schemeClr val="bg1">
                    <a:lumMod val="85000"/>
                  </a:schemeClr>
                </a:solidFill>
              </a:rPr>
              <a:t>Users' sentiment towards recipes is quantified on a 1 to 5 star rating scale, with a score of 0 denoting an absence of rating.</a:t>
            </a:r>
          </a:p>
          <a:p>
            <a:pPr marL="457200" indent="-457200">
              <a:buFont typeface="Arial" panose="020B0604020202020204" pitchFamily="34" charset="0"/>
              <a:buChar char="•"/>
            </a:pPr>
            <a:r>
              <a:rPr lang="en-US" sz="1800" dirty="0">
                <a:solidFill>
                  <a:schemeClr val="bg1">
                    <a:lumMod val="85000"/>
                  </a:schemeClr>
                </a:solidFill>
              </a:rPr>
              <a:t>This dataset is a valuable resource for researchers and data scientists, facilitating endeavors in sentiment analysis, user behavior analysis, recipe recommendation systems, and more.</a:t>
            </a:r>
          </a:p>
          <a:p>
            <a:pPr marL="457200" indent="-457200">
              <a:buFont typeface="Arial" panose="020B0604020202020204" pitchFamily="34" charset="0"/>
              <a:buChar char="•"/>
            </a:pPr>
            <a:r>
              <a:rPr lang="en-US" sz="1800" dirty="0">
                <a:solidFill>
                  <a:schemeClr val="bg1">
                    <a:lumMod val="85000"/>
                  </a:schemeClr>
                </a:solidFill>
              </a:rPr>
              <a:t>It offers a window into the dynamics of recipe reviews and user feedback within the culinary website domain.</a:t>
            </a:r>
          </a:p>
          <a:p>
            <a:endParaRPr lang="en-US" sz="1800" dirty="0">
              <a:solidFill>
                <a:schemeClr val="bg1">
                  <a:lumMod val="85000"/>
                </a:schemeClr>
              </a:solidFill>
            </a:endParaRPr>
          </a:p>
        </p:txBody>
      </p:sp>
    </p:spTree>
    <p:extLst>
      <p:ext uri="{BB962C8B-B14F-4D97-AF65-F5344CB8AC3E}">
        <p14:creationId xmlns:p14="http://schemas.microsoft.com/office/powerpoint/2010/main" val="4117153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1167492" y="69008"/>
            <a:ext cx="9779183" cy="1706563"/>
          </a:xfrm>
        </p:spPr>
        <p:txBody>
          <a:bodyPr/>
          <a:lstStyle/>
          <a:p>
            <a:r>
              <a:rPr lang="en-US" dirty="0"/>
              <a:t>Pipeline Followed to develop System:</a:t>
            </a:r>
          </a:p>
        </p:txBody>
      </p:sp>
      <p:sp>
        <p:nvSpPr>
          <p:cNvPr id="4" name="Content Placeholder 3">
            <a:extLst>
              <a:ext uri="{FF2B5EF4-FFF2-40B4-BE49-F238E27FC236}">
                <a16:creationId xmlns:a16="http://schemas.microsoft.com/office/drawing/2014/main" id="{DBA34351-9D9C-8C32-5CC0-3F19A1CAC037}"/>
              </a:ext>
            </a:extLst>
          </p:cNvPr>
          <p:cNvSpPr>
            <a:spLocks noGrp="1"/>
          </p:cNvSpPr>
          <p:nvPr>
            <p:ph idx="12"/>
          </p:nvPr>
        </p:nvSpPr>
        <p:spPr>
          <a:xfrm>
            <a:off x="1166813" y="2024063"/>
            <a:ext cx="4664075" cy="3332162"/>
          </a:xfrm>
        </p:spPr>
        <p:txBody>
          <a:bodyPr>
            <a:normAutofit/>
          </a:bodyPr>
          <a:lstStyle/>
          <a:p>
            <a:r>
              <a:rPr lang="en-US" dirty="0"/>
              <a:t>Imported Dataset</a:t>
            </a:r>
          </a:p>
          <a:p>
            <a:r>
              <a:rPr lang="en-US" dirty="0"/>
              <a:t>Read Dataset</a:t>
            </a:r>
          </a:p>
          <a:p>
            <a:r>
              <a:rPr lang="en-US" dirty="0"/>
              <a:t>Displayed head/tail/sample</a:t>
            </a:r>
          </a:p>
          <a:p>
            <a:r>
              <a:rPr lang="en-US" dirty="0"/>
              <a:t>Shown total rows and columns</a:t>
            </a:r>
          </a:p>
          <a:p>
            <a:r>
              <a:rPr lang="en-US" dirty="0"/>
              <a:t>Shown the datatype of each column</a:t>
            </a:r>
          </a:p>
          <a:p>
            <a:r>
              <a:rPr lang="en-US" dirty="0"/>
              <a:t>Removed Unnecessary Columns</a:t>
            </a:r>
          </a:p>
          <a:p>
            <a:r>
              <a:rPr lang="en-US" dirty="0"/>
              <a:t>Converted categorical column to numerical column</a:t>
            </a:r>
          </a:p>
          <a:p>
            <a:pPr marL="0" indent="0">
              <a:buNone/>
            </a:pPr>
            <a:endParaRPr lang="en-US" dirty="0"/>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1"/>
          </p:nvPr>
        </p:nvSpPr>
        <p:spPr>
          <a:xfrm>
            <a:off x="6283325" y="2024063"/>
            <a:ext cx="4664075" cy="3332162"/>
          </a:xfrm>
        </p:spPr>
        <p:txBody>
          <a:bodyPr>
            <a:normAutofit/>
          </a:bodyPr>
          <a:lstStyle/>
          <a:p>
            <a:r>
              <a:rPr lang="en-US" dirty="0"/>
              <a:t>8. </a:t>
            </a:r>
            <a:r>
              <a:rPr lang="en-US" dirty="0" err="1"/>
              <a:t>Splitted</a:t>
            </a:r>
            <a:r>
              <a:rPr lang="en-US" dirty="0"/>
              <a:t> the dataset into features and Target.</a:t>
            </a:r>
          </a:p>
          <a:p>
            <a:r>
              <a:rPr lang="en-US" dirty="0"/>
              <a:t>9. Trained the Model</a:t>
            </a:r>
          </a:p>
          <a:p>
            <a:r>
              <a:rPr lang="en-US" dirty="0"/>
              <a:t>10. Predicted suing the trained Model</a:t>
            </a:r>
          </a:p>
          <a:p>
            <a:r>
              <a:rPr lang="en-US" dirty="0"/>
              <a:t>11. Evaluated the Model</a:t>
            </a:r>
          </a:p>
        </p:txBody>
      </p:sp>
    </p:spTree>
    <p:extLst>
      <p:ext uri="{BB962C8B-B14F-4D97-AF65-F5344CB8AC3E}">
        <p14:creationId xmlns:p14="http://schemas.microsoft.com/office/powerpoint/2010/main" val="2652102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D4791-9134-C5AD-8767-DC602F0E7281}"/>
              </a:ext>
            </a:extLst>
          </p:cNvPr>
          <p:cNvSpPr>
            <a:spLocks noGrp="1"/>
          </p:cNvSpPr>
          <p:nvPr>
            <p:ph type="title"/>
          </p:nvPr>
        </p:nvSpPr>
        <p:spPr>
          <a:xfrm>
            <a:off x="766916" y="206477"/>
            <a:ext cx="10042109" cy="1425676"/>
          </a:xfrm>
        </p:spPr>
        <p:txBody>
          <a:bodyPr/>
          <a:lstStyle/>
          <a:p>
            <a:r>
              <a:rPr lang="en-US" dirty="0"/>
              <a:t>The AI concepts and algorithms used to build this application are as follows:</a:t>
            </a:r>
          </a:p>
        </p:txBody>
      </p:sp>
      <p:sp>
        <p:nvSpPr>
          <p:cNvPr id="3" name="Content Placeholder 2">
            <a:extLst>
              <a:ext uri="{FF2B5EF4-FFF2-40B4-BE49-F238E27FC236}">
                <a16:creationId xmlns:a16="http://schemas.microsoft.com/office/drawing/2014/main" id="{9B4DCB19-9EFC-21B8-C16F-FC68DD3504E9}"/>
              </a:ext>
            </a:extLst>
          </p:cNvPr>
          <p:cNvSpPr>
            <a:spLocks noGrp="1"/>
          </p:cNvSpPr>
          <p:nvPr>
            <p:ph idx="14"/>
          </p:nvPr>
        </p:nvSpPr>
        <p:spPr>
          <a:xfrm>
            <a:off x="462117" y="1720644"/>
            <a:ext cx="11267428" cy="5137354"/>
          </a:xfrm>
        </p:spPr>
        <p:txBody>
          <a:bodyPr>
            <a:normAutofit/>
          </a:bodyPr>
          <a:lstStyle/>
          <a:p>
            <a:pPr marL="802386" indent="-742950">
              <a:buAutoNum type="arabicPeriod"/>
            </a:pPr>
            <a:r>
              <a:rPr lang="en-US" sz="4000" dirty="0">
                <a:solidFill>
                  <a:srgbClr val="C00000"/>
                </a:solidFill>
              </a:rPr>
              <a:t>K-Nearest Neighbors (KNN):</a:t>
            </a:r>
          </a:p>
          <a:p>
            <a:pPr lvl="3"/>
            <a:r>
              <a:rPr lang="en-US" sz="3600" u="sng" dirty="0"/>
              <a:t>Purpose:</a:t>
            </a:r>
            <a:r>
              <a:rPr lang="en-US" sz="3600" dirty="0"/>
              <a:t> Recipe recommendation based on user preferences</a:t>
            </a:r>
            <a:r>
              <a:rPr lang="en-US" sz="4000" dirty="0"/>
              <a:t>. It helps to find the nearest recipes based on user input values for the selected features. </a:t>
            </a:r>
          </a:p>
          <a:p>
            <a:pPr marL="813816" lvl="3" indent="0">
              <a:buNone/>
            </a:pPr>
            <a:r>
              <a:rPr lang="en-US" sz="4000" dirty="0"/>
              <a:t>How KNN works? </a:t>
            </a:r>
          </a:p>
          <a:p>
            <a:pPr marL="813816" lvl="3" indent="0">
              <a:buNone/>
            </a:pPr>
            <a:r>
              <a:rPr lang="en-US" sz="4000" dirty="0"/>
              <a:t>	-</a:t>
            </a:r>
            <a:r>
              <a:rPr lang="en-US" sz="4000" dirty="0">
                <a:solidFill>
                  <a:srgbClr val="002060"/>
                </a:solidFill>
              </a:rPr>
              <a:t>KNN </a:t>
            </a:r>
            <a:r>
              <a:rPr lang="en-US" sz="3600" dirty="0">
                <a:solidFill>
                  <a:srgbClr val="002060"/>
                </a:solidFill>
              </a:rPr>
              <a:t>works by finding recipes that are most 			similar to the input recipe or user preferences.</a:t>
            </a:r>
          </a:p>
          <a:p>
            <a:pPr lvl="3"/>
            <a:endParaRPr lang="en-US" sz="4000" dirty="0">
              <a:solidFill>
                <a:schemeClr val="accent6">
                  <a:lumMod val="75000"/>
                </a:schemeClr>
              </a:solidFill>
            </a:endParaRPr>
          </a:p>
        </p:txBody>
      </p:sp>
      <p:sp>
        <p:nvSpPr>
          <p:cNvPr id="4" name="Rectangle 1">
            <a:extLst>
              <a:ext uri="{FF2B5EF4-FFF2-40B4-BE49-F238E27FC236}">
                <a16:creationId xmlns:a16="http://schemas.microsoft.com/office/drawing/2014/main" id="{A4170C69-9CB6-F94C-21DA-FC7D80C801D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Finds the nearest recipes based on user input values for the selected features.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8742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06BEC-6E73-5BE0-C771-8E5BD524A52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6DA9D7-00ED-BD8A-3F3B-6D80F0D3F4FC}"/>
              </a:ext>
            </a:extLst>
          </p:cNvPr>
          <p:cNvSpPr>
            <a:spLocks noGrp="1"/>
          </p:cNvSpPr>
          <p:nvPr>
            <p:ph idx="14"/>
          </p:nvPr>
        </p:nvSpPr>
        <p:spPr>
          <a:xfrm>
            <a:off x="0" y="0"/>
            <a:ext cx="11729545" cy="6857998"/>
          </a:xfrm>
        </p:spPr>
        <p:txBody>
          <a:bodyPr>
            <a:normAutofit lnSpcReduction="10000"/>
          </a:bodyPr>
          <a:lstStyle/>
          <a:p>
            <a:pPr marL="813816" lvl="3" indent="0">
              <a:buNone/>
            </a:pPr>
            <a:r>
              <a:rPr lang="en-US" sz="4000" dirty="0">
                <a:solidFill>
                  <a:srgbClr val="00B050"/>
                </a:solidFill>
              </a:rPr>
              <a:t>Why I used KNN here?</a:t>
            </a:r>
          </a:p>
          <a:p>
            <a:pPr lvl="3"/>
            <a:r>
              <a:rPr lang="en-US" sz="4000" dirty="0">
                <a:solidFill>
                  <a:srgbClr val="002060"/>
                </a:solidFill>
              </a:rPr>
              <a:t>It is so because I have a clear set of numerical features  like thumbs_up, thumbs_down, stars, best_score, etc. that defines a recipe. </a:t>
            </a:r>
          </a:p>
          <a:p>
            <a:pPr lvl="3"/>
            <a:r>
              <a:rPr lang="en-US" sz="4000" dirty="0">
                <a:solidFill>
                  <a:srgbClr val="002060"/>
                </a:solidFill>
              </a:rPr>
              <a:t>And KNN naturally compares these numerical features to find similar recipes.</a:t>
            </a:r>
          </a:p>
          <a:p>
            <a:pPr lvl="3"/>
            <a:r>
              <a:rPr lang="en-US" sz="3600" dirty="0"/>
              <a:t>KNN doesn’t require complex training; it simply stores the data and compares it at runtime. So, it is ease of use.</a:t>
            </a:r>
          </a:p>
          <a:p>
            <a:pPr lvl="3"/>
            <a:r>
              <a:rPr lang="en-US" sz="3600" dirty="0"/>
              <a:t>Some features like thumbs_up or best_score might have large values compared to others. To ensure KNN compares all features equally, scaling is applied to bring all features to the same range. </a:t>
            </a:r>
            <a:endParaRPr lang="en-US" sz="4000" dirty="0">
              <a:solidFill>
                <a:srgbClr val="002060"/>
              </a:solidFill>
            </a:endParaRPr>
          </a:p>
          <a:p>
            <a:pPr lvl="3"/>
            <a:endParaRPr lang="en-US" sz="4000" dirty="0">
              <a:solidFill>
                <a:srgbClr val="002060"/>
              </a:solidFill>
            </a:endParaRPr>
          </a:p>
          <a:p>
            <a:pPr marL="813816" lvl="3" indent="0">
              <a:buNone/>
            </a:pPr>
            <a:endParaRPr lang="en-US" sz="4000" dirty="0">
              <a:solidFill>
                <a:srgbClr val="002060"/>
              </a:solidFill>
            </a:endParaRPr>
          </a:p>
          <a:p>
            <a:pPr marL="813816" lvl="3" indent="0">
              <a:buNone/>
            </a:pPr>
            <a:endParaRPr lang="en-US" sz="4000" dirty="0">
              <a:solidFill>
                <a:srgbClr val="002060"/>
              </a:solidFill>
            </a:endParaRPr>
          </a:p>
          <a:p>
            <a:pPr marL="813816" lvl="3" indent="0">
              <a:buNone/>
            </a:pPr>
            <a:endParaRPr lang="en-US" sz="4000" dirty="0">
              <a:solidFill>
                <a:srgbClr val="002060"/>
              </a:solidFill>
            </a:endParaRPr>
          </a:p>
          <a:p>
            <a:pPr marL="813816" lvl="3" indent="0">
              <a:buNone/>
            </a:pPr>
            <a:endParaRPr lang="en-US" sz="4000" dirty="0">
              <a:solidFill>
                <a:srgbClr val="002060"/>
              </a:solidFill>
            </a:endParaRPr>
          </a:p>
          <a:p>
            <a:pPr marL="813816" lvl="3" indent="0">
              <a:buNone/>
            </a:pPr>
            <a:endParaRPr lang="en-US" sz="4000" dirty="0">
              <a:solidFill>
                <a:srgbClr val="002060"/>
              </a:solidFill>
            </a:endParaRPr>
          </a:p>
          <a:p>
            <a:pPr lvl="3"/>
            <a:endParaRPr lang="en-US" sz="4000" dirty="0">
              <a:solidFill>
                <a:schemeClr val="accent6">
                  <a:lumMod val="75000"/>
                </a:schemeClr>
              </a:solidFill>
            </a:endParaRPr>
          </a:p>
        </p:txBody>
      </p:sp>
      <p:sp>
        <p:nvSpPr>
          <p:cNvPr id="4" name="Rectangle 1">
            <a:extLst>
              <a:ext uri="{FF2B5EF4-FFF2-40B4-BE49-F238E27FC236}">
                <a16:creationId xmlns:a16="http://schemas.microsoft.com/office/drawing/2014/main" id="{00A23FD3-19E1-058A-D6C3-BF014B9D04E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Finds the nearest recipes based on user input values for the selected features.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662916"/>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A8381C-73EB-48EA-B45F-7B7C8C7DF409}">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{523F883B-93CD-498D-AD7B-60129B454199}tf45331398_win32</Template>
  <TotalTime>458</TotalTime>
  <Words>1499</Words>
  <Application>Microsoft Office PowerPoint</Application>
  <PresentationFormat>Widescreen</PresentationFormat>
  <Paragraphs>115</Paragraphs>
  <Slides>29</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Noto Sans Symbols</vt:lpstr>
      <vt:lpstr>Tenorite</vt:lpstr>
      <vt:lpstr>ui-sans-serif</vt:lpstr>
      <vt:lpstr>Custom</vt:lpstr>
      <vt:lpstr>Artificial Intelligence  Coursework Presentation </vt:lpstr>
      <vt:lpstr>Presented By: Prakash Pandeya 22068109</vt:lpstr>
      <vt:lpstr>Agenda of this presentation:</vt:lpstr>
      <vt:lpstr>Recipe Recommendation System</vt:lpstr>
      <vt:lpstr>About Dataset</vt:lpstr>
      <vt:lpstr>Why I selected This Dataset?</vt:lpstr>
      <vt:lpstr>Pipeline Followed to develop System:</vt:lpstr>
      <vt:lpstr>The AI concepts and algorithms used to build this application are as follows:</vt:lpstr>
      <vt:lpstr>PowerPoint Presentation</vt:lpstr>
      <vt:lpstr>The AI concepts and algorithms used to build this application are as follows:</vt:lpstr>
      <vt:lpstr>Why I used Random Forest? I used Random Forest because:            Why I used Random Forest? I used Random Forest because:           Why I used Random Forest? I used Random Forest because:            Why I used Random Forest? I used Random Forest because:            Why I used Random Forest here? </vt:lpstr>
      <vt:lpstr>The AI concepts and algorithms used to build this application are as follows:</vt:lpstr>
      <vt:lpstr>Research evidences </vt:lpstr>
      <vt:lpstr>Research evidences </vt:lpstr>
      <vt:lpstr>Research evidences </vt:lpstr>
      <vt:lpstr>Reason for selection of the topic:    The main reason why I selected this topic is because of the  dataset that I have got. Well to elaborate, I got a dataset named as “Recipe Review And User Feedback”. And also, in our coursework we had the option choose recommendation system . So, To explore on how the actual recommendation system works , I chose this topic. </vt:lpstr>
      <vt:lpstr>               Explanation of the solution and developed application </vt:lpstr>
      <vt:lpstr>               Explanation of the solution and developed application </vt:lpstr>
      <vt:lpstr>               Explanation of the solution and developed application </vt:lpstr>
      <vt:lpstr>How it solves real world problems?</vt:lpstr>
      <vt:lpstr>Pseudo code for the solution using KNN</vt:lpstr>
      <vt:lpstr>Pseudo code for the solution using Random Forest</vt:lpstr>
      <vt:lpstr>Pseudo code for the solution using K-means Clustering</vt:lpstr>
      <vt:lpstr>Flow Chart of the solution by KNN</vt:lpstr>
      <vt:lpstr>Flow Chart of the solution by Random Forest</vt:lpstr>
      <vt:lpstr>Flow Chart of the solution by K means Clustering:</vt:lpstr>
      <vt:lpstr>Flow Chart of the Entire Solution:</vt:lpstr>
      <vt:lpstr>About the Report Prepared.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Prakash Pandeya</dc:creator>
  <cp:lastModifiedBy>Prakash Pandeya</cp:lastModifiedBy>
  <cp:revision>1</cp:revision>
  <dcterms:created xsi:type="dcterms:W3CDTF">2025-01-10T01:03:43Z</dcterms:created>
  <dcterms:modified xsi:type="dcterms:W3CDTF">2025-01-22T06:13:44Z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