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0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3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682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00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9300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44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73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0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4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3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5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6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3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0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2D068-00A0-40DC-A70C-6D3F74D1DF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747" y="4284513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Project_1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Github</a:t>
            </a:r>
            <a:r>
              <a:rPr lang="en-US" b="1" dirty="0" smtClean="0">
                <a:solidFill>
                  <a:schemeClr val="tx1"/>
                </a:solidFill>
              </a:rPr>
              <a:t> link:-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https://github.com/PrakashPatel8979/Project_1-Calculator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2640" y="2967335"/>
            <a:ext cx="7366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Calculator 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60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094" y="99218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Calculator GUI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Simple Python-Based GUI Calculator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[Prakash Patel]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28"/>
            <a:ext cx="10515600" cy="7472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Features of the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966450"/>
            <a:ext cx="5157787" cy="4223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Basic operations:</a:t>
            </a:r>
            <a:endParaRPr lang="en-US" dirty="0"/>
          </a:p>
          <a:p>
            <a:r>
              <a:rPr lang="en-US" dirty="0" smtClean="0"/>
              <a:t> Add, Subtract, Multiply, Divide</a:t>
            </a:r>
          </a:p>
          <a:p>
            <a:endParaRPr lang="en-US" dirty="0" smtClean="0"/>
          </a:p>
          <a:p>
            <a:r>
              <a:rPr lang="en-US" dirty="0" smtClean="0"/>
              <a:t>Error handling for </a:t>
            </a:r>
            <a:r>
              <a:rPr lang="en-US" dirty="0" err="1" smtClean="0"/>
              <a:t>divisionn</a:t>
            </a:r>
            <a:r>
              <a:rPr lang="en-US" dirty="0" smtClean="0"/>
              <a:t> by zero</a:t>
            </a:r>
          </a:p>
          <a:p>
            <a:endParaRPr lang="en-US" dirty="0" smtClean="0"/>
          </a:p>
          <a:p>
            <a:r>
              <a:rPr lang="en-US" dirty="0" smtClean="0"/>
              <a:t>Clear button to reset input</a:t>
            </a:r>
          </a:p>
          <a:p>
            <a:endParaRPr lang="en-US" dirty="0" smtClean="0"/>
          </a:p>
          <a:p>
            <a:r>
              <a:rPr lang="en-US" dirty="0" smtClean="0"/>
              <a:t>User-friendly graphical interface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79552" y="1966450"/>
            <a:ext cx="2425948" cy="30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Display label for showing input and result</a:t>
            </a:r>
          </a:p>
          <a:p>
            <a:endParaRPr lang="en-US" dirty="0" smtClean="0"/>
          </a:p>
          <a:p>
            <a:r>
              <a:rPr lang="en-US" dirty="0" smtClean="0"/>
              <a:t>Buttons: 0-9, operations (+, -, *, /), Clear (C), Equals (=)</a:t>
            </a:r>
          </a:p>
          <a:p>
            <a:endParaRPr lang="en-US" dirty="0" smtClean="0"/>
          </a:p>
          <a:p>
            <a:r>
              <a:rPr lang="en-US" dirty="0" smtClean="0"/>
              <a:t>Grid layout used for arranging components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080" y="2042160"/>
            <a:ext cx="2572832" cy="292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559"/>
          </a:xfrm>
        </p:spPr>
        <p:txBody>
          <a:bodyPr/>
          <a:lstStyle/>
          <a:p>
            <a:r>
              <a:rPr lang="en-US" b="1" dirty="0" smtClean="0"/>
              <a:t>Functions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697"/>
            <a:ext cx="10515600" cy="492826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get_digit</a:t>
            </a:r>
            <a:r>
              <a:rPr lang="en-US" dirty="0" smtClean="0"/>
              <a:t>(digit) – adds digit to display</a:t>
            </a:r>
          </a:p>
          <a:p>
            <a:endParaRPr lang="en-US" dirty="0" smtClean="0"/>
          </a:p>
          <a:p>
            <a:r>
              <a:rPr lang="en-US" dirty="0" smtClean="0"/>
              <a:t>clear() – resets display</a:t>
            </a:r>
          </a:p>
          <a:p>
            <a:endParaRPr lang="en-US" dirty="0" smtClean="0"/>
          </a:p>
          <a:p>
            <a:r>
              <a:rPr lang="en-US" dirty="0" err="1" smtClean="0"/>
              <a:t>get_operator</a:t>
            </a:r>
            <a:r>
              <a:rPr lang="en-US" dirty="0" smtClean="0"/>
              <a:t>(op) – stores the first number and operator</a:t>
            </a:r>
          </a:p>
          <a:p>
            <a:endParaRPr lang="en-US" dirty="0" smtClean="0"/>
          </a:p>
          <a:p>
            <a:r>
              <a:rPr lang="en-US" dirty="0" err="1" smtClean="0"/>
              <a:t>get_result</a:t>
            </a:r>
            <a:r>
              <a:rPr lang="en-US" dirty="0" smtClean="0"/>
              <a:t>() – performs calculation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8" y="365125"/>
            <a:ext cx="10754032" cy="863907"/>
          </a:xfrm>
        </p:spPr>
        <p:txBody>
          <a:bodyPr/>
          <a:lstStyle/>
          <a:p>
            <a:r>
              <a:rPr lang="en-US" b="1" dirty="0" smtClean="0"/>
              <a:t>Core Logic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19" y="1445342"/>
            <a:ext cx="11277600" cy="473162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get_operator</a:t>
            </a:r>
            <a:r>
              <a:rPr lang="en-US" dirty="0" smtClean="0"/>
              <a:t>(op):</a:t>
            </a:r>
          </a:p>
          <a:p>
            <a:r>
              <a:rPr lang="en-US" dirty="0" smtClean="0"/>
              <a:t>    global </a:t>
            </a:r>
            <a:r>
              <a:rPr lang="en-US" dirty="0" err="1" smtClean="0"/>
              <a:t>first_number</a:t>
            </a:r>
            <a:r>
              <a:rPr lang="en-US" dirty="0" smtClean="0"/>
              <a:t>, operator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first_number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result_label</a:t>
            </a:r>
            <a:r>
              <a:rPr lang="en-US" dirty="0" smtClean="0"/>
              <a:t>['text'])</a:t>
            </a:r>
          </a:p>
          <a:p>
            <a:r>
              <a:rPr lang="en-US" dirty="0" smtClean="0"/>
              <a:t>    operator = op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result_label.config</a:t>
            </a:r>
            <a:r>
              <a:rPr lang="en-US" dirty="0" smtClean="0"/>
              <a:t>(text='')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get_result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second_number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result_label</a:t>
            </a:r>
            <a:r>
              <a:rPr lang="en-US" dirty="0" smtClean="0"/>
              <a:t>['text'])</a:t>
            </a:r>
          </a:p>
          <a:p>
            <a:r>
              <a:rPr lang="en-US" dirty="0" smtClean="0"/>
              <a:t>    if operator == '+':</a:t>
            </a:r>
          </a:p>
          <a:p>
            <a:r>
              <a:rPr lang="en-US" dirty="0" smtClean="0"/>
              <a:t>        ...</a:t>
            </a:r>
          </a:p>
          <a:p>
            <a:r>
              <a:rPr lang="en-US" dirty="0" smtClean="0"/>
              <a:t>Captures operator input</a:t>
            </a:r>
          </a:p>
          <a:p>
            <a:endParaRPr lang="en-US" dirty="0" smtClean="0"/>
          </a:p>
          <a:p>
            <a:r>
              <a:rPr lang="en-US" dirty="0" smtClean="0"/>
              <a:t>Calculates based on selected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Button Configuration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329"/>
            <a:ext cx="10515600" cy="4613634"/>
          </a:xfrm>
        </p:spPr>
        <p:txBody>
          <a:bodyPr>
            <a:normAutofit/>
          </a:bodyPr>
          <a:lstStyle/>
          <a:p>
            <a:r>
              <a:rPr lang="en-US" dirty="0" smtClean="0"/>
              <a:t>btn7 = Button(root, text='7', command=lambda: </a:t>
            </a:r>
            <a:r>
              <a:rPr lang="en-US" dirty="0" err="1" smtClean="0"/>
              <a:t>get_digit</a:t>
            </a:r>
            <a:r>
              <a:rPr lang="en-US" dirty="0" smtClean="0"/>
              <a:t>(7))</a:t>
            </a:r>
          </a:p>
          <a:p>
            <a:endParaRPr lang="en-US" dirty="0" smtClean="0"/>
          </a:p>
          <a:p>
            <a:r>
              <a:rPr lang="en-US" dirty="0" smtClean="0"/>
              <a:t>btn7.grid(row=1, column=0)</a:t>
            </a:r>
          </a:p>
          <a:p>
            <a:endParaRPr lang="en-US" dirty="0" smtClean="0"/>
          </a:p>
          <a:p>
            <a:r>
              <a:rPr lang="en-US" dirty="0" smtClean="0"/>
              <a:t>Each button has a color, size, position</a:t>
            </a:r>
          </a:p>
          <a:p>
            <a:endParaRPr lang="en-US" dirty="0" smtClean="0"/>
          </a:p>
          <a:p>
            <a:r>
              <a:rPr lang="en-US" dirty="0" smtClean="0"/>
              <a:t>Uses lambda to pass digit to function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8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/>
          <a:lstStyle/>
          <a:p>
            <a:r>
              <a:rPr lang="en-US" b="1" dirty="0" smtClean="0"/>
              <a:t>Final Interface Preview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Black background</a:t>
            </a:r>
          </a:p>
          <a:p>
            <a:endParaRPr lang="en-US" dirty="0" smtClean="0"/>
          </a:p>
          <a:p>
            <a:r>
              <a:rPr lang="en-US" dirty="0" smtClean="0"/>
              <a:t>Green buttons</a:t>
            </a:r>
          </a:p>
          <a:p>
            <a:endParaRPr lang="en-US" dirty="0" smtClean="0"/>
          </a:p>
          <a:p>
            <a:r>
              <a:rPr lang="en-US" dirty="0" smtClean="0"/>
              <a:t>White display text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844" y="1381760"/>
            <a:ext cx="2981187" cy="315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14" y="2625212"/>
            <a:ext cx="10515600" cy="1494504"/>
          </a:xfrm>
        </p:spPr>
        <p:txBody>
          <a:bodyPr/>
          <a:lstStyle/>
          <a:p>
            <a:r>
              <a:rPr lang="en-US" dirty="0" smtClean="0"/>
              <a:t>                    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4717" y="2967335"/>
            <a:ext cx="3762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201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Features of the Calculator</vt:lpstr>
      <vt:lpstr>GUI Layout</vt:lpstr>
      <vt:lpstr>Functions:</vt:lpstr>
      <vt:lpstr>Core Logic Example</vt:lpstr>
      <vt:lpstr>Button Configuration Example</vt:lpstr>
      <vt:lpstr>Final Interface Preview</vt:lpstr>
      <vt:lpstr>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Calculator </dc:title>
  <dc:creator>admin</dc:creator>
  <cp:lastModifiedBy>admin</cp:lastModifiedBy>
  <cp:revision>13</cp:revision>
  <dcterms:created xsi:type="dcterms:W3CDTF">2025-05-08T07:46:21Z</dcterms:created>
  <dcterms:modified xsi:type="dcterms:W3CDTF">2025-05-08T09:13:49Z</dcterms:modified>
</cp:coreProperties>
</file>