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Prakash V  </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:AU712221205026</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rPr>
              <a:t>Park college of </a:t>
            </a:r>
            <a:r>
              <a:rPr lang="en-US" sz="1100" b="0" i="0" u="none" strike="noStrike" cap="none" dirty="0">
                <a:solidFill>
                  <a:schemeClr val="dk1"/>
                </a:solidFill>
                <a:latin typeface="Arial"/>
                <a:ea typeface="Arial"/>
                <a:cs typeface="Arial"/>
                <a:sym typeface="Arial"/>
              </a:rPr>
              <a:t>Engineering &amp; Technology</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4" name="Picture 3" descr="A screenshot of a computer&#10;&#10;Description automatically generated">
            <a:extLst>
              <a:ext uri="{FF2B5EF4-FFF2-40B4-BE49-F238E27FC236}">
                <a16:creationId xmlns:a16="http://schemas.microsoft.com/office/drawing/2014/main" id="{2AB7CBE5-0EC6-4F90-0152-7F1FD404D975}"/>
              </a:ext>
            </a:extLst>
          </p:cNvPr>
          <p:cNvPicPr>
            <a:picLocks noChangeAspect="1"/>
          </p:cNvPicPr>
          <p:nvPr/>
        </p:nvPicPr>
        <p:blipFill>
          <a:blip r:embed="rId3"/>
          <a:stretch>
            <a:fillRect/>
          </a:stretch>
        </p:blipFill>
        <p:spPr>
          <a:xfrm>
            <a:off x="839972" y="959882"/>
            <a:ext cx="7644809" cy="40630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4" name="Picture 3" descr="A screenshot of a computer&#10;&#10;Description automatically generated">
            <a:extLst>
              <a:ext uri="{FF2B5EF4-FFF2-40B4-BE49-F238E27FC236}">
                <a16:creationId xmlns:a16="http://schemas.microsoft.com/office/drawing/2014/main" id="{3CC341E4-1E3D-A3EC-F145-D52ADCF8D63C}"/>
              </a:ext>
            </a:extLst>
          </p:cNvPr>
          <p:cNvPicPr>
            <a:picLocks noChangeAspect="1"/>
          </p:cNvPicPr>
          <p:nvPr/>
        </p:nvPicPr>
        <p:blipFill>
          <a:blip r:embed="rId3"/>
          <a:stretch>
            <a:fillRect/>
          </a:stretch>
        </p:blipFill>
        <p:spPr>
          <a:xfrm>
            <a:off x="850605" y="1056618"/>
            <a:ext cx="7442790" cy="39556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4" name="Picture 3" descr="A screenshot of a computer&#10;&#10;Description automatically generated">
            <a:extLst>
              <a:ext uri="{FF2B5EF4-FFF2-40B4-BE49-F238E27FC236}">
                <a16:creationId xmlns:a16="http://schemas.microsoft.com/office/drawing/2014/main" id="{35E52859-D803-27F4-DFBA-CBD76614A162}"/>
              </a:ext>
            </a:extLst>
          </p:cNvPr>
          <p:cNvPicPr>
            <a:picLocks noChangeAspect="1"/>
          </p:cNvPicPr>
          <p:nvPr/>
        </p:nvPicPr>
        <p:blipFill>
          <a:blip r:embed="rId3"/>
          <a:stretch>
            <a:fillRect/>
          </a:stretch>
        </p:blipFill>
        <p:spPr>
          <a:xfrm>
            <a:off x="975177" y="1018534"/>
            <a:ext cx="7073670" cy="39769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3" name="Picture 2" descr="A screenshot of a computer&#10;&#10;Description automatically generated">
            <a:extLst>
              <a:ext uri="{FF2B5EF4-FFF2-40B4-BE49-F238E27FC236}">
                <a16:creationId xmlns:a16="http://schemas.microsoft.com/office/drawing/2014/main" id="{E6EAC1C6-CE9C-9C55-500E-9BBFA97B5942}"/>
              </a:ext>
            </a:extLst>
          </p:cNvPr>
          <p:cNvPicPr>
            <a:picLocks noChangeAspect="1"/>
          </p:cNvPicPr>
          <p:nvPr/>
        </p:nvPicPr>
        <p:blipFill>
          <a:blip r:embed="rId3"/>
          <a:stretch>
            <a:fillRect/>
          </a:stretch>
        </p:blipFill>
        <p:spPr>
          <a:xfrm>
            <a:off x="-240" y="1267766"/>
            <a:ext cx="9144000" cy="351018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with 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818707" y="2334506"/>
            <a:ext cx="7355891" cy="93615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dirty="0">
                <a:solidFill>
                  <a:srgbClr val="223366"/>
                </a:solidFill>
              </a:rPr>
              <a:t>                      Thank You!</a:t>
            </a:r>
            <a:br>
              <a:rPr lang="en-US" sz="3000" b="1" dirty="0">
                <a:solidFill>
                  <a:srgbClr val="223366"/>
                </a:solidFill>
              </a:rPr>
            </a:br>
            <a:r>
              <a:rPr lang="en-US" sz="3000" b="1" dirty="0">
                <a:solidFill>
                  <a:srgbClr val="223366"/>
                </a:solidFill>
              </a:rPr>
              <a:t>   </a:t>
            </a:r>
            <a:r>
              <a:rPr lang="en-US" sz="900" b="1" dirty="0">
                <a:solidFill>
                  <a:srgbClr val="223366"/>
                </a:solidFill>
              </a:rPr>
              <a:t>https://github.com/PrakashPrakashv/Notes-Sharing-Web-Application-using-Django-Framework-Prakash.V-5026-PCET-.git</a:t>
            </a:r>
            <a:endParaRPr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3" name="Picture 2" descr="A screenshot of a computer">
            <a:extLst>
              <a:ext uri="{FF2B5EF4-FFF2-40B4-BE49-F238E27FC236}">
                <a16:creationId xmlns:a16="http://schemas.microsoft.com/office/drawing/2014/main" id="{2CD429E6-88E8-15F7-3CE1-FD82DDF88A0F}"/>
              </a:ext>
            </a:extLst>
          </p:cNvPr>
          <p:cNvPicPr>
            <a:picLocks noChangeAspect="1"/>
          </p:cNvPicPr>
          <p:nvPr/>
        </p:nvPicPr>
        <p:blipFill>
          <a:blip r:embed="rId3"/>
          <a:stretch>
            <a:fillRect/>
          </a:stretch>
        </p:blipFill>
        <p:spPr>
          <a:xfrm>
            <a:off x="0" y="1202923"/>
            <a:ext cx="9144000" cy="351018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1065</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                      Thank You!    https://github.com/PrakashPrakashv/Notes-Sharing-Web-Application-using-Django-Framework-Prakash.V-5026-PCET-.git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Dinesh kumar</cp:lastModifiedBy>
  <cp:revision>13</cp:revision>
  <dcterms:modified xsi:type="dcterms:W3CDTF">2024-04-10T17:23:27Z</dcterms:modified>
</cp:coreProperties>
</file>