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014A-FE8F-4EA1-8F05-4342BC414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63E29-42C7-4910-A28A-3F81C934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ED95-E054-4585-AA21-2217D063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82B8-EAB9-4F22-9614-10E634CF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E8F0-5DB8-4434-9594-A62CADBA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7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11C2-6193-4966-8414-85EFC042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3B670-0C98-476C-99E4-4936F96C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E50D-F84E-40BE-A47F-864947BC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E191-B7E9-40FC-8464-B2486A57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8231-BAB6-4724-8190-3212CF3E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711F9-93EE-4293-8938-BDF4BCFA6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C3E17-F467-4660-AA7F-75DDBCA0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B7E7-AA28-4C16-82CA-2C1374DD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A9DAB-5955-45A2-B5DA-2B369FC2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8ED9-5816-436F-9734-79DE961A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6FBD-5240-45C0-B5DC-3AA8B8DB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12A4-EBDD-4998-9953-D20A6D36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E242-4F6E-426D-BB8B-EAB3F97B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B249-93FB-46A7-AE10-D4FEB446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0CBC-3AEC-4CD0-85B5-B6949193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5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A857-0B19-4F27-8D80-48D25C2A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250D-2BA6-48BF-93E4-1D17451E9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A46AF-E6AB-4293-A5DF-05EE9A3D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E3C6-CE8B-4304-8211-A47952AB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07BF2-A977-49D0-A200-EAACA240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1E05-6CA2-40A2-9798-2CA7BE15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F286-198D-4F94-B8A2-E93FB3CC2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844E-AA89-4BEF-9D7F-73947D907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A3DC6-92F7-4400-81B9-7D80054B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ACE64-4A23-42AC-A567-ACA5AAFD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FE632-0CF7-4665-AC36-8992B746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80FA-4411-431B-98BB-FB302BEB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4C5CB-9157-46EA-892F-50C6F436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1FD79-AD0C-495A-8D22-9B40BABA1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1C8F6-D836-4ABB-88B8-810708B87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2AC07-022D-4355-8769-F18F92A2E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18C04-67A9-4B07-B732-F76BDF76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D6F54-4B5C-43AE-BFD9-EEAEAC29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28255-7D73-47F1-9E9B-3DAD6A56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6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60EB-AD86-4B6B-8443-8E91EF96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1F628-004C-45F8-970E-9EDC7199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3B107-873B-43CC-8808-66A81DED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03D59-58A6-44C6-8A07-ECFBDEB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2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7B492-4DA5-42AC-BF25-8EC37F61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62629-F2E4-4A77-AB37-DCD6F055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A5F08-BD7A-473D-9C10-ED5746D4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9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1130-7F95-4924-B43E-74771EEC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BBED-2933-40AB-967B-8626C303F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C1EC4-B066-44B6-A08A-64411587B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4AC0-8001-4E24-9A6C-368CBBBF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F66B3-46A7-4591-ACFD-0EC37DB0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C6D2-6000-42FA-98C6-74A19DFD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7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B6F5-7A80-46FB-9351-F16CA5C2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E16DE-A7F6-4C3C-BB0A-0EA38B07A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94F3F-BCBE-446A-B32D-2CB9F7B79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458E7-41FA-4525-8169-EA9258B3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433-4F6F-4902-BD58-2FD334C8DC60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AEFB8-CE72-4CCD-9F66-23667549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DA792-BF90-46EB-9530-B6729D94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3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ACDC2-AE5E-412B-84FE-96E30D46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9A1A-4F6A-49CC-B224-A880F4DAD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A99F-D9EB-4934-8C83-3AD966204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C433-4F6F-4902-BD58-2FD334C8DC60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0BEA-5861-4A2F-A65C-7AAFED56D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2B65-27D9-43C6-BF91-9AEDF040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93AC-C1A9-499A-BCB3-27E12ED8B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51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4AC1-5469-4E66-9B13-C0DBD6C7B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DD8C0-4186-4FEF-8FA7-22F36719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4421079"/>
            <a:ext cx="10182225" cy="19442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600" dirty="0">
                <a:latin typeface="+mj-lt"/>
              </a:rPr>
              <a:t>Runtime environment is operating system(OS)/Platform dependent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dirty="0" err="1">
                <a:latin typeface="+mj-lt"/>
              </a:rPr>
              <a:t>Softwares</a:t>
            </a:r>
            <a:r>
              <a:rPr lang="en-US" sz="1600" dirty="0">
                <a:latin typeface="+mj-lt"/>
              </a:rPr>
              <a:t> required to run our applications are fully OS platform dependent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dirty="0">
                <a:latin typeface="+mj-lt"/>
              </a:rPr>
              <a:t>EX : Java S/</a:t>
            </a:r>
            <a:r>
              <a:rPr lang="en-US" sz="1600" dirty="0" err="1">
                <a:latin typeface="+mj-lt"/>
              </a:rPr>
              <a:t>w,Tomcat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Server,MYSQL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etc</a:t>
            </a:r>
            <a:endParaRPr lang="en-IN" sz="1600" dirty="0">
              <a:latin typeface="+mj-lt"/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600" dirty="0">
                <a:latin typeface="+mj-lt"/>
              </a:rPr>
              <a:t>Our applications which is running fine in </a:t>
            </a:r>
            <a:r>
              <a:rPr lang="en-IN" sz="1600" dirty="0" err="1">
                <a:latin typeface="+mj-lt"/>
              </a:rPr>
              <a:t>DevMachine</a:t>
            </a:r>
            <a:r>
              <a:rPr lang="en-IN" sz="1600" dirty="0">
                <a:latin typeface="+mj-lt"/>
              </a:rPr>
              <a:t> (ex : Platform is windows), may or may not work in other platforms(Ex : </a:t>
            </a:r>
            <a:r>
              <a:rPr lang="en-IN" sz="1600" dirty="0" err="1">
                <a:latin typeface="+mj-lt"/>
              </a:rPr>
              <a:t>Linux,Mac..etc</a:t>
            </a:r>
            <a:r>
              <a:rPr lang="en-IN" sz="1600" dirty="0">
                <a:latin typeface="+mj-lt"/>
              </a:rPr>
              <a:t>)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600" dirty="0">
                <a:latin typeface="+mj-lt"/>
              </a:rPr>
              <a:t>So solution here is </a:t>
            </a:r>
            <a:r>
              <a:rPr lang="en-IN" sz="1600" b="1" dirty="0">
                <a:latin typeface="+mj-lt"/>
              </a:rPr>
              <a:t>DO NOT RUN APPLICATIONS/SERVICES</a:t>
            </a:r>
            <a:r>
              <a:rPr lang="en-IN" sz="1600" dirty="0">
                <a:latin typeface="+mj-lt"/>
              </a:rPr>
              <a:t> on DIRECT OS(ex : WINDOWS/LINUX)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600" dirty="0">
                <a:latin typeface="+mj-lt"/>
              </a:rPr>
              <a:t>Use </a:t>
            </a:r>
            <a:r>
              <a:rPr lang="en-IN" sz="1600" b="1" dirty="0">
                <a:latin typeface="+mj-lt"/>
              </a:rPr>
              <a:t>virtual Platform </a:t>
            </a:r>
            <a:r>
              <a:rPr lang="en-IN" sz="1600" dirty="0">
                <a:latin typeface="+mj-lt"/>
              </a:rPr>
              <a:t>that supports to run our application/service anywhere with no version or  no installer modifications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IN" sz="1600" dirty="0">
              <a:latin typeface="+mj-lt"/>
            </a:endParaRPr>
          </a:p>
          <a:p>
            <a:pPr algn="l"/>
            <a:endParaRPr lang="en-US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42DF5-DEE1-47AD-9FAE-A8B7A169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12671"/>
            <a:ext cx="101250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3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0DF6-B024-4F11-879C-7EA330B62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5FD5D-15A0-44A7-81B7-AA50C1C5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559" y="4427538"/>
            <a:ext cx="10886243" cy="1777952"/>
          </a:xfrm>
        </p:spPr>
        <p:txBody>
          <a:bodyPr>
            <a:normAutofit/>
          </a:bodyPr>
          <a:lstStyle/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dirty="0">
                <a:latin typeface="+mj-lt"/>
              </a:rPr>
              <a:t>Above virtual platform concepts, if we use then what exactly running in DEV machine will same work in </a:t>
            </a:r>
            <a:r>
              <a:rPr lang="en-US" sz="1600" dirty="0" err="1">
                <a:latin typeface="+mj-lt"/>
              </a:rPr>
              <a:t>QA,UAT,Production</a:t>
            </a:r>
            <a:r>
              <a:rPr lang="en-US" sz="1600" dirty="0">
                <a:latin typeface="+mj-lt"/>
              </a:rPr>
              <a:t> even in cloud also</a:t>
            </a:r>
          </a:p>
          <a:p>
            <a:pPr algn="l"/>
            <a:r>
              <a:rPr lang="en-IN" sz="1600" dirty="0">
                <a:latin typeface="+mj-lt"/>
              </a:rPr>
              <a:t>****DOCKER 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600" dirty="0">
                <a:latin typeface="+mj-lt"/>
              </a:rPr>
              <a:t>Virtual OS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600" dirty="0">
                <a:latin typeface="+mj-lt"/>
              </a:rPr>
              <a:t>It makes our applications as OS independent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EB554-4602-466E-B1D2-A82776BD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02" y="755480"/>
            <a:ext cx="11125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7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22DCFB-8A4B-4307-86C2-E9F3E57F65C2}"/>
              </a:ext>
            </a:extLst>
          </p:cNvPr>
          <p:cNvSpPr txBox="1"/>
          <p:nvPr/>
        </p:nvSpPr>
        <p:spPr>
          <a:xfrm>
            <a:off x="683581" y="337351"/>
            <a:ext cx="84581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dirty="0">
                <a:latin typeface="+mj-lt"/>
              </a:rPr>
              <a:t>Our application/services must present in Image Format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dirty="0">
                <a:latin typeface="+mj-lt"/>
              </a:rPr>
              <a:t>Image is an executable file in DOCKER OS  </a:t>
            </a:r>
            <a:r>
              <a:rPr lang="en-IN" sz="1800" dirty="0">
                <a:latin typeface="+mj-lt"/>
              </a:rPr>
              <a:t> 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IN" sz="1800" dirty="0">
              <a:latin typeface="+mj-lt"/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dirty="0">
                <a:latin typeface="+mj-lt"/>
              </a:rPr>
              <a:t>Windows -&gt; .exe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dirty="0">
                <a:latin typeface="+mj-lt"/>
              </a:rPr>
              <a:t>Linux -&gt; .</a:t>
            </a:r>
            <a:r>
              <a:rPr lang="en-IN" sz="1800" dirty="0" err="1">
                <a:latin typeface="+mj-lt"/>
              </a:rPr>
              <a:t>sh</a:t>
            </a:r>
            <a:endParaRPr lang="en-IN" sz="1800" dirty="0">
              <a:latin typeface="+mj-lt"/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IN" dirty="0">
              <a:latin typeface="+mj-lt"/>
            </a:endParaRPr>
          </a:p>
          <a:p>
            <a:pPr algn="l"/>
            <a:r>
              <a:rPr lang="en-IN" dirty="0">
                <a:latin typeface="+mj-lt"/>
              </a:rPr>
              <a:t>code + Jar 	-&gt; IMAGE</a:t>
            </a:r>
          </a:p>
          <a:p>
            <a:pPr algn="l"/>
            <a:r>
              <a:rPr lang="en-IN" dirty="0">
                <a:latin typeface="+mj-lt"/>
              </a:rPr>
              <a:t>Tomcat Server 	-&gt; IMAGE</a:t>
            </a:r>
          </a:p>
          <a:p>
            <a:pPr algn="l"/>
            <a:r>
              <a:rPr lang="en-IN" dirty="0">
                <a:latin typeface="+mj-lt"/>
              </a:rPr>
              <a:t>MySQL 		-&gt; IMAGE</a:t>
            </a: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r>
              <a:rPr lang="en-IN" dirty="0">
                <a:latin typeface="+mj-lt"/>
              </a:rPr>
              <a:t>-&gt; Docker container : executing all the required images in Docker, then one runtime setup is created which is called container.</a:t>
            </a: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  <a:p>
            <a:pPr algn="l"/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988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6D38-83C3-42DC-8EC0-2949EC1A9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6FE04-B84F-4F0D-B548-FE602804E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1536"/>
            <a:ext cx="9144000" cy="127538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+mj-lt"/>
              </a:rPr>
              <a:t>-&gt; once Docker image is created then we are going to place our image inside </a:t>
            </a:r>
            <a:r>
              <a:rPr lang="en-US" sz="1600" dirty="0" err="1">
                <a:latin typeface="+mj-lt"/>
              </a:rPr>
              <a:t>DockerHub</a:t>
            </a:r>
            <a:r>
              <a:rPr lang="en-US" sz="1600" dirty="0">
                <a:latin typeface="+mj-lt"/>
              </a:rPr>
              <a:t>(hub.docker.com) by using PUSH and PULL actions</a:t>
            </a:r>
          </a:p>
          <a:p>
            <a:pPr algn="l"/>
            <a:r>
              <a:rPr lang="en-US" sz="1600" dirty="0">
                <a:latin typeface="+mj-lt"/>
              </a:rPr>
              <a:t>-&gt; download Docker OS compatible with WINDOWS and install in Windows OS</a:t>
            </a:r>
            <a:endParaRPr lang="en-IN" sz="16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14D28-B973-4444-807E-5B0DA7FD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72" y="967666"/>
            <a:ext cx="9845336" cy="37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D4F20A-62BD-4920-B4BD-5F1982954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1538"/>
            <a:ext cx="9144000" cy="6010182"/>
          </a:xfrm>
        </p:spPr>
        <p:txBody>
          <a:bodyPr/>
          <a:lstStyle/>
          <a:p>
            <a:pPr algn="l"/>
            <a:r>
              <a:rPr lang="en-US" dirty="0">
                <a:latin typeface="+mj-lt"/>
              </a:rPr>
              <a:t>Steps to follow:</a:t>
            </a:r>
          </a:p>
          <a:p>
            <a:pPr algn="l"/>
            <a:r>
              <a:rPr lang="en-US" sz="1800" dirty="0">
                <a:latin typeface="+mj-lt"/>
              </a:rPr>
              <a:t>1.Create an account in </a:t>
            </a:r>
            <a:r>
              <a:rPr lang="en-US" sz="1800" dirty="0" err="1">
                <a:latin typeface="+mj-lt"/>
              </a:rPr>
              <a:t>DockerHub</a:t>
            </a:r>
            <a:r>
              <a:rPr lang="en-US" sz="1800" dirty="0">
                <a:latin typeface="+mj-lt"/>
              </a:rPr>
              <a:t> (Register and Login)</a:t>
            </a:r>
          </a:p>
          <a:p>
            <a:pPr algn="l"/>
            <a:r>
              <a:rPr lang="en-US" sz="1800" dirty="0">
                <a:latin typeface="+mj-lt"/>
                <a:hlinkClick r:id="rId2"/>
              </a:rPr>
              <a:t>https://hub.docker.com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2.Write spring boot application</a:t>
            </a:r>
          </a:p>
          <a:p>
            <a:pPr algn="l"/>
            <a:r>
              <a:rPr lang="en-US" sz="1800" dirty="0">
                <a:latin typeface="+mj-lt"/>
              </a:rPr>
              <a:t>3.Create Docker File in our application</a:t>
            </a:r>
          </a:p>
          <a:p>
            <a:pPr algn="l"/>
            <a:r>
              <a:rPr lang="en-US" sz="1800" dirty="0">
                <a:latin typeface="+mj-lt"/>
              </a:rPr>
              <a:t>4.Download &amp; install Docker s/w in our system</a:t>
            </a:r>
          </a:p>
          <a:p>
            <a:pPr algn="l"/>
            <a:r>
              <a:rPr lang="en-US" sz="1800" dirty="0">
                <a:latin typeface="+mj-lt"/>
              </a:rPr>
              <a:t>5.Start Docker s/w and run docker commands</a:t>
            </a:r>
          </a:p>
          <a:p>
            <a:pPr algn="l"/>
            <a:r>
              <a:rPr lang="en-US" sz="1800" dirty="0">
                <a:latin typeface="+mj-lt"/>
              </a:rPr>
              <a:t>a. Creating docker image</a:t>
            </a:r>
          </a:p>
          <a:p>
            <a:pPr algn="l"/>
            <a:r>
              <a:rPr lang="en-US" sz="1800" dirty="0">
                <a:latin typeface="+mj-lt"/>
              </a:rPr>
              <a:t>b. Check other images</a:t>
            </a:r>
          </a:p>
          <a:p>
            <a:pPr algn="l"/>
            <a:r>
              <a:rPr lang="en-US" sz="1800" dirty="0">
                <a:latin typeface="+mj-lt"/>
              </a:rPr>
              <a:t>c. Run images as container</a:t>
            </a:r>
          </a:p>
          <a:p>
            <a:pPr algn="l"/>
            <a:r>
              <a:rPr lang="en-US" sz="1800" dirty="0">
                <a:latin typeface="+mj-lt"/>
              </a:rPr>
              <a:t>d. Login to </a:t>
            </a:r>
            <a:r>
              <a:rPr lang="en-US" sz="1800" dirty="0" err="1">
                <a:latin typeface="+mj-lt"/>
              </a:rPr>
              <a:t>DockerHub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e. PUSH or PULL with </a:t>
            </a:r>
            <a:r>
              <a:rPr lang="en-US" sz="1800" dirty="0" err="1">
                <a:latin typeface="+mj-lt"/>
              </a:rPr>
              <a:t>DockerHub</a:t>
            </a:r>
            <a:r>
              <a:rPr lang="en-US" sz="1800" dirty="0">
                <a:latin typeface="+mj-lt"/>
              </a:rPr>
              <a:t> </a:t>
            </a:r>
          </a:p>
          <a:p>
            <a:pPr marL="457200" indent="-457200" algn="l"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042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Reddy</dc:creator>
  <cp:lastModifiedBy>Prakash Reddy</cp:lastModifiedBy>
  <cp:revision>44</cp:revision>
  <dcterms:created xsi:type="dcterms:W3CDTF">2021-06-09T17:54:39Z</dcterms:created>
  <dcterms:modified xsi:type="dcterms:W3CDTF">2021-06-09T18:59:25Z</dcterms:modified>
</cp:coreProperties>
</file>