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528B-7099-4158-BF0F-E024B0F33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C42C0-90B8-4613-AD45-B363B478E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6094-45AC-4D6E-B03B-F3A930EA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E00E-7DC7-43D7-B4E9-BE4B82AF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253E-FA1D-43DB-8B5E-EB67519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0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8772-CCF0-4619-BDA0-C5380C82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31C2C-C2BA-4454-8962-2711B1D3A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DCE6-D472-439A-8F6D-6B5FC78D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D441-477A-47FF-B9A7-46FEFEF3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23CD-E258-4CB5-A18D-79CB187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6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CE03D-CD5E-41E6-9FB5-1E2B06127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6B7DD-3994-407B-86E5-ED0692762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FB4F-F245-4FD6-892E-827061FA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9543-31F8-49BA-9493-4FB74257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E99F-7A77-4C8D-8F6E-25EF7892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0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C739-DF92-489C-91A4-B052F474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40B6-70E9-43FC-813E-F0F19572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D313-42A3-4C5A-A916-34F53D59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E5A1-1947-4B45-85DB-1E924C6C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0697-C5D9-4CF6-83CD-6A2EEF11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3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EC51-B641-4DB6-B709-DA4C824C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6622B-4189-42E3-8D84-C487B6C3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84108-A022-4E8B-B708-202B2DEF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AC69-467B-4467-B3D6-D0DADD22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F48C-C45F-44B2-86F1-6CE0F8CD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14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FB6F-E409-4FDC-9EE9-377CBF39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60FE-5A29-49B9-94F1-C08945D13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2AB7F-2555-45E0-945D-D87828BB8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23EB-492B-4C59-848D-CB87E76A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BB482-A5B2-4552-95CE-DFB8F64C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CD5B0-F35C-4956-83DB-23340652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D309-13E6-4919-A559-B1C0BFBE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EE397-AEA5-46EE-802B-EDB89F3A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6316D-0618-4B01-BC8A-BAB0DD1EA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C7CE0-EF65-4570-A43B-7587AC0E4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06188-4615-4075-86E7-4995E86C3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57D21-55F8-4282-8CCC-CAB7CFCC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D689C-A13A-4254-A3B3-6C27D215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930B8-3B96-4EB7-88C3-5FA98DDC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5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E8C8-ACAC-4F46-BB09-7E5C19B9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CBBB3-6A9A-4452-B7CC-9B5BC55E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6555B-9A69-42F3-BF60-F8865925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EA247-CE6E-4C26-A010-250E0532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9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825F7-47FD-4A06-94B0-7A83ADD8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CDC85-2394-472F-BA1E-C8598780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8D1D5-1509-4D87-9985-3DEEAAC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8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D8F8-60E9-45DA-B1FE-046E0E80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9454-827C-4C49-9714-98DA81EEE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7C764-FE65-4A89-9D42-A8CD4F508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23D2D-56E8-439F-B231-E5200711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997D-1FED-4D70-9C78-C5D558EE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67A81-24EF-412D-901E-E006526A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85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3F51-E8E7-418B-AD67-BE1100E8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6DF43-4AB9-482B-85FB-2C4665FD5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0404-57B6-4D32-8DD4-C80888468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64BD-091B-461E-9F89-D608B19F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97221-89B5-4DFD-A3A5-98EA2491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64C1-2D92-402A-8CE7-54C12AAF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4CA8A-C6EA-4CF5-BB2F-9D6E741B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1A4B-B0D2-4807-96D6-19665B6C0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BCF9-46F1-45A1-B773-37954E927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726E-348C-4D72-86A0-B084B4F4F21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5351-84E5-44C4-A3EC-3CED7DE87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EE96-8F5F-4007-B87F-638B986B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F9F4-FCA0-4941-A3B6-790F51E9D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5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0FAD-31E9-4DD0-B4D4-ADFE7A115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30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KuberNetes</a:t>
            </a:r>
            <a:r>
              <a:rPr lang="en-US" sz="1800" dirty="0"/>
              <a:t> Features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097C0-1FCE-4D93-9926-09AEE13B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7038"/>
            <a:ext cx="9144000" cy="1655762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+mj-lt"/>
              </a:rPr>
              <a:t>Automatic bin packing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+mj-lt"/>
              </a:rPr>
              <a:t>Service discovery &amp; load </a:t>
            </a:r>
            <a:r>
              <a:rPr lang="en-US" sz="1400" dirty="0" err="1">
                <a:latin typeface="+mj-lt"/>
              </a:rPr>
              <a:t>balancingself</a:t>
            </a:r>
            <a:r>
              <a:rPr lang="en-US" sz="1400" dirty="0">
                <a:latin typeface="+mj-lt"/>
              </a:rPr>
              <a:t> healing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+mj-lt"/>
              </a:rPr>
              <a:t>Storge orchestration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909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658C7-E183-4A3C-AD66-C44F4013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319087"/>
            <a:ext cx="114014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0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EA179-259D-4469-BAFC-CE1080A1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819150"/>
            <a:ext cx="116681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6F524-FA9A-45C6-B2C8-626B9E7A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52400"/>
            <a:ext cx="117443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9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FAF5D-6881-47EA-8D25-EC5785D88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1437"/>
            <a:ext cx="118491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DFBB6-8A23-47FD-AB64-17629CC1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19100"/>
            <a:ext cx="114681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0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CC77-2146-425B-9741-DA8F81ED0C7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819650"/>
            <a:ext cx="9144000" cy="1676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In Kubernetes, we cannot directly interact with the container directly.</a:t>
            </a:r>
          </a:p>
          <a:p>
            <a:pPr algn="l"/>
            <a:r>
              <a:rPr lang="en-US" dirty="0"/>
              <a:t>Containers are wrapped under a functional unit called as POD.</a:t>
            </a:r>
          </a:p>
          <a:p>
            <a:pPr algn="l"/>
            <a:r>
              <a:rPr lang="en-US" dirty="0"/>
              <a:t>PODs are housed inside Node, Node can have one or more pods.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22589-2BC8-4B3C-8223-34D94EA6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609600"/>
            <a:ext cx="8639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2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9BC26-6CC5-4559-872D-9F7E3135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581025"/>
            <a:ext cx="118395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497F82-476E-4CA3-85BD-12B24DCB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57212"/>
            <a:ext cx="89916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7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32FF2-6783-4D35-A84E-24992F8F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423862"/>
            <a:ext cx="112871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9CF02-1812-4E51-8938-81A4262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390525"/>
            <a:ext cx="107537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0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KuberNetes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Features</dc:title>
  <dc:creator>Prakash Reddy</dc:creator>
  <cp:lastModifiedBy>Prakash Reddy</cp:lastModifiedBy>
  <cp:revision>13</cp:revision>
  <dcterms:created xsi:type="dcterms:W3CDTF">2021-06-11T09:07:09Z</dcterms:created>
  <dcterms:modified xsi:type="dcterms:W3CDTF">2021-06-11T09:44:35Z</dcterms:modified>
</cp:coreProperties>
</file>