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4339-F1B4-441D-8573-2D08BF99E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8466-4ACD-4599-9AB0-F3F16F2FD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2560-AFB0-4323-BC2D-BAC33E7C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6D0F-9702-49B7-9B6D-4E861295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BD-C8CE-4309-844D-883577C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F11-4783-4FAD-BDB0-4F3C63C4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FB27-6EF9-4940-B41A-AEBAF077B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266B-2686-4BD0-8CA1-C4F085D0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0958-0D85-44D1-BB27-47FE1F4E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1B10-27D6-449B-86D9-0A0F0C8B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55221-419D-4922-AF19-54B060176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99886-9F4B-4B28-B718-9C323F5E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BABF-3D54-406C-89F8-B79206BD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E5A0-3D66-4269-92E9-1E3EBE01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3181-F335-4404-8A7A-57B0D2FC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7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C57-69C5-47F3-BB09-D775DAC4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FCF3-0BA2-4D4B-B286-E53D7DEE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8B40-3A05-42CC-A2C6-EC871738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D322-DB25-4C86-8DDF-7C1CE7FB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3F72-FB98-4A6C-BE36-1A02E27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B9D2-332B-4839-8615-ACC0D1E0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681E-5E42-415D-9755-E8553963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D454-7E2F-493B-88F2-90BFEC8C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648C-D0BB-4335-B06A-3B44B328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5C8D-86FB-4189-93AD-BBDD6E68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3D92-0BD6-4019-A205-5A1E9093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6462-4DDD-4C88-B112-1E0DC2C4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5CB7-1067-4593-A69E-AE0E2418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E696E-191F-4C94-BEA5-1D7439D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01C97-2CD7-485F-9F86-8B8AF8EE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5EB2-2BDC-4306-A830-5F69D38A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FE10-046A-4BB9-BAC0-74B6AB2A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98131-011C-4566-8E65-1228091B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D6E4-5134-4778-9C3C-D6BBF9D8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FE7F2-19ED-43A4-B909-5893C51A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0190C-6031-41E7-810A-C5271B62B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9C8C7-0DF2-4D5F-9341-DC1B2088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CB0B3-9DF7-41C7-8AFA-FEC89787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AF3ED-EAC2-4951-A0B0-E8F292A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3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312E-8A6E-49E7-9A1A-8D271DD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3D648-9B2B-45E9-AFC4-DE9051A6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5455B-9757-4C47-A857-9649611D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1E2A2-B6D1-4F3E-8B48-7F357ED7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5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6704E-810B-45B7-A2C3-997F9975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41E38-7500-4DA5-8710-810A9CD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3856-15FD-4421-81EE-0DDD297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9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EB33-1D8A-4AC6-BA87-3186A4EE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B12C-3FCB-4606-9787-107100E9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553CF-BF0A-44FE-BB0E-88FC067C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F7EE8-0A19-4DD0-BBF9-829D65B9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161D0-C53F-4A93-A21C-4BD7F490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8782-3CF2-47C9-BAC9-01A7D1BE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E2EC-D6E9-4D02-A65B-1FE556B0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2C7EB-4F47-4373-9B4F-46D851297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CABD4-54D8-4994-A5A4-91B39F636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635A-E3EA-42FE-95FC-CC479D33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8F53E-6AD5-4277-A401-D2097C5A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EA8A-8B85-41FE-A822-4C06B8A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C09DD-F5CE-4F61-9E78-A82C5B63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C86A-E359-4EE1-9F33-A4FD0BFE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E2BF-2625-40CE-9D12-13C7F874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D009-CC8D-482A-A437-3E33CF33688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ECE7-3691-4126-A660-B34F59C7B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9EBF-B082-4D07-B38B-4C20168D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4895-8B55-41EC-A074-FE6E21E1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9B4A-1F9B-4041-A0CC-7559E15C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OSI Model :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All these 7 layers work collaboratively to transmit the data from one person to another across the globe</a:t>
            </a:r>
            <a:endParaRPr lang="en-IN" sz="1800" dirty="0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038D2928-22A0-4510-83E4-B13B6D847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81" y="1825625"/>
            <a:ext cx="5326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5860-6538-45BB-B7DE-FACEF4BF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2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What is Amazon VPC?</a:t>
            </a:r>
            <a:br>
              <a:rPr lang="en-IN" sz="22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en-US" sz="1800" b="0" i="0" dirty="0">
                <a:solidFill>
                  <a:srgbClr val="16191F"/>
                </a:solidFill>
                <a:effectLst/>
              </a:rPr>
              <a:t>Amazon Virtual Private Cloud (Amazon VPC) enables you to launch AWS resources into a virtual network</a:t>
            </a:r>
            <a:b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en-US" sz="1600" b="0" i="0" dirty="0">
                <a:solidFill>
                  <a:srgbClr val="16191F"/>
                </a:solidFill>
                <a:effectLst/>
              </a:rPr>
              <a:t>Amazon VPC is the networking layer for Amazon EC2</a:t>
            </a:r>
            <a:b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E08C-BE3C-4804-A3F7-609662E2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4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OSI Model : All these 7 layers work collaboratively to transmit the data from one person to another across the globe</vt:lpstr>
      <vt:lpstr>What is Amazon VPC? Amazon Virtual Private Cloud (Amazon VPC) enables you to launch AWS resources into a virtual network Amazon VPC is the networking layer for Amazon EC2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 : All these 7 layers work collaboratively to transmit the data from one person to another across the globe</dc:title>
  <dc:creator>Prakash Reddy</dc:creator>
  <cp:lastModifiedBy>Prakash Reddy</cp:lastModifiedBy>
  <cp:revision>2</cp:revision>
  <dcterms:created xsi:type="dcterms:W3CDTF">2021-06-17T13:09:11Z</dcterms:created>
  <dcterms:modified xsi:type="dcterms:W3CDTF">2021-06-17T17:07:25Z</dcterms:modified>
</cp:coreProperties>
</file>