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A0E835-8DAD-4661-A2F3-209A3D944CB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9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85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6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85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7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5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7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7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977A-6AAE-4BA6-80E0-074156A5133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5CEBCE-30E1-4B05-A659-126847B22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C5909FF-0217-F7A0-F022-478D78FD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- GROUP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E707A-0420-38BE-FBAC-D1C251C9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IN" dirty="0"/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382855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13CE9-244C-54D4-5A59-C5A4DC40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206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Attrition Rate by Department: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KPI shows the Average of Attrition Rate by Department.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Research &amp; Development department has the highest attrition rate at 51.21%.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Hardware has the lowest at 49.44%.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93F0D-612F-E8ED-EEE8-1A439125B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124009"/>
            <a:ext cx="5143500" cy="259746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Average Hourly Rate for Male Research Scientist: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KPI shows Average Hourly Rate for Male Research Scientist.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It shows that the average male research scientist earns around $114.45.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9F04E-1272-D2D8-BCBD-79798E1C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587796"/>
            <a:ext cx="5961966" cy="3682401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Average Monthly Income: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The Average Monthly Income varies across departments.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Sales has the highest average monthly income at $26,118.75.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Human Resources has the lowest at $25,796.08.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The relation between the average monthly income and the attrition rate can also be seen here.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It can be said that lower average monthly income can result in higher attrition rate of the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77B1B-89B1-D313-5838-C55D4AC8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70" y="2160590"/>
            <a:ext cx="6452865" cy="2952184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2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Average Working Years: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highest average working years is for the Software Department of 20.65 years.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lowest average working years is for the Research &amp; Development Department of 20.30 years.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23CE9-68F0-937C-7ACF-0602B0D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29" y="2240018"/>
            <a:ext cx="6544191" cy="296124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Job Role vs Work Life Balance: 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The KPI shows Average Hourly Rate for Male Research Scientist.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In this dataset, every department present are almost equally satisfied and dissatisfied with their Job Role vs Work Life Balance.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However, the most votes for the Job Role vs Work Life Balance is Average.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The least votes for the Job Role vs Work Life Balance is Poor.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9868F-377B-4EA3-E754-1AA9682B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r="-276"/>
          <a:stretch/>
        </p:blipFill>
        <p:spPr>
          <a:xfrm>
            <a:off x="6408000" y="1872000"/>
            <a:ext cx="5434826" cy="352800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Attrition Rate vs Average of Year since last promotion: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The KPI shows the Attrition Rate vs Average of Year since last promotion.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The highest year since last promotion is for the Human Resources Department of 5.95 years.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The lowest year since last promotion is for the Support Department of 5.77 years.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The average of year since last promotion corresponds to the attrition rate where it varies by being very high to the Research &amp; Development Department (51.21%) and the Hardware Department being low (49.44%).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DD958-526A-BBD2-C26C-F7B6A63D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49" y="2019075"/>
            <a:ext cx="6391457" cy="295604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6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0D3F7-79C0-03D7-0CE9-359B908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KPI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B5B-94A5-B494-DB82-FFB846CABC2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Marital Status of Department corresponding to Attrition Rate: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KPI shows the Marital Status of each Department corresponding to their Attrition Rate.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It shows that the most people in the Research &amp; Development are married which might be a reason for the higher Attrition Rate.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17A9-0C6A-05A1-F4A0-452FD3F4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61" y="1558048"/>
            <a:ext cx="6107106" cy="444291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B14FA-8FF2-FB59-C0C7-D7C1D1A3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– POWER BI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814126-A8A7-5C1E-D2FE-6E491DA0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36802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dashboard shows us all the KPI’s integrated in a seamless way using the features of the Power Bi visualization tool.</a:t>
            </a:r>
          </a:p>
          <a:p>
            <a:r>
              <a:rPr lang="en-US" dirty="0">
                <a:solidFill>
                  <a:schemeClr val="bg1"/>
                </a:solidFill>
              </a:rPr>
              <a:t>Slicers have been added to drop-down and categorize the dashboard and the KPI’s present in it.</a:t>
            </a:r>
          </a:p>
          <a:p>
            <a:r>
              <a:rPr lang="en-US" dirty="0">
                <a:solidFill>
                  <a:schemeClr val="bg1"/>
                </a:solidFill>
              </a:rPr>
              <a:t>Page navigation is used to navigate along the file whenever necessary.</a:t>
            </a:r>
          </a:p>
          <a:p>
            <a:r>
              <a:rPr lang="en-US" dirty="0">
                <a:solidFill>
                  <a:schemeClr val="bg1"/>
                </a:solidFill>
              </a:rPr>
              <a:t>Overall, this dashboard provides us a great insight into the dataset and helps us to understand and visualize the data better.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2B9B9-CAFF-B4FC-E37E-97129C04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470561"/>
            <a:ext cx="6192714" cy="457627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20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1283</TotalTime>
  <Words>478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HR ANALYTICS</vt:lpstr>
      <vt:lpstr>KPI 1</vt:lpstr>
      <vt:lpstr>KPI 2</vt:lpstr>
      <vt:lpstr>KPI 3</vt:lpstr>
      <vt:lpstr>KPI 4</vt:lpstr>
      <vt:lpstr>KPI 5</vt:lpstr>
      <vt:lpstr>KPI 6</vt:lpstr>
      <vt:lpstr>KPI 7</vt:lpstr>
      <vt:lpstr>DASHBOARD –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Sripathy Balaji</dc:creator>
  <cp:lastModifiedBy>Sripathy Balaji</cp:lastModifiedBy>
  <cp:revision>2</cp:revision>
  <dcterms:created xsi:type="dcterms:W3CDTF">2024-04-03T04:45:52Z</dcterms:created>
  <dcterms:modified xsi:type="dcterms:W3CDTF">2024-04-04T02:09:40Z</dcterms:modified>
</cp:coreProperties>
</file>