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1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4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9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6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77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4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5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6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9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0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77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3B91-6503-42E0-9AE6-DE0A5C44966D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2564-567B-4808-A807-B92018CD8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0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Surrogate Robot Body V1: Immersive Telepresence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Demo</a:t>
            </a:r>
          </a:p>
          <a:p>
            <a:r>
              <a:rPr lang="en-GB" dirty="0"/>
              <a:t>Prakash </a:t>
            </a:r>
            <a:r>
              <a:rPr lang="en-GB" dirty="0" err="1"/>
              <a:t>Waghela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88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Telepresence</a:t>
            </a:r>
          </a:p>
          <a:p>
            <a:pPr lvl="1"/>
            <a:r>
              <a:rPr lang="en-GB" dirty="0"/>
              <a:t>Tele – long distance</a:t>
            </a:r>
          </a:p>
          <a:p>
            <a:pPr lvl="1"/>
            <a:r>
              <a:rPr lang="en-GB" dirty="0"/>
              <a:t>Presence – projection of self</a:t>
            </a:r>
          </a:p>
          <a:p>
            <a:pPr lvl="1"/>
            <a:endParaRPr lang="en-GB" dirty="0"/>
          </a:p>
          <a:p>
            <a:r>
              <a:rPr lang="en-GB" dirty="0"/>
              <a:t>Input the user gives to the system</a:t>
            </a:r>
          </a:p>
          <a:p>
            <a:pPr lvl="1"/>
            <a:r>
              <a:rPr lang="en-GB" dirty="0"/>
              <a:t>Ability for user to interact with some environment via the system</a:t>
            </a:r>
          </a:p>
          <a:p>
            <a:r>
              <a:rPr lang="en-GB" dirty="0"/>
              <a:t>Feedback the user receives from the system</a:t>
            </a:r>
          </a:p>
          <a:p>
            <a:pPr lvl="1"/>
            <a:r>
              <a:rPr lang="en-GB" dirty="0"/>
              <a:t>Ability for user to gather data about some environment via the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9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primary aim of this project was to create some system which can be utilised to achieve some form of telepresence.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Secondary aims included:</a:t>
            </a:r>
          </a:p>
          <a:p>
            <a:r>
              <a:rPr lang="en-GB" dirty="0"/>
              <a:t>Structuring the project in a way that allows for continuation.</a:t>
            </a:r>
          </a:p>
          <a:p>
            <a:r>
              <a:rPr lang="en-GB" dirty="0"/>
              <a:t>Gaining more knowledge/experience in robotics and virtual reality/gesture capture. </a:t>
            </a:r>
          </a:p>
        </p:txBody>
      </p:sp>
    </p:spTree>
    <p:extLst>
      <p:ext uri="{BB962C8B-B14F-4D97-AF65-F5344CB8AC3E}">
        <p14:creationId xmlns:p14="http://schemas.microsoft.com/office/powerpoint/2010/main" val="358579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order to achieve the project aim, I created the following objectives:</a:t>
            </a:r>
          </a:p>
          <a:p>
            <a:r>
              <a:rPr lang="en-GB" dirty="0"/>
              <a:t>Review the available input hardware;</a:t>
            </a:r>
          </a:p>
          <a:p>
            <a:pPr lvl="1"/>
            <a:r>
              <a:rPr lang="en-GB" dirty="0"/>
              <a:t>Leap Motion,</a:t>
            </a:r>
          </a:p>
          <a:p>
            <a:pPr lvl="1"/>
            <a:r>
              <a:rPr lang="en-GB" dirty="0" err="1"/>
              <a:t>Myo</a:t>
            </a:r>
            <a:r>
              <a:rPr lang="en-GB" dirty="0"/>
              <a:t> Armband</a:t>
            </a:r>
          </a:p>
          <a:p>
            <a:pPr lvl="1"/>
            <a:r>
              <a:rPr lang="en-GB" dirty="0"/>
              <a:t>Oculus Rift DK2</a:t>
            </a:r>
          </a:p>
          <a:p>
            <a:r>
              <a:rPr lang="en-GB" dirty="0"/>
              <a:t>Review the available output hardware;</a:t>
            </a:r>
          </a:p>
          <a:p>
            <a:pPr lvl="1"/>
            <a:r>
              <a:rPr lang="en-GB" dirty="0"/>
              <a:t>Oculus Rift DK2</a:t>
            </a:r>
          </a:p>
          <a:p>
            <a:pPr lvl="1"/>
            <a:r>
              <a:rPr lang="en-GB" dirty="0"/>
              <a:t>Nao Robot</a:t>
            </a:r>
          </a:p>
          <a:p>
            <a:r>
              <a:rPr lang="en-GB" dirty="0"/>
              <a:t>Design and implement some control scheme</a:t>
            </a:r>
          </a:p>
          <a:p>
            <a:r>
              <a:rPr lang="en-GB" dirty="0"/>
              <a:t>Design and implement some feedback scheme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68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Review the available input hardware;</a:t>
            </a:r>
          </a:p>
          <a:p>
            <a:pPr lvl="1"/>
            <a:r>
              <a:rPr lang="en-GB" dirty="0"/>
              <a:t>Leap Motion,</a:t>
            </a:r>
          </a:p>
          <a:p>
            <a:pPr lvl="1"/>
            <a:r>
              <a:rPr lang="en-GB" dirty="0" err="1"/>
              <a:t>Myo</a:t>
            </a:r>
            <a:r>
              <a:rPr lang="en-GB" dirty="0"/>
              <a:t> Armband</a:t>
            </a:r>
          </a:p>
          <a:p>
            <a:pPr lvl="1"/>
            <a:r>
              <a:rPr lang="en-GB" dirty="0"/>
              <a:t>Oculus Rift DK2</a:t>
            </a:r>
          </a:p>
          <a:p>
            <a:r>
              <a:rPr lang="en-GB" dirty="0"/>
              <a:t>Review the available output hardware;</a:t>
            </a:r>
          </a:p>
          <a:p>
            <a:pPr lvl="1"/>
            <a:r>
              <a:rPr lang="en-GB" dirty="0"/>
              <a:t>Oculus Rift DK2</a:t>
            </a:r>
          </a:p>
          <a:p>
            <a:pPr lvl="1"/>
            <a:r>
              <a:rPr lang="en-GB" dirty="0"/>
              <a:t>Nao Robot</a:t>
            </a:r>
          </a:p>
          <a:p>
            <a:r>
              <a:rPr lang="en-GB" dirty="0"/>
              <a:t>Design and implement some control scheme</a:t>
            </a:r>
          </a:p>
          <a:p>
            <a:r>
              <a:rPr lang="en-GB" dirty="0"/>
              <a:t>Design and implement some feedback scheme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6518246" y="1825625"/>
            <a:ext cx="419449" cy="166419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/>
          <p:cNvSpPr/>
          <p:nvPr/>
        </p:nvSpPr>
        <p:spPr>
          <a:xfrm>
            <a:off x="7180977" y="3296873"/>
            <a:ext cx="234892" cy="151840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/>
          <p:cNvSpPr/>
          <p:nvPr/>
        </p:nvSpPr>
        <p:spPr>
          <a:xfrm>
            <a:off x="7961152" y="4370664"/>
            <a:ext cx="494951" cy="143451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113864" y="2473056"/>
            <a:ext cx="24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Phase 1 – Input Devices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4712" y="3871411"/>
            <a:ext cx="275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Phase 2 – Output Devices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29856" y="4903257"/>
            <a:ext cx="29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Phase 3 – Project Deliverable</a:t>
            </a:r>
          </a:p>
        </p:txBody>
      </p:sp>
    </p:spTree>
    <p:extLst>
      <p:ext uri="{BB962C8B-B14F-4D97-AF65-F5344CB8AC3E}">
        <p14:creationId xmlns:p14="http://schemas.microsoft.com/office/powerpoint/2010/main" val="220422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– Input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Availability of data</a:t>
            </a:r>
          </a:p>
          <a:p>
            <a:r>
              <a:rPr lang="en-GB" dirty="0"/>
              <a:t>Availability of documentation and support</a:t>
            </a:r>
          </a:p>
          <a:p>
            <a:r>
              <a:rPr lang="en-GB" dirty="0"/>
              <a:t>Reliability of data</a:t>
            </a:r>
          </a:p>
          <a:p>
            <a:r>
              <a:rPr lang="en-GB" dirty="0"/>
              <a:t>Ease of use and drawbacks</a:t>
            </a:r>
          </a:p>
        </p:txBody>
      </p:sp>
      <p:pic>
        <p:nvPicPr>
          <p:cNvPr id="4" name="Picture 3" descr="https://static.thalmic.com/sapphire/tenFootExperience/hero/my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75" y="4136332"/>
            <a:ext cx="1544445" cy="15514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6296" y="5789677"/>
            <a:ext cx="2742802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1 - A </a:t>
            </a:r>
            <a:r>
              <a:rPr lang="en-GB" b="1" dirty="0" err="1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Myo</a:t>
            </a: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Armband </a:t>
            </a:r>
          </a:p>
          <a:p>
            <a:pPr algn="ctr">
              <a:spcAft>
                <a:spcPts val="1000"/>
              </a:spcAft>
            </a:pP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b="1" dirty="0" err="1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Thalmic</a:t>
            </a: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Labs, 2016)</a:t>
            </a:r>
          </a:p>
        </p:txBody>
      </p:sp>
      <p:pic>
        <p:nvPicPr>
          <p:cNvPr id="6" name="Picture 5" descr="Image result for leap motio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2"/>
          <a:stretch/>
        </p:blipFill>
        <p:spPr bwMode="auto">
          <a:xfrm>
            <a:off x="4897113" y="4001294"/>
            <a:ext cx="2397773" cy="18769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89084" y="5789677"/>
            <a:ext cx="3213829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2 - A Leap Motion Device</a:t>
            </a:r>
          </a:p>
          <a:p>
            <a:pPr algn="ctr">
              <a:spcAft>
                <a:spcPts val="1000"/>
              </a:spcAft>
            </a:pP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(Leap Motion Inc, 2015)</a:t>
            </a:r>
          </a:p>
        </p:txBody>
      </p:sp>
      <p:pic>
        <p:nvPicPr>
          <p:cNvPr id="8" name="Picture 7" descr="https://cdn.arstechnica.net/wp-content/uploads/2014/03/9464-640x426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83" y="3912110"/>
            <a:ext cx="3191221" cy="20553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781681" y="5794374"/>
            <a:ext cx="2916824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3 - An Oculus Rift DK2</a:t>
            </a:r>
          </a:p>
          <a:p>
            <a:pPr algn="ctr">
              <a:spcAft>
                <a:spcPts val="1000"/>
              </a:spcAft>
            </a:pP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(Hutchinson, 2014)</a:t>
            </a:r>
          </a:p>
        </p:txBody>
      </p:sp>
    </p:spTree>
    <p:extLst>
      <p:ext uri="{BB962C8B-B14F-4D97-AF65-F5344CB8AC3E}">
        <p14:creationId xmlns:p14="http://schemas.microsoft.com/office/powerpoint/2010/main" val="366652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2 – Output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Format of required data</a:t>
            </a:r>
          </a:p>
          <a:p>
            <a:r>
              <a:rPr lang="en-GB" dirty="0"/>
              <a:t>Availability of documentation and support</a:t>
            </a:r>
          </a:p>
          <a:p>
            <a:r>
              <a:rPr lang="en-GB" dirty="0"/>
              <a:t>Quality of feedback</a:t>
            </a:r>
          </a:p>
          <a:p>
            <a:r>
              <a:rPr lang="en-GB" dirty="0"/>
              <a:t>Ease of use and drawbacks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https://cdn.arstechnica.net/wp-content/uploads/2014/03/9464-640x42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451" y="4042739"/>
            <a:ext cx="3191221" cy="2055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035649" y="5925003"/>
            <a:ext cx="2916824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3 - An Oculus Rift DK2</a:t>
            </a:r>
          </a:p>
          <a:p>
            <a:pPr algn="ctr">
              <a:spcAft>
                <a:spcPts val="1000"/>
              </a:spcAft>
            </a:pP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(Hutchinson, 2014)</a:t>
            </a:r>
          </a:p>
        </p:txBody>
      </p:sp>
      <p:pic>
        <p:nvPicPr>
          <p:cNvPr id="6" name="Picture 5" descr="https://www.ald.softbankrobotics.com/sites/aldebaran/files/styles/613x460/public/medias/nao_01_transparant.jpg?itok=CMKs2hoU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2" t="5534" r="26412" b="7470"/>
          <a:stretch/>
        </p:blipFill>
        <p:spPr bwMode="auto">
          <a:xfrm>
            <a:off x="8219757" y="3429000"/>
            <a:ext cx="1848485" cy="25577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65845" y="5988734"/>
            <a:ext cx="6096000" cy="7745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4 - The Nao Robot </a:t>
            </a:r>
          </a:p>
          <a:p>
            <a:pPr algn="ctr">
              <a:spcAft>
                <a:spcPts val="1000"/>
              </a:spcAft>
            </a:pPr>
            <a:r>
              <a:rPr lang="en-GB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(Aldebaran - Softbank Robotics, 2014)</a:t>
            </a:r>
          </a:p>
        </p:txBody>
      </p:sp>
    </p:spTree>
    <p:extLst>
      <p:ext uri="{BB962C8B-B14F-4D97-AF65-F5344CB8AC3E}">
        <p14:creationId xmlns:p14="http://schemas.microsoft.com/office/powerpoint/2010/main" val="259530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3 – Project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2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335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Surrogate Robot Body V1: Immersive Telepresence System</vt:lpstr>
      <vt:lpstr>Background</vt:lpstr>
      <vt:lpstr>Project Aims</vt:lpstr>
      <vt:lpstr>Project Objectives</vt:lpstr>
      <vt:lpstr>Project Plan</vt:lpstr>
      <vt:lpstr>Phase 1 – Input Devices</vt:lpstr>
      <vt:lpstr>Phase 2 – Output Devices</vt:lpstr>
      <vt:lpstr>Phase 3 – Project Deliverable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Surrogate Robot Body V1: Immersive Telepresence System</dc:title>
  <dc:creator>(s) Prakash Waghela</dc:creator>
  <cp:lastModifiedBy>(s) Prakash Waghela</cp:lastModifiedBy>
  <cp:revision>8</cp:revision>
  <dcterms:created xsi:type="dcterms:W3CDTF">2017-05-11T11:10:34Z</dcterms:created>
  <dcterms:modified xsi:type="dcterms:W3CDTF">2017-05-12T07:31:33Z</dcterms:modified>
</cp:coreProperties>
</file>