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0"/>
  </p:notesMasterIdLst>
  <p:sldIdLst>
    <p:sldId id="256" r:id="rId2"/>
    <p:sldId id="297" r:id="rId3"/>
    <p:sldId id="258" r:id="rId4"/>
    <p:sldId id="259" r:id="rId5"/>
    <p:sldId id="260" r:id="rId6"/>
    <p:sldId id="298" r:id="rId7"/>
    <p:sldId id="299" r:id="rId8"/>
    <p:sldId id="300" r:id="rId9"/>
    <p:sldId id="261" r:id="rId10"/>
    <p:sldId id="301" r:id="rId11"/>
    <p:sldId id="262" r:id="rId12"/>
    <p:sldId id="302" r:id="rId13"/>
    <p:sldId id="303" r:id="rId14"/>
    <p:sldId id="304" r:id="rId15"/>
    <p:sldId id="263" r:id="rId16"/>
    <p:sldId id="305" r:id="rId17"/>
    <p:sldId id="306" r:id="rId18"/>
    <p:sldId id="307" r:id="rId19"/>
    <p:sldId id="264" r:id="rId20"/>
    <p:sldId id="308" r:id="rId21"/>
    <p:sldId id="309" r:id="rId22"/>
    <p:sldId id="310" r:id="rId23"/>
    <p:sldId id="311" r:id="rId24"/>
    <p:sldId id="312" r:id="rId25"/>
    <p:sldId id="313" r:id="rId26"/>
    <p:sldId id="315" r:id="rId27"/>
    <p:sldId id="274" r:id="rId28"/>
    <p:sldId id="314"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
      <p:font typeface="Montserrat Medium" panose="00000600000000000000" pitchFamily="2" charset="0"/>
      <p:regular r:id="rId39"/>
      <p:bold r:id="rId40"/>
      <p:italic r:id="rId41"/>
      <p:boldItalic r:id="rId42"/>
    </p:embeddedFont>
    <p:embeddedFont>
      <p:font typeface="Montserrat SemiBold" panose="00000700000000000000" pitchFamily="2" charset="0"/>
      <p:regular r:id="rId43"/>
      <p:bold r:id="rId44"/>
      <p:italic r:id="rId45"/>
      <p:boldItalic r:id="rId46"/>
    </p:embeddedFont>
    <p:embeddedFont>
      <p:font typeface="Raleway"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C94594-53D4-4C96-BD80-DD5D664D2384}">
  <a:tblStyle styleId="{AEC94594-53D4-4C96-BD80-DD5D664D238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5C4B868-9D49-4A1B-84E0-A137FB9A104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99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5334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9162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082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9096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721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306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7890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1258269c9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1258269c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082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1258269c9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1258269c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331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1258269c9b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1258269c9b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1730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7511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5577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2207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051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4232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2161ec02cbf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2161ec02cbf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7b31d74ded_0_27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7b31d74ded_0_27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1952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241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5281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846306" y="4292108"/>
            <a:ext cx="1536081" cy="851366"/>
          </a:xfrm>
          <a:custGeom>
            <a:avLst/>
            <a:gdLst/>
            <a:ahLst/>
            <a:cxnLst/>
            <a:rect l="l" t="t" r="r" b="b"/>
            <a:pathLst>
              <a:path w="28924" h="16031" extrusionOk="0">
                <a:moveTo>
                  <a:pt x="22997" y="0"/>
                </a:moveTo>
                <a:cubicBezTo>
                  <a:pt x="22221" y="0"/>
                  <a:pt x="21350" y="283"/>
                  <a:pt x="20387" y="939"/>
                </a:cubicBezTo>
                <a:cubicBezTo>
                  <a:pt x="15002" y="4607"/>
                  <a:pt x="13938" y="7896"/>
                  <a:pt x="11194" y="7896"/>
                </a:cubicBezTo>
                <a:cubicBezTo>
                  <a:pt x="10421" y="7896"/>
                  <a:pt x="9514" y="7635"/>
                  <a:pt x="8341" y="7048"/>
                </a:cubicBezTo>
                <a:cubicBezTo>
                  <a:pt x="7882" y="6818"/>
                  <a:pt x="7402" y="6712"/>
                  <a:pt x="6917" y="6712"/>
                </a:cubicBezTo>
                <a:cubicBezTo>
                  <a:pt x="3597" y="6712"/>
                  <a:pt x="1" y="11677"/>
                  <a:pt x="749" y="16030"/>
                </a:cubicBezTo>
                <a:lnTo>
                  <a:pt x="20024" y="16030"/>
                </a:lnTo>
                <a:cubicBezTo>
                  <a:pt x="20532" y="11755"/>
                  <a:pt x="22165" y="11429"/>
                  <a:pt x="25536" y="11093"/>
                </a:cubicBezTo>
                <a:cubicBezTo>
                  <a:pt x="28923" y="10756"/>
                  <a:pt x="27780" y="0"/>
                  <a:pt x="22997" y="0"/>
                </a:cubicBezTo>
                <a:close/>
              </a:path>
            </a:pathLst>
          </a:custGeom>
          <a:solidFill>
            <a:schemeClr val="dk2"/>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479674" y="3854150"/>
            <a:ext cx="2344156" cy="1289371"/>
          </a:xfrm>
          <a:custGeom>
            <a:avLst/>
            <a:gdLst/>
            <a:ahLst/>
            <a:cxnLst/>
            <a:rect l="l" t="t" r="r" b="b"/>
            <a:pathLst>
              <a:path w="36359" h="19998" extrusionOk="0">
                <a:moveTo>
                  <a:pt x="8745" y="1"/>
                </a:moveTo>
                <a:cubicBezTo>
                  <a:pt x="8144" y="1"/>
                  <a:pt x="7730" y="86"/>
                  <a:pt x="7651" y="107"/>
                </a:cubicBezTo>
                <a:cubicBezTo>
                  <a:pt x="0" y="2193"/>
                  <a:pt x="643" y="13231"/>
                  <a:pt x="4106" y="19996"/>
                </a:cubicBezTo>
                <a:lnTo>
                  <a:pt x="36359" y="19996"/>
                </a:lnTo>
                <a:cubicBezTo>
                  <a:pt x="36329" y="16202"/>
                  <a:pt x="33868" y="13759"/>
                  <a:pt x="30638" y="13759"/>
                </a:cubicBezTo>
                <a:cubicBezTo>
                  <a:pt x="29321" y="13759"/>
                  <a:pt x="27876" y="14165"/>
                  <a:pt x="26415" y="15051"/>
                </a:cubicBezTo>
                <a:cubicBezTo>
                  <a:pt x="24883" y="15980"/>
                  <a:pt x="23562" y="16390"/>
                  <a:pt x="22414" y="16390"/>
                </a:cubicBezTo>
                <a:cubicBezTo>
                  <a:pt x="18346" y="16390"/>
                  <a:pt x="16457" y="11251"/>
                  <a:pt x="15123" y="5867"/>
                </a:cubicBezTo>
                <a:cubicBezTo>
                  <a:pt x="13848" y="725"/>
                  <a:pt x="10499" y="1"/>
                  <a:pt x="8745" y="1"/>
                </a:cubicBezTo>
                <a:close/>
                <a:moveTo>
                  <a:pt x="36359" y="19996"/>
                </a:moveTo>
                <a:lnTo>
                  <a:pt x="36359" y="19996"/>
                </a:lnTo>
                <a:cubicBezTo>
                  <a:pt x="36359" y="19996"/>
                  <a:pt x="36359" y="19997"/>
                  <a:pt x="36359" y="19997"/>
                </a:cubicBezTo>
                <a:lnTo>
                  <a:pt x="36359" y="19996"/>
                </a:ln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5100" y="1116175"/>
            <a:ext cx="7713900" cy="20937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1446450" y="3349100"/>
            <a:ext cx="6251100" cy="438900"/>
          </a:xfrm>
          <a:prstGeom prst="rect">
            <a:avLst/>
          </a:prstGeom>
          <a:solidFill>
            <a:schemeClr val="dk2"/>
          </a:solidFill>
          <a:effectLst>
            <a:outerShdw blurRad="200025" dist="38100" dir="1380000" algn="bl" rotWithShape="0">
              <a:schemeClr val="dk1">
                <a:alpha val="30000"/>
              </a:schemeClr>
            </a:outerShdw>
          </a:effectLst>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3" name="Google Shape;13;p2"/>
          <p:cNvSpPr/>
          <p:nvPr/>
        </p:nvSpPr>
        <p:spPr>
          <a:xfrm rot="10800000">
            <a:off x="-41442" y="-128910"/>
            <a:ext cx="1527442" cy="840066"/>
          </a:xfrm>
          <a:custGeom>
            <a:avLst/>
            <a:gdLst/>
            <a:ahLst/>
            <a:cxnLst/>
            <a:rect l="l" t="t" r="r" b="b"/>
            <a:pathLst>
              <a:path w="36359" h="19998" extrusionOk="0">
                <a:moveTo>
                  <a:pt x="8745" y="1"/>
                </a:moveTo>
                <a:cubicBezTo>
                  <a:pt x="8144" y="1"/>
                  <a:pt x="7730" y="86"/>
                  <a:pt x="7651" y="107"/>
                </a:cubicBezTo>
                <a:cubicBezTo>
                  <a:pt x="0" y="2193"/>
                  <a:pt x="643" y="13231"/>
                  <a:pt x="4106" y="19996"/>
                </a:cubicBezTo>
                <a:lnTo>
                  <a:pt x="36359" y="19996"/>
                </a:lnTo>
                <a:cubicBezTo>
                  <a:pt x="36329" y="16202"/>
                  <a:pt x="33868" y="13759"/>
                  <a:pt x="30638" y="13759"/>
                </a:cubicBezTo>
                <a:cubicBezTo>
                  <a:pt x="29321" y="13759"/>
                  <a:pt x="27876" y="14165"/>
                  <a:pt x="26415" y="15051"/>
                </a:cubicBezTo>
                <a:cubicBezTo>
                  <a:pt x="24883" y="15980"/>
                  <a:pt x="23562" y="16390"/>
                  <a:pt x="22414" y="16390"/>
                </a:cubicBezTo>
                <a:cubicBezTo>
                  <a:pt x="18346" y="16390"/>
                  <a:pt x="16457" y="11251"/>
                  <a:pt x="15123" y="5867"/>
                </a:cubicBezTo>
                <a:cubicBezTo>
                  <a:pt x="13848" y="725"/>
                  <a:pt x="10499" y="1"/>
                  <a:pt x="8745" y="1"/>
                </a:cubicBezTo>
                <a:close/>
                <a:moveTo>
                  <a:pt x="36359" y="19996"/>
                </a:moveTo>
                <a:lnTo>
                  <a:pt x="36359" y="19996"/>
                </a:lnTo>
                <a:cubicBezTo>
                  <a:pt x="36359" y="19996"/>
                  <a:pt x="36359" y="19997"/>
                  <a:pt x="36359" y="19997"/>
                </a:cubicBezTo>
                <a:lnTo>
                  <a:pt x="36359" y="19996"/>
                </a:lnTo>
                <a:close/>
              </a:path>
            </a:pathLst>
          </a:custGeom>
          <a:solidFill>
            <a:schemeClr val="dk2"/>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153023" y="4376"/>
            <a:ext cx="1723437" cy="876318"/>
          </a:xfrm>
          <a:custGeom>
            <a:avLst/>
            <a:gdLst/>
            <a:ahLst/>
            <a:cxnLst/>
            <a:rect l="l" t="t" r="r" b="b"/>
            <a:pathLst>
              <a:path w="32818" h="16687" extrusionOk="0">
                <a:moveTo>
                  <a:pt x="0" y="1"/>
                </a:moveTo>
                <a:cubicBezTo>
                  <a:pt x="646" y="947"/>
                  <a:pt x="1930" y="1827"/>
                  <a:pt x="4400" y="2197"/>
                </a:cubicBezTo>
                <a:cubicBezTo>
                  <a:pt x="10900" y="3165"/>
                  <a:pt x="15179" y="3109"/>
                  <a:pt x="16606" y="9039"/>
                </a:cubicBezTo>
                <a:cubicBezTo>
                  <a:pt x="17606" y="13200"/>
                  <a:pt x="20626" y="16687"/>
                  <a:pt x="24307" y="16687"/>
                </a:cubicBezTo>
                <a:cubicBezTo>
                  <a:pt x="25875" y="16687"/>
                  <a:pt x="27564" y="16054"/>
                  <a:pt x="29267" y="14571"/>
                </a:cubicBezTo>
                <a:cubicBezTo>
                  <a:pt x="32818" y="11482"/>
                  <a:pt x="32413" y="4791"/>
                  <a:pt x="30457" y="1"/>
                </a:cubicBezTo>
                <a:close/>
              </a:path>
            </a:pathLst>
          </a:custGeom>
          <a:solidFill>
            <a:schemeClr val="dk2"/>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8070922" y="201599"/>
            <a:ext cx="1471477" cy="1068322"/>
          </a:xfrm>
          <a:custGeom>
            <a:avLst/>
            <a:gdLst/>
            <a:ahLst/>
            <a:cxnLst/>
            <a:rect l="l" t="t" r="r" b="b"/>
            <a:pathLst>
              <a:path w="30546" h="22177" extrusionOk="0">
                <a:moveTo>
                  <a:pt x="21240" y="1"/>
                </a:moveTo>
                <a:cubicBezTo>
                  <a:pt x="20273" y="1"/>
                  <a:pt x="19392" y="325"/>
                  <a:pt x="18651" y="1043"/>
                </a:cubicBezTo>
                <a:cubicBezTo>
                  <a:pt x="13061" y="6462"/>
                  <a:pt x="21273" y="11651"/>
                  <a:pt x="16712" y="15700"/>
                </a:cubicBezTo>
                <a:cubicBezTo>
                  <a:pt x="16378" y="15997"/>
                  <a:pt x="16015" y="16132"/>
                  <a:pt x="15631" y="16132"/>
                </a:cubicBezTo>
                <a:cubicBezTo>
                  <a:pt x="11894" y="16132"/>
                  <a:pt x="6053" y="3423"/>
                  <a:pt x="3002" y="3423"/>
                </a:cubicBezTo>
                <a:cubicBezTo>
                  <a:pt x="2087" y="3423"/>
                  <a:pt x="1422" y="4567"/>
                  <a:pt x="1141" y="7544"/>
                </a:cubicBezTo>
                <a:cubicBezTo>
                  <a:pt x="0" y="19653"/>
                  <a:pt x="8878" y="22176"/>
                  <a:pt x="13757" y="22176"/>
                </a:cubicBezTo>
                <a:cubicBezTo>
                  <a:pt x="14485" y="22176"/>
                  <a:pt x="15124" y="22120"/>
                  <a:pt x="15627" y="22031"/>
                </a:cubicBezTo>
                <a:cubicBezTo>
                  <a:pt x="19507" y="21347"/>
                  <a:pt x="21046" y="20720"/>
                  <a:pt x="25323" y="18152"/>
                </a:cubicBezTo>
                <a:cubicBezTo>
                  <a:pt x="25638" y="17963"/>
                  <a:pt x="25957" y="17878"/>
                  <a:pt x="26277" y="17878"/>
                </a:cubicBezTo>
                <a:cubicBezTo>
                  <a:pt x="27711" y="17878"/>
                  <a:pt x="29179" y="19587"/>
                  <a:pt x="30545" y="21384"/>
                </a:cubicBezTo>
                <a:lnTo>
                  <a:pt x="30545" y="6552"/>
                </a:lnTo>
                <a:cubicBezTo>
                  <a:pt x="27602" y="2752"/>
                  <a:pt x="24056" y="1"/>
                  <a:pt x="21240" y="1"/>
                </a:cubicBez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59888" y="148050"/>
            <a:ext cx="8824313" cy="4847400"/>
          </a:xfrm>
          <a:custGeom>
            <a:avLst/>
            <a:gdLst/>
            <a:ahLst/>
            <a:cxnLst/>
            <a:rect l="l" t="t" r="r" b="b"/>
            <a:pathLst>
              <a:path w="132145" h="70395" extrusionOk="0">
                <a:moveTo>
                  <a:pt x="131275" y="872"/>
                </a:moveTo>
                <a:lnTo>
                  <a:pt x="131275" y="69524"/>
                </a:lnTo>
                <a:lnTo>
                  <a:pt x="872" y="69524"/>
                </a:lnTo>
                <a:lnTo>
                  <a:pt x="872" y="872"/>
                </a:lnTo>
                <a:close/>
                <a:moveTo>
                  <a:pt x="0" y="0"/>
                </a:moveTo>
                <a:lnTo>
                  <a:pt x="0" y="70394"/>
                </a:lnTo>
                <a:lnTo>
                  <a:pt x="132145" y="70394"/>
                </a:lnTo>
                <a:lnTo>
                  <a:pt x="132145" y="0"/>
                </a:lnTo>
                <a:close/>
              </a:path>
            </a:pathLst>
          </a:custGeom>
          <a:solidFill>
            <a:schemeClr val="lt1"/>
          </a:solidFill>
          <a:ln>
            <a:noFill/>
          </a:ln>
          <a:effectLst>
            <a:outerShdw blurRad="85725" dist="38100" dir="76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2700000">
            <a:off x="-734117" y="-410859"/>
            <a:ext cx="1791128" cy="1069114"/>
          </a:xfrm>
          <a:custGeom>
            <a:avLst/>
            <a:gdLst/>
            <a:ahLst/>
            <a:cxnLst/>
            <a:rect l="l" t="t" r="r" b="b"/>
            <a:pathLst>
              <a:path w="36194" h="21604" extrusionOk="0">
                <a:moveTo>
                  <a:pt x="9982" y="0"/>
                </a:moveTo>
                <a:cubicBezTo>
                  <a:pt x="10008" y="346"/>
                  <a:pt x="10046" y="660"/>
                  <a:pt x="10095" y="934"/>
                </a:cubicBezTo>
                <a:cubicBezTo>
                  <a:pt x="10779" y="4812"/>
                  <a:pt x="11406" y="6352"/>
                  <a:pt x="13973" y="10628"/>
                </a:cubicBezTo>
                <a:cubicBezTo>
                  <a:pt x="16539" y="14907"/>
                  <a:pt x="0" y="19812"/>
                  <a:pt x="9752" y="21465"/>
                </a:cubicBezTo>
                <a:cubicBezTo>
                  <a:pt x="10306" y="21559"/>
                  <a:pt x="10883" y="21604"/>
                  <a:pt x="11478" y="21604"/>
                </a:cubicBezTo>
                <a:cubicBezTo>
                  <a:pt x="21363" y="21604"/>
                  <a:pt x="36194" y="9228"/>
                  <a:pt x="31081" y="3956"/>
                </a:cubicBezTo>
                <a:cubicBezTo>
                  <a:pt x="29588" y="2416"/>
                  <a:pt x="28112" y="1924"/>
                  <a:pt x="26672" y="1924"/>
                </a:cubicBezTo>
                <a:cubicBezTo>
                  <a:pt x="24126" y="1924"/>
                  <a:pt x="21695" y="3462"/>
                  <a:pt x="19483" y="3462"/>
                </a:cubicBezTo>
                <a:cubicBezTo>
                  <a:pt x="18407" y="3462"/>
                  <a:pt x="17384" y="3098"/>
                  <a:pt x="16424" y="2018"/>
                </a:cubicBezTo>
                <a:cubicBezTo>
                  <a:pt x="15897" y="1424"/>
                  <a:pt x="15882" y="741"/>
                  <a:pt x="16224" y="0"/>
                </a:cubicBez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flipH="1">
            <a:off x="8036569" y="3697719"/>
            <a:ext cx="1433329" cy="794416"/>
          </a:xfrm>
          <a:custGeom>
            <a:avLst/>
            <a:gdLst/>
            <a:ahLst/>
            <a:cxnLst/>
            <a:rect l="l" t="t" r="r" b="b"/>
            <a:pathLst>
              <a:path w="28924" h="16031" extrusionOk="0">
                <a:moveTo>
                  <a:pt x="22997" y="0"/>
                </a:moveTo>
                <a:cubicBezTo>
                  <a:pt x="22221" y="0"/>
                  <a:pt x="21350" y="283"/>
                  <a:pt x="20387" y="939"/>
                </a:cubicBezTo>
                <a:cubicBezTo>
                  <a:pt x="15002" y="4607"/>
                  <a:pt x="13938" y="7896"/>
                  <a:pt x="11194" y="7896"/>
                </a:cubicBezTo>
                <a:cubicBezTo>
                  <a:pt x="10421" y="7896"/>
                  <a:pt x="9514" y="7635"/>
                  <a:pt x="8341" y="7048"/>
                </a:cubicBezTo>
                <a:cubicBezTo>
                  <a:pt x="7882" y="6818"/>
                  <a:pt x="7402" y="6712"/>
                  <a:pt x="6917" y="6712"/>
                </a:cubicBezTo>
                <a:cubicBezTo>
                  <a:pt x="3597" y="6712"/>
                  <a:pt x="1" y="11677"/>
                  <a:pt x="749" y="16030"/>
                </a:cubicBezTo>
                <a:lnTo>
                  <a:pt x="20024" y="16030"/>
                </a:lnTo>
                <a:cubicBezTo>
                  <a:pt x="20532" y="11755"/>
                  <a:pt x="22165" y="11429"/>
                  <a:pt x="25536" y="11093"/>
                </a:cubicBezTo>
                <a:cubicBezTo>
                  <a:pt x="28923" y="10756"/>
                  <a:pt x="27780" y="0"/>
                  <a:pt x="22997" y="0"/>
                </a:cubicBezTo>
                <a:close/>
              </a:path>
            </a:pathLst>
          </a:custGeom>
          <a:solidFill>
            <a:schemeClr val="dk2"/>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7646238" y="4353327"/>
            <a:ext cx="1527487" cy="790173"/>
          </a:xfrm>
          <a:custGeom>
            <a:avLst/>
            <a:gdLst/>
            <a:ahLst/>
            <a:cxnLst/>
            <a:rect l="l" t="t" r="r" b="b"/>
            <a:pathLst>
              <a:path w="29793" h="15412" extrusionOk="0">
                <a:moveTo>
                  <a:pt x="1" y="1"/>
                </a:moveTo>
                <a:lnTo>
                  <a:pt x="1" y="14289"/>
                </a:lnTo>
                <a:lnTo>
                  <a:pt x="2" y="14289"/>
                </a:lnTo>
                <a:cubicBezTo>
                  <a:pt x="632" y="14866"/>
                  <a:pt x="1295" y="15236"/>
                  <a:pt x="1959" y="15341"/>
                </a:cubicBezTo>
                <a:cubicBezTo>
                  <a:pt x="2265" y="15389"/>
                  <a:pt x="2550" y="15411"/>
                  <a:pt x="2818" y="15411"/>
                </a:cubicBezTo>
                <a:cubicBezTo>
                  <a:pt x="6268" y="15411"/>
                  <a:pt x="6874" y="11730"/>
                  <a:pt x="11642" y="11730"/>
                </a:cubicBezTo>
                <a:cubicBezTo>
                  <a:pt x="12241" y="11730"/>
                  <a:pt x="12906" y="11788"/>
                  <a:pt x="13651" y="11919"/>
                </a:cubicBezTo>
                <a:cubicBezTo>
                  <a:pt x="18529" y="12777"/>
                  <a:pt x="22446" y="15024"/>
                  <a:pt x="25146" y="15024"/>
                </a:cubicBezTo>
                <a:cubicBezTo>
                  <a:pt x="26392" y="15024"/>
                  <a:pt x="27378" y="14546"/>
                  <a:pt x="28080" y="13230"/>
                </a:cubicBezTo>
                <a:cubicBezTo>
                  <a:pt x="28080" y="13230"/>
                  <a:pt x="29792" y="8725"/>
                  <a:pt x="23289" y="7754"/>
                </a:cubicBezTo>
                <a:cubicBezTo>
                  <a:pt x="16788" y="6786"/>
                  <a:pt x="12509" y="6840"/>
                  <a:pt x="11083" y="910"/>
                </a:cubicBezTo>
                <a:cubicBezTo>
                  <a:pt x="11009" y="603"/>
                  <a:pt x="10924" y="301"/>
                  <a:pt x="10829" y="1"/>
                </a:cubicBez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720000" y="535000"/>
            <a:ext cx="3404700" cy="1045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1"/>
          </p:nvPr>
        </p:nvSpPr>
        <p:spPr>
          <a:xfrm>
            <a:off x="720000" y="1636150"/>
            <a:ext cx="3404700" cy="7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6"/>
          <p:cNvSpPr>
            <a:spLocks noGrp="1"/>
          </p:cNvSpPr>
          <p:nvPr>
            <p:ph type="pic" idx="2"/>
          </p:nvPr>
        </p:nvSpPr>
        <p:spPr>
          <a:xfrm>
            <a:off x="6212050" y="535000"/>
            <a:ext cx="2216700" cy="4047300"/>
          </a:xfrm>
          <a:prstGeom prst="rect">
            <a:avLst/>
          </a:prstGeom>
          <a:noFill/>
          <a:ln w="28575" cap="flat" cmpd="sng">
            <a:solidFill>
              <a:schemeClr val="lt1"/>
            </a:solidFill>
            <a:prstDash val="solid"/>
            <a:round/>
            <a:headEnd type="none" w="sm" len="sm"/>
            <a:tailEnd type="none" w="sm" len="sm"/>
          </a:ln>
          <a:effectLst>
            <a:outerShdw blurRad="57150" dist="19050" dir="5400000" algn="bl" rotWithShape="0">
              <a:schemeClr val="dk1">
                <a:alpha val="50000"/>
              </a:schemeClr>
            </a:outerShdw>
          </a:effectLst>
        </p:spPr>
      </p:sp>
      <p:sp>
        <p:nvSpPr>
          <p:cNvPr id="119" name="Google Shape;119;p16"/>
          <p:cNvSpPr>
            <a:spLocks noGrp="1"/>
          </p:cNvSpPr>
          <p:nvPr>
            <p:ph type="pic" idx="3"/>
          </p:nvPr>
        </p:nvSpPr>
        <p:spPr>
          <a:xfrm>
            <a:off x="715100" y="2645286"/>
            <a:ext cx="2346900" cy="1937100"/>
          </a:xfrm>
          <a:prstGeom prst="rect">
            <a:avLst/>
          </a:prstGeom>
          <a:noFill/>
          <a:ln w="28575" cap="flat" cmpd="sng">
            <a:solidFill>
              <a:schemeClr val="lt1"/>
            </a:solidFill>
            <a:prstDash val="solid"/>
            <a:round/>
            <a:headEnd type="none" w="sm" len="sm"/>
            <a:tailEnd type="none" w="sm" len="sm"/>
          </a:ln>
          <a:effectLst>
            <a:outerShdw blurRad="57150" dist="19050" dir="5400000" algn="bl" rotWithShape="0">
              <a:schemeClr val="dk1">
                <a:alpha val="50000"/>
              </a:schemeClr>
            </a:outerShdw>
          </a:effectLst>
        </p:spPr>
      </p:sp>
      <p:sp>
        <p:nvSpPr>
          <p:cNvPr id="120" name="Google Shape;120;p16"/>
          <p:cNvSpPr>
            <a:spLocks noGrp="1"/>
          </p:cNvSpPr>
          <p:nvPr>
            <p:ph type="pic" idx="4"/>
          </p:nvPr>
        </p:nvSpPr>
        <p:spPr>
          <a:xfrm>
            <a:off x="3260007" y="2645260"/>
            <a:ext cx="2775900" cy="1937100"/>
          </a:xfrm>
          <a:prstGeom prst="rect">
            <a:avLst/>
          </a:prstGeom>
          <a:noFill/>
          <a:ln w="28575" cap="flat" cmpd="sng">
            <a:solidFill>
              <a:schemeClr val="lt1"/>
            </a:solidFill>
            <a:prstDash val="solid"/>
            <a:round/>
            <a:headEnd type="none" w="sm" len="sm"/>
            <a:tailEnd type="none" w="sm" len="sm"/>
          </a:ln>
          <a:effectLst>
            <a:outerShdw blurRad="57150" dist="19050" dir="5400000" algn="bl" rotWithShape="0">
              <a:schemeClr val="dk1">
                <a:alpha val="50000"/>
              </a:schemeClr>
            </a:outerShdw>
          </a:effectLst>
        </p:spPr>
      </p:sp>
      <p:sp>
        <p:nvSpPr>
          <p:cNvPr id="121" name="Google Shape;121;p16"/>
          <p:cNvSpPr>
            <a:spLocks noGrp="1"/>
          </p:cNvSpPr>
          <p:nvPr>
            <p:ph type="pic" idx="5"/>
          </p:nvPr>
        </p:nvSpPr>
        <p:spPr>
          <a:xfrm>
            <a:off x="4300850" y="535000"/>
            <a:ext cx="1735200" cy="1937100"/>
          </a:xfrm>
          <a:prstGeom prst="rect">
            <a:avLst/>
          </a:prstGeom>
          <a:noFill/>
          <a:ln w="28575" cap="flat" cmpd="sng">
            <a:solidFill>
              <a:schemeClr val="lt1"/>
            </a:solidFill>
            <a:prstDash val="solid"/>
            <a:round/>
            <a:headEnd type="none" w="sm" len="sm"/>
            <a:tailEnd type="none" w="sm" len="sm"/>
          </a:ln>
          <a:effectLst>
            <a:outerShdw blurRad="57150" dist="19050" dir="5400000" algn="bl" rotWithShape="0">
              <a:schemeClr val="dk1">
                <a:alpha val="50000"/>
              </a:schemeClr>
            </a:outerShdw>
          </a:effectLst>
        </p:spPr>
      </p:sp>
      <p:sp>
        <p:nvSpPr>
          <p:cNvPr id="122" name="Google Shape;122;p16"/>
          <p:cNvSpPr/>
          <p:nvPr/>
        </p:nvSpPr>
        <p:spPr>
          <a:xfrm flipH="1">
            <a:off x="1294064" y="4146608"/>
            <a:ext cx="2477957" cy="996900"/>
          </a:xfrm>
          <a:custGeom>
            <a:avLst/>
            <a:gdLst/>
            <a:ahLst/>
            <a:cxnLst/>
            <a:rect l="l" t="t" r="r" b="b"/>
            <a:pathLst>
              <a:path w="36359" h="19998" extrusionOk="0">
                <a:moveTo>
                  <a:pt x="8745" y="1"/>
                </a:moveTo>
                <a:cubicBezTo>
                  <a:pt x="8144" y="1"/>
                  <a:pt x="7730" y="86"/>
                  <a:pt x="7651" y="107"/>
                </a:cubicBezTo>
                <a:cubicBezTo>
                  <a:pt x="0" y="2193"/>
                  <a:pt x="643" y="13231"/>
                  <a:pt x="4106" y="19996"/>
                </a:cubicBezTo>
                <a:lnTo>
                  <a:pt x="36359" y="19996"/>
                </a:lnTo>
                <a:cubicBezTo>
                  <a:pt x="36329" y="16202"/>
                  <a:pt x="33868" y="13759"/>
                  <a:pt x="30638" y="13759"/>
                </a:cubicBezTo>
                <a:cubicBezTo>
                  <a:pt x="29321" y="13759"/>
                  <a:pt x="27876" y="14165"/>
                  <a:pt x="26415" y="15051"/>
                </a:cubicBezTo>
                <a:cubicBezTo>
                  <a:pt x="24883" y="15980"/>
                  <a:pt x="23562" y="16390"/>
                  <a:pt x="22414" y="16390"/>
                </a:cubicBezTo>
                <a:cubicBezTo>
                  <a:pt x="18346" y="16390"/>
                  <a:pt x="16457" y="11251"/>
                  <a:pt x="15123" y="5867"/>
                </a:cubicBezTo>
                <a:cubicBezTo>
                  <a:pt x="13848" y="725"/>
                  <a:pt x="10499" y="1"/>
                  <a:pt x="8745" y="1"/>
                </a:cubicBezTo>
                <a:close/>
                <a:moveTo>
                  <a:pt x="36359" y="19996"/>
                </a:moveTo>
                <a:lnTo>
                  <a:pt x="36359" y="19996"/>
                </a:lnTo>
                <a:cubicBezTo>
                  <a:pt x="36359" y="19996"/>
                  <a:pt x="36359" y="19997"/>
                  <a:pt x="36359" y="19997"/>
                </a:cubicBezTo>
                <a:lnTo>
                  <a:pt x="36359" y="19996"/>
                </a:lnTo>
                <a:close/>
              </a:path>
            </a:pathLst>
          </a:custGeom>
          <a:solidFill>
            <a:schemeClr val="dk2"/>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rot="-7593893">
            <a:off x="-779277" y="12415"/>
            <a:ext cx="2162544" cy="1291834"/>
          </a:xfrm>
          <a:custGeom>
            <a:avLst/>
            <a:gdLst/>
            <a:ahLst/>
            <a:cxnLst/>
            <a:rect l="l" t="t" r="r" b="b"/>
            <a:pathLst>
              <a:path w="37076" h="22148" extrusionOk="0">
                <a:moveTo>
                  <a:pt x="26976" y="1"/>
                </a:moveTo>
                <a:cubicBezTo>
                  <a:pt x="23527" y="1"/>
                  <a:pt x="22920" y="3682"/>
                  <a:pt x="18153" y="3682"/>
                </a:cubicBezTo>
                <a:cubicBezTo>
                  <a:pt x="17553" y="3682"/>
                  <a:pt x="16888" y="3624"/>
                  <a:pt x="16144" y="3493"/>
                </a:cubicBezTo>
                <a:cubicBezTo>
                  <a:pt x="11265" y="2635"/>
                  <a:pt x="7348" y="389"/>
                  <a:pt x="4649" y="389"/>
                </a:cubicBezTo>
                <a:cubicBezTo>
                  <a:pt x="3402" y="389"/>
                  <a:pt x="2416" y="867"/>
                  <a:pt x="1713" y="2182"/>
                </a:cubicBezTo>
                <a:cubicBezTo>
                  <a:pt x="1713" y="2182"/>
                  <a:pt x="1" y="6687"/>
                  <a:pt x="6504" y="7658"/>
                </a:cubicBezTo>
                <a:cubicBezTo>
                  <a:pt x="13005" y="8626"/>
                  <a:pt x="17284" y="8572"/>
                  <a:pt x="18710" y="14502"/>
                </a:cubicBezTo>
                <a:cubicBezTo>
                  <a:pt x="19711" y="18661"/>
                  <a:pt x="22731" y="22148"/>
                  <a:pt x="26412" y="22148"/>
                </a:cubicBezTo>
                <a:cubicBezTo>
                  <a:pt x="27980" y="22148"/>
                  <a:pt x="29668" y="21515"/>
                  <a:pt x="31372" y="20033"/>
                </a:cubicBezTo>
                <a:cubicBezTo>
                  <a:pt x="37076" y="15071"/>
                  <a:pt x="32569" y="813"/>
                  <a:pt x="27835" y="71"/>
                </a:cubicBezTo>
                <a:cubicBezTo>
                  <a:pt x="27530" y="23"/>
                  <a:pt x="27244" y="1"/>
                  <a:pt x="26976" y="1"/>
                </a:cubicBezTo>
                <a:close/>
              </a:path>
            </a:pathLst>
          </a:custGeom>
          <a:solidFill>
            <a:schemeClr val="dk2"/>
          </a:solidFill>
          <a:ln>
            <a:noFill/>
          </a:ln>
          <a:effectLst>
            <a:outerShdw blurRad="128588" dist="19050" dir="426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5400000" flipH="1">
            <a:off x="-514416" y="1074491"/>
            <a:ext cx="1712145" cy="688831"/>
          </a:xfrm>
          <a:custGeom>
            <a:avLst/>
            <a:gdLst/>
            <a:ahLst/>
            <a:cxnLst/>
            <a:rect l="l" t="t" r="r" b="b"/>
            <a:pathLst>
              <a:path w="36359" h="19998" extrusionOk="0">
                <a:moveTo>
                  <a:pt x="8745" y="1"/>
                </a:moveTo>
                <a:cubicBezTo>
                  <a:pt x="8144" y="1"/>
                  <a:pt x="7730" y="86"/>
                  <a:pt x="7651" y="107"/>
                </a:cubicBezTo>
                <a:cubicBezTo>
                  <a:pt x="0" y="2193"/>
                  <a:pt x="643" y="13231"/>
                  <a:pt x="4106" y="19996"/>
                </a:cubicBezTo>
                <a:lnTo>
                  <a:pt x="36359" y="19996"/>
                </a:lnTo>
                <a:cubicBezTo>
                  <a:pt x="36329" y="16202"/>
                  <a:pt x="33868" y="13759"/>
                  <a:pt x="30638" y="13759"/>
                </a:cubicBezTo>
                <a:cubicBezTo>
                  <a:pt x="29321" y="13759"/>
                  <a:pt x="27876" y="14165"/>
                  <a:pt x="26415" y="15051"/>
                </a:cubicBezTo>
                <a:cubicBezTo>
                  <a:pt x="24883" y="15980"/>
                  <a:pt x="23562" y="16390"/>
                  <a:pt x="22414" y="16390"/>
                </a:cubicBezTo>
                <a:cubicBezTo>
                  <a:pt x="18346" y="16390"/>
                  <a:pt x="16457" y="11251"/>
                  <a:pt x="15123" y="5867"/>
                </a:cubicBezTo>
                <a:cubicBezTo>
                  <a:pt x="13848" y="725"/>
                  <a:pt x="10499" y="1"/>
                  <a:pt x="8745" y="1"/>
                </a:cubicBezTo>
                <a:close/>
                <a:moveTo>
                  <a:pt x="36359" y="19996"/>
                </a:moveTo>
                <a:lnTo>
                  <a:pt x="36359" y="19996"/>
                </a:lnTo>
                <a:cubicBezTo>
                  <a:pt x="36359" y="19996"/>
                  <a:pt x="36359" y="19997"/>
                  <a:pt x="36359" y="19997"/>
                </a:cubicBezTo>
                <a:lnTo>
                  <a:pt x="36359" y="19996"/>
                </a:ln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159844" y="148050"/>
            <a:ext cx="8824313" cy="4847400"/>
          </a:xfrm>
          <a:custGeom>
            <a:avLst/>
            <a:gdLst/>
            <a:ahLst/>
            <a:cxnLst/>
            <a:rect l="l" t="t" r="r" b="b"/>
            <a:pathLst>
              <a:path w="132145" h="70395" extrusionOk="0">
                <a:moveTo>
                  <a:pt x="131275" y="872"/>
                </a:moveTo>
                <a:lnTo>
                  <a:pt x="131275" y="69524"/>
                </a:lnTo>
                <a:lnTo>
                  <a:pt x="872" y="69524"/>
                </a:lnTo>
                <a:lnTo>
                  <a:pt x="872" y="872"/>
                </a:lnTo>
                <a:close/>
                <a:moveTo>
                  <a:pt x="0" y="0"/>
                </a:moveTo>
                <a:lnTo>
                  <a:pt x="0" y="70394"/>
                </a:lnTo>
                <a:lnTo>
                  <a:pt x="132145" y="70394"/>
                </a:lnTo>
                <a:lnTo>
                  <a:pt x="132145" y="0"/>
                </a:lnTo>
                <a:close/>
              </a:path>
            </a:pathLst>
          </a:custGeom>
          <a:solidFill>
            <a:schemeClr val="lt1"/>
          </a:solidFill>
          <a:ln>
            <a:noFill/>
          </a:ln>
          <a:effectLst>
            <a:outerShdw blurRad="85725" dist="38100" dir="76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8" name="Google Shape;148;p19"/>
          <p:cNvSpPr txBox="1">
            <a:spLocks noGrp="1"/>
          </p:cNvSpPr>
          <p:nvPr>
            <p:ph type="subTitle" idx="1"/>
          </p:nvPr>
        </p:nvSpPr>
        <p:spPr>
          <a:xfrm>
            <a:off x="974405" y="2808425"/>
            <a:ext cx="2048400" cy="17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9" name="Google Shape;149;p19"/>
          <p:cNvSpPr txBox="1">
            <a:spLocks noGrp="1"/>
          </p:cNvSpPr>
          <p:nvPr>
            <p:ph type="subTitle" idx="2"/>
          </p:nvPr>
        </p:nvSpPr>
        <p:spPr>
          <a:xfrm>
            <a:off x="3548096" y="2808423"/>
            <a:ext cx="2048100" cy="17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0" name="Google Shape;150;p19"/>
          <p:cNvSpPr txBox="1">
            <a:spLocks noGrp="1"/>
          </p:cNvSpPr>
          <p:nvPr>
            <p:ph type="subTitle" idx="3"/>
          </p:nvPr>
        </p:nvSpPr>
        <p:spPr>
          <a:xfrm>
            <a:off x="6121487" y="2808423"/>
            <a:ext cx="2045700" cy="17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1" name="Google Shape;151;p19"/>
          <p:cNvSpPr txBox="1">
            <a:spLocks noGrp="1"/>
          </p:cNvSpPr>
          <p:nvPr>
            <p:ph type="subTitle" idx="4"/>
          </p:nvPr>
        </p:nvSpPr>
        <p:spPr>
          <a:xfrm>
            <a:off x="974405" y="1999756"/>
            <a:ext cx="2045700" cy="728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52" name="Google Shape;152;p19"/>
          <p:cNvSpPr txBox="1">
            <a:spLocks noGrp="1"/>
          </p:cNvSpPr>
          <p:nvPr>
            <p:ph type="subTitle" idx="5"/>
          </p:nvPr>
        </p:nvSpPr>
        <p:spPr>
          <a:xfrm>
            <a:off x="3546750" y="1999756"/>
            <a:ext cx="2048100" cy="728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53" name="Google Shape;153;p19"/>
          <p:cNvSpPr txBox="1">
            <a:spLocks noGrp="1"/>
          </p:cNvSpPr>
          <p:nvPr>
            <p:ph type="subTitle" idx="6"/>
          </p:nvPr>
        </p:nvSpPr>
        <p:spPr>
          <a:xfrm>
            <a:off x="6121495" y="1999756"/>
            <a:ext cx="2048100" cy="728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54" name="Google Shape;154;p19"/>
          <p:cNvSpPr/>
          <p:nvPr/>
        </p:nvSpPr>
        <p:spPr>
          <a:xfrm rot="10800000" flipH="1">
            <a:off x="6668324" y="45"/>
            <a:ext cx="1328696" cy="736424"/>
          </a:xfrm>
          <a:custGeom>
            <a:avLst/>
            <a:gdLst/>
            <a:ahLst/>
            <a:cxnLst/>
            <a:rect l="l" t="t" r="r" b="b"/>
            <a:pathLst>
              <a:path w="28924" h="16031" extrusionOk="0">
                <a:moveTo>
                  <a:pt x="22997" y="0"/>
                </a:moveTo>
                <a:cubicBezTo>
                  <a:pt x="22221" y="0"/>
                  <a:pt x="21350" y="283"/>
                  <a:pt x="20387" y="939"/>
                </a:cubicBezTo>
                <a:cubicBezTo>
                  <a:pt x="15002" y="4607"/>
                  <a:pt x="13938" y="7896"/>
                  <a:pt x="11194" y="7896"/>
                </a:cubicBezTo>
                <a:cubicBezTo>
                  <a:pt x="10421" y="7896"/>
                  <a:pt x="9514" y="7635"/>
                  <a:pt x="8341" y="7048"/>
                </a:cubicBezTo>
                <a:cubicBezTo>
                  <a:pt x="7882" y="6818"/>
                  <a:pt x="7402" y="6712"/>
                  <a:pt x="6917" y="6712"/>
                </a:cubicBezTo>
                <a:cubicBezTo>
                  <a:pt x="3597" y="6712"/>
                  <a:pt x="1" y="11677"/>
                  <a:pt x="749" y="16030"/>
                </a:cubicBezTo>
                <a:lnTo>
                  <a:pt x="20024" y="16030"/>
                </a:lnTo>
                <a:cubicBezTo>
                  <a:pt x="20532" y="11755"/>
                  <a:pt x="22165" y="11429"/>
                  <a:pt x="25536" y="11093"/>
                </a:cubicBezTo>
                <a:cubicBezTo>
                  <a:pt x="28923" y="10756"/>
                  <a:pt x="27780" y="0"/>
                  <a:pt x="22997" y="0"/>
                </a:cubicBezTo>
                <a:close/>
              </a:path>
            </a:pathLst>
          </a:custGeom>
          <a:solidFill>
            <a:schemeClr val="dk2"/>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9"/>
          <p:cNvSpPr/>
          <p:nvPr/>
        </p:nvSpPr>
        <p:spPr>
          <a:xfrm>
            <a:off x="-298725" y="4192668"/>
            <a:ext cx="1746505" cy="960654"/>
          </a:xfrm>
          <a:custGeom>
            <a:avLst/>
            <a:gdLst/>
            <a:ahLst/>
            <a:cxnLst/>
            <a:rect l="l" t="t" r="r" b="b"/>
            <a:pathLst>
              <a:path w="36359" h="19998" extrusionOk="0">
                <a:moveTo>
                  <a:pt x="8745" y="1"/>
                </a:moveTo>
                <a:cubicBezTo>
                  <a:pt x="8144" y="1"/>
                  <a:pt x="7730" y="86"/>
                  <a:pt x="7651" y="107"/>
                </a:cubicBezTo>
                <a:cubicBezTo>
                  <a:pt x="0" y="2193"/>
                  <a:pt x="643" y="13231"/>
                  <a:pt x="4106" y="19996"/>
                </a:cubicBezTo>
                <a:lnTo>
                  <a:pt x="36359" y="19996"/>
                </a:lnTo>
                <a:cubicBezTo>
                  <a:pt x="36329" y="16202"/>
                  <a:pt x="33868" y="13759"/>
                  <a:pt x="30638" y="13759"/>
                </a:cubicBezTo>
                <a:cubicBezTo>
                  <a:pt x="29321" y="13759"/>
                  <a:pt x="27876" y="14165"/>
                  <a:pt x="26415" y="15051"/>
                </a:cubicBezTo>
                <a:cubicBezTo>
                  <a:pt x="24883" y="15980"/>
                  <a:pt x="23562" y="16390"/>
                  <a:pt x="22414" y="16390"/>
                </a:cubicBezTo>
                <a:cubicBezTo>
                  <a:pt x="18346" y="16390"/>
                  <a:pt x="16457" y="11251"/>
                  <a:pt x="15123" y="5867"/>
                </a:cubicBezTo>
                <a:cubicBezTo>
                  <a:pt x="13848" y="725"/>
                  <a:pt x="10499" y="1"/>
                  <a:pt x="8745" y="1"/>
                </a:cubicBezTo>
                <a:close/>
                <a:moveTo>
                  <a:pt x="36359" y="19996"/>
                </a:moveTo>
                <a:lnTo>
                  <a:pt x="36359" y="19996"/>
                </a:lnTo>
                <a:cubicBezTo>
                  <a:pt x="36359" y="19996"/>
                  <a:pt x="36359" y="19997"/>
                  <a:pt x="36359" y="19997"/>
                </a:cubicBezTo>
                <a:lnTo>
                  <a:pt x="36359" y="19996"/>
                </a:lnTo>
                <a:close/>
              </a:path>
            </a:pathLst>
          </a:custGeom>
          <a:solidFill>
            <a:schemeClr val="dk2"/>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9"/>
          <p:cNvSpPr/>
          <p:nvPr/>
        </p:nvSpPr>
        <p:spPr>
          <a:xfrm>
            <a:off x="159888" y="148050"/>
            <a:ext cx="8824313" cy="4847400"/>
          </a:xfrm>
          <a:custGeom>
            <a:avLst/>
            <a:gdLst/>
            <a:ahLst/>
            <a:cxnLst/>
            <a:rect l="l" t="t" r="r" b="b"/>
            <a:pathLst>
              <a:path w="132145" h="70395" extrusionOk="0">
                <a:moveTo>
                  <a:pt x="131275" y="872"/>
                </a:moveTo>
                <a:lnTo>
                  <a:pt x="131275" y="69524"/>
                </a:lnTo>
                <a:lnTo>
                  <a:pt x="872" y="69524"/>
                </a:lnTo>
                <a:lnTo>
                  <a:pt x="872" y="872"/>
                </a:lnTo>
                <a:close/>
                <a:moveTo>
                  <a:pt x="0" y="0"/>
                </a:moveTo>
                <a:lnTo>
                  <a:pt x="0" y="70394"/>
                </a:lnTo>
                <a:lnTo>
                  <a:pt x="132145" y="70394"/>
                </a:lnTo>
                <a:lnTo>
                  <a:pt x="132145" y="0"/>
                </a:lnTo>
                <a:close/>
              </a:path>
            </a:pathLst>
          </a:custGeom>
          <a:solidFill>
            <a:schemeClr val="lt1"/>
          </a:solidFill>
          <a:ln>
            <a:noFill/>
          </a:ln>
          <a:effectLst>
            <a:outerShdw blurRad="85725" dist="38100" dir="76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rot="10800000">
            <a:off x="7116348" y="12"/>
            <a:ext cx="2027651" cy="1115288"/>
          </a:xfrm>
          <a:custGeom>
            <a:avLst/>
            <a:gdLst/>
            <a:ahLst/>
            <a:cxnLst/>
            <a:rect l="l" t="t" r="r" b="b"/>
            <a:pathLst>
              <a:path w="36359" h="19998" extrusionOk="0">
                <a:moveTo>
                  <a:pt x="8745" y="1"/>
                </a:moveTo>
                <a:cubicBezTo>
                  <a:pt x="8144" y="1"/>
                  <a:pt x="7730" y="86"/>
                  <a:pt x="7651" y="107"/>
                </a:cubicBezTo>
                <a:cubicBezTo>
                  <a:pt x="0" y="2193"/>
                  <a:pt x="643" y="13231"/>
                  <a:pt x="4106" y="19996"/>
                </a:cubicBezTo>
                <a:lnTo>
                  <a:pt x="36359" y="19996"/>
                </a:lnTo>
                <a:cubicBezTo>
                  <a:pt x="36329" y="16202"/>
                  <a:pt x="33868" y="13759"/>
                  <a:pt x="30638" y="13759"/>
                </a:cubicBezTo>
                <a:cubicBezTo>
                  <a:pt x="29321" y="13759"/>
                  <a:pt x="27876" y="14165"/>
                  <a:pt x="26415" y="15051"/>
                </a:cubicBezTo>
                <a:cubicBezTo>
                  <a:pt x="24883" y="15980"/>
                  <a:pt x="23562" y="16390"/>
                  <a:pt x="22414" y="16390"/>
                </a:cubicBezTo>
                <a:cubicBezTo>
                  <a:pt x="18346" y="16390"/>
                  <a:pt x="16457" y="11251"/>
                  <a:pt x="15123" y="5867"/>
                </a:cubicBezTo>
                <a:cubicBezTo>
                  <a:pt x="13848" y="725"/>
                  <a:pt x="10499" y="1"/>
                  <a:pt x="8745" y="1"/>
                </a:cubicBezTo>
                <a:close/>
                <a:moveTo>
                  <a:pt x="36359" y="19996"/>
                </a:moveTo>
                <a:lnTo>
                  <a:pt x="36359" y="19996"/>
                </a:lnTo>
                <a:cubicBezTo>
                  <a:pt x="36359" y="19996"/>
                  <a:pt x="36359" y="19997"/>
                  <a:pt x="36359" y="19997"/>
                </a:cubicBezTo>
                <a:lnTo>
                  <a:pt x="36359" y="19996"/>
                </a:ln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0" name="Google Shape;160;p20"/>
          <p:cNvSpPr txBox="1">
            <a:spLocks noGrp="1"/>
          </p:cNvSpPr>
          <p:nvPr>
            <p:ph type="subTitle" idx="1"/>
          </p:nvPr>
        </p:nvSpPr>
        <p:spPr>
          <a:xfrm>
            <a:off x="1357095" y="1338025"/>
            <a:ext cx="31368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61" name="Google Shape;161;p20"/>
          <p:cNvSpPr txBox="1">
            <a:spLocks noGrp="1"/>
          </p:cNvSpPr>
          <p:nvPr>
            <p:ph type="subTitle" idx="2"/>
          </p:nvPr>
        </p:nvSpPr>
        <p:spPr>
          <a:xfrm>
            <a:off x="1357096" y="1863923"/>
            <a:ext cx="31368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2" name="Google Shape;162;p20"/>
          <p:cNvSpPr txBox="1">
            <a:spLocks noGrp="1"/>
          </p:cNvSpPr>
          <p:nvPr>
            <p:ph type="subTitle" idx="3"/>
          </p:nvPr>
        </p:nvSpPr>
        <p:spPr>
          <a:xfrm>
            <a:off x="5296289" y="1863923"/>
            <a:ext cx="31368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 name="Google Shape;163;p20"/>
          <p:cNvSpPr txBox="1">
            <a:spLocks noGrp="1"/>
          </p:cNvSpPr>
          <p:nvPr>
            <p:ph type="subTitle" idx="4"/>
          </p:nvPr>
        </p:nvSpPr>
        <p:spPr>
          <a:xfrm>
            <a:off x="1357096" y="3581003"/>
            <a:ext cx="31368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 name="Google Shape;164;p20"/>
          <p:cNvSpPr txBox="1">
            <a:spLocks noGrp="1"/>
          </p:cNvSpPr>
          <p:nvPr>
            <p:ph type="subTitle" idx="5"/>
          </p:nvPr>
        </p:nvSpPr>
        <p:spPr>
          <a:xfrm>
            <a:off x="5296289" y="3581003"/>
            <a:ext cx="31368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5" name="Google Shape;165;p20"/>
          <p:cNvSpPr txBox="1">
            <a:spLocks noGrp="1"/>
          </p:cNvSpPr>
          <p:nvPr>
            <p:ph type="subTitle" idx="6"/>
          </p:nvPr>
        </p:nvSpPr>
        <p:spPr>
          <a:xfrm>
            <a:off x="1357095" y="3055105"/>
            <a:ext cx="31368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66" name="Google Shape;166;p20"/>
          <p:cNvSpPr txBox="1">
            <a:spLocks noGrp="1"/>
          </p:cNvSpPr>
          <p:nvPr>
            <p:ph type="subTitle" idx="7"/>
          </p:nvPr>
        </p:nvSpPr>
        <p:spPr>
          <a:xfrm>
            <a:off x="5296287" y="1338025"/>
            <a:ext cx="31368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67" name="Google Shape;167;p20"/>
          <p:cNvSpPr txBox="1">
            <a:spLocks noGrp="1"/>
          </p:cNvSpPr>
          <p:nvPr>
            <p:ph type="subTitle" idx="8"/>
          </p:nvPr>
        </p:nvSpPr>
        <p:spPr>
          <a:xfrm>
            <a:off x="5296287" y="3055105"/>
            <a:ext cx="31368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Raleway"/>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68" name="Google Shape;168;p20"/>
          <p:cNvSpPr/>
          <p:nvPr/>
        </p:nvSpPr>
        <p:spPr>
          <a:xfrm rot="-5400000" flipH="1">
            <a:off x="8032250" y="840675"/>
            <a:ext cx="1433329" cy="794416"/>
          </a:xfrm>
          <a:custGeom>
            <a:avLst/>
            <a:gdLst/>
            <a:ahLst/>
            <a:cxnLst/>
            <a:rect l="l" t="t" r="r" b="b"/>
            <a:pathLst>
              <a:path w="28924" h="16031" extrusionOk="0">
                <a:moveTo>
                  <a:pt x="22997" y="0"/>
                </a:moveTo>
                <a:cubicBezTo>
                  <a:pt x="22221" y="0"/>
                  <a:pt x="21350" y="283"/>
                  <a:pt x="20387" y="939"/>
                </a:cubicBezTo>
                <a:cubicBezTo>
                  <a:pt x="15002" y="4607"/>
                  <a:pt x="13938" y="7896"/>
                  <a:pt x="11194" y="7896"/>
                </a:cubicBezTo>
                <a:cubicBezTo>
                  <a:pt x="10421" y="7896"/>
                  <a:pt x="9514" y="7635"/>
                  <a:pt x="8341" y="7048"/>
                </a:cubicBezTo>
                <a:cubicBezTo>
                  <a:pt x="7882" y="6818"/>
                  <a:pt x="7402" y="6712"/>
                  <a:pt x="6917" y="6712"/>
                </a:cubicBezTo>
                <a:cubicBezTo>
                  <a:pt x="3597" y="6712"/>
                  <a:pt x="1" y="11677"/>
                  <a:pt x="749" y="16030"/>
                </a:cubicBezTo>
                <a:lnTo>
                  <a:pt x="20024" y="16030"/>
                </a:lnTo>
                <a:cubicBezTo>
                  <a:pt x="20532" y="11755"/>
                  <a:pt x="22165" y="11429"/>
                  <a:pt x="25536" y="11093"/>
                </a:cubicBezTo>
                <a:cubicBezTo>
                  <a:pt x="28923" y="10756"/>
                  <a:pt x="27780" y="0"/>
                  <a:pt x="22997" y="0"/>
                </a:cubicBezTo>
                <a:close/>
              </a:path>
            </a:pathLst>
          </a:custGeom>
          <a:solidFill>
            <a:schemeClr val="dk2"/>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rot="5400000">
            <a:off x="7985170" y="368645"/>
            <a:ext cx="1527487" cy="790173"/>
          </a:xfrm>
          <a:custGeom>
            <a:avLst/>
            <a:gdLst/>
            <a:ahLst/>
            <a:cxnLst/>
            <a:rect l="l" t="t" r="r" b="b"/>
            <a:pathLst>
              <a:path w="29793" h="15412" extrusionOk="0">
                <a:moveTo>
                  <a:pt x="1" y="1"/>
                </a:moveTo>
                <a:lnTo>
                  <a:pt x="1" y="14289"/>
                </a:lnTo>
                <a:lnTo>
                  <a:pt x="2" y="14289"/>
                </a:lnTo>
                <a:cubicBezTo>
                  <a:pt x="632" y="14866"/>
                  <a:pt x="1295" y="15236"/>
                  <a:pt x="1959" y="15341"/>
                </a:cubicBezTo>
                <a:cubicBezTo>
                  <a:pt x="2265" y="15389"/>
                  <a:pt x="2550" y="15411"/>
                  <a:pt x="2818" y="15411"/>
                </a:cubicBezTo>
                <a:cubicBezTo>
                  <a:pt x="6268" y="15411"/>
                  <a:pt x="6874" y="11730"/>
                  <a:pt x="11642" y="11730"/>
                </a:cubicBezTo>
                <a:cubicBezTo>
                  <a:pt x="12241" y="11730"/>
                  <a:pt x="12906" y="11788"/>
                  <a:pt x="13651" y="11919"/>
                </a:cubicBezTo>
                <a:cubicBezTo>
                  <a:pt x="18529" y="12777"/>
                  <a:pt x="22446" y="15024"/>
                  <a:pt x="25146" y="15024"/>
                </a:cubicBezTo>
                <a:cubicBezTo>
                  <a:pt x="26392" y="15024"/>
                  <a:pt x="27378" y="14546"/>
                  <a:pt x="28080" y="13230"/>
                </a:cubicBezTo>
                <a:cubicBezTo>
                  <a:pt x="28080" y="13230"/>
                  <a:pt x="29792" y="8725"/>
                  <a:pt x="23289" y="7754"/>
                </a:cubicBezTo>
                <a:cubicBezTo>
                  <a:pt x="16788" y="6786"/>
                  <a:pt x="12509" y="6840"/>
                  <a:pt x="11083" y="910"/>
                </a:cubicBezTo>
                <a:cubicBezTo>
                  <a:pt x="11009" y="603"/>
                  <a:pt x="10924" y="301"/>
                  <a:pt x="10829" y="1"/>
                </a:cubicBez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a:off x="159888" y="148050"/>
            <a:ext cx="8824313" cy="4847400"/>
          </a:xfrm>
          <a:custGeom>
            <a:avLst/>
            <a:gdLst/>
            <a:ahLst/>
            <a:cxnLst/>
            <a:rect l="l" t="t" r="r" b="b"/>
            <a:pathLst>
              <a:path w="132145" h="70395" extrusionOk="0">
                <a:moveTo>
                  <a:pt x="131275" y="872"/>
                </a:moveTo>
                <a:lnTo>
                  <a:pt x="131275" y="69524"/>
                </a:lnTo>
                <a:lnTo>
                  <a:pt x="872" y="69524"/>
                </a:lnTo>
                <a:lnTo>
                  <a:pt x="872" y="872"/>
                </a:lnTo>
                <a:close/>
                <a:moveTo>
                  <a:pt x="0" y="0"/>
                </a:moveTo>
                <a:lnTo>
                  <a:pt x="0" y="70394"/>
                </a:lnTo>
                <a:lnTo>
                  <a:pt x="132145" y="70394"/>
                </a:lnTo>
                <a:lnTo>
                  <a:pt x="132145" y="0"/>
                </a:lnTo>
                <a:close/>
              </a:path>
            </a:pathLst>
          </a:custGeom>
          <a:solidFill>
            <a:schemeClr val="lt1"/>
          </a:solidFill>
          <a:ln>
            <a:noFill/>
          </a:ln>
          <a:effectLst>
            <a:outerShdw blurRad="85725" dist="38100" dir="76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rot="5400000">
            <a:off x="-277450" y="456391"/>
            <a:ext cx="1244817" cy="689934"/>
          </a:xfrm>
          <a:custGeom>
            <a:avLst/>
            <a:gdLst/>
            <a:ahLst/>
            <a:cxnLst/>
            <a:rect l="l" t="t" r="r" b="b"/>
            <a:pathLst>
              <a:path w="28924" h="16031" extrusionOk="0">
                <a:moveTo>
                  <a:pt x="22997" y="0"/>
                </a:moveTo>
                <a:cubicBezTo>
                  <a:pt x="22221" y="0"/>
                  <a:pt x="21350" y="283"/>
                  <a:pt x="20387" y="939"/>
                </a:cubicBezTo>
                <a:cubicBezTo>
                  <a:pt x="15002" y="4607"/>
                  <a:pt x="13938" y="7896"/>
                  <a:pt x="11194" y="7896"/>
                </a:cubicBezTo>
                <a:cubicBezTo>
                  <a:pt x="10421" y="7896"/>
                  <a:pt x="9514" y="7635"/>
                  <a:pt x="8341" y="7048"/>
                </a:cubicBezTo>
                <a:cubicBezTo>
                  <a:pt x="7882" y="6818"/>
                  <a:pt x="7402" y="6712"/>
                  <a:pt x="6917" y="6712"/>
                </a:cubicBezTo>
                <a:cubicBezTo>
                  <a:pt x="3597" y="6712"/>
                  <a:pt x="1" y="11677"/>
                  <a:pt x="749" y="16030"/>
                </a:cubicBezTo>
                <a:lnTo>
                  <a:pt x="20024" y="16030"/>
                </a:lnTo>
                <a:cubicBezTo>
                  <a:pt x="20532" y="11755"/>
                  <a:pt x="22165" y="11429"/>
                  <a:pt x="25536" y="11093"/>
                </a:cubicBezTo>
                <a:cubicBezTo>
                  <a:pt x="28923" y="10756"/>
                  <a:pt x="27780" y="0"/>
                  <a:pt x="22997" y="0"/>
                </a:cubicBez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72"/>
        <p:cNvGrpSpPr/>
        <p:nvPr/>
      </p:nvGrpSpPr>
      <p:grpSpPr>
        <a:xfrm>
          <a:off x="0" y="0"/>
          <a:ext cx="0" cy="0"/>
          <a:chOff x="0" y="0"/>
          <a:chExt cx="0" cy="0"/>
        </a:xfrm>
      </p:grpSpPr>
      <p:sp>
        <p:nvSpPr>
          <p:cNvPr id="173" name="Google Shape;17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4" name="Google Shape;174;p21"/>
          <p:cNvSpPr txBox="1">
            <a:spLocks noGrp="1"/>
          </p:cNvSpPr>
          <p:nvPr>
            <p:ph type="subTitle" idx="1"/>
          </p:nvPr>
        </p:nvSpPr>
        <p:spPr>
          <a:xfrm>
            <a:off x="948600" y="1756752"/>
            <a:ext cx="2084700" cy="111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5" name="Google Shape;175;p21"/>
          <p:cNvSpPr txBox="1">
            <a:spLocks noGrp="1"/>
          </p:cNvSpPr>
          <p:nvPr>
            <p:ph type="subTitle" idx="2"/>
          </p:nvPr>
        </p:nvSpPr>
        <p:spPr>
          <a:xfrm>
            <a:off x="3524999" y="1756752"/>
            <a:ext cx="2084700" cy="111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6" name="Google Shape;176;p21"/>
          <p:cNvSpPr txBox="1">
            <a:spLocks noGrp="1"/>
          </p:cNvSpPr>
          <p:nvPr>
            <p:ph type="subTitle" idx="3"/>
          </p:nvPr>
        </p:nvSpPr>
        <p:spPr>
          <a:xfrm>
            <a:off x="948600" y="3487045"/>
            <a:ext cx="2085900" cy="111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21"/>
          <p:cNvSpPr txBox="1">
            <a:spLocks noGrp="1"/>
          </p:cNvSpPr>
          <p:nvPr>
            <p:ph type="subTitle" idx="4"/>
          </p:nvPr>
        </p:nvSpPr>
        <p:spPr>
          <a:xfrm>
            <a:off x="3524999" y="3487045"/>
            <a:ext cx="2085900" cy="111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21"/>
          <p:cNvSpPr txBox="1">
            <a:spLocks noGrp="1"/>
          </p:cNvSpPr>
          <p:nvPr>
            <p:ph type="subTitle" idx="5"/>
          </p:nvPr>
        </p:nvSpPr>
        <p:spPr>
          <a:xfrm>
            <a:off x="6106311" y="1756752"/>
            <a:ext cx="2084700" cy="111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21"/>
          <p:cNvSpPr txBox="1">
            <a:spLocks noGrp="1"/>
          </p:cNvSpPr>
          <p:nvPr>
            <p:ph type="subTitle" idx="6"/>
          </p:nvPr>
        </p:nvSpPr>
        <p:spPr>
          <a:xfrm>
            <a:off x="6106311" y="3487045"/>
            <a:ext cx="2084700" cy="111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0" name="Google Shape;180;p21"/>
          <p:cNvSpPr txBox="1">
            <a:spLocks noGrp="1"/>
          </p:cNvSpPr>
          <p:nvPr>
            <p:ph type="subTitle" idx="7"/>
          </p:nvPr>
        </p:nvSpPr>
        <p:spPr>
          <a:xfrm>
            <a:off x="948600" y="1382868"/>
            <a:ext cx="2085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81" name="Google Shape;181;p21"/>
          <p:cNvSpPr txBox="1">
            <a:spLocks noGrp="1"/>
          </p:cNvSpPr>
          <p:nvPr>
            <p:ph type="subTitle" idx="8"/>
          </p:nvPr>
        </p:nvSpPr>
        <p:spPr>
          <a:xfrm>
            <a:off x="3524999" y="1382868"/>
            <a:ext cx="2085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82" name="Google Shape;182;p21"/>
          <p:cNvSpPr txBox="1">
            <a:spLocks noGrp="1"/>
          </p:cNvSpPr>
          <p:nvPr>
            <p:ph type="subTitle" idx="9"/>
          </p:nvPr>
        </p:nvSpPr>
        <p:spPr>
          <a:xfrm>
            <a:off x="6106311" y="1382868"/>
            <a:ext cx="2085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83" name="Google Shape;183;p21"/>
          <p:cNvSpPr txBox="1">
            <a:spLocks noGrp="1"/>
          </p:cNvSpPr>
          <p:nvPr>
            <p:ph type="subTitle" idx="13"/>
          </p:nvPr>
        </p:nvSpPr>
        <p:spPr>
          <a:xfrm>
            <a:off x="948600" y="3109946"/>
            <a:ext cx="2085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84" name="Google Shape;184;p21"/>
          <p:cNvSpPr txBox="1">
            <a:spLocks noGrp="1"/>
          </p:cNvSpPr>
          <p:nvPr>
            <p:ph type="subTitle" idx="14"/>
          </p:nvPr>
        </p:nvSpPr>
        <p:spPr>
          <a:xfrm>
            <a:off x="3524999" y="3109946"/>
            <a:ext cx="2085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85" name="Google Shape;185;p21"/>
          <p:cNvSpPr txBox="1">
            <a:spLocks noGrp="1"/>
          </p:cNvSpPr>
          <p:nvPr>
            <p:ph type="subTitle" idx="15"/>
          </p:nvPr>
        </p:nvSpPr>
        <p:spPr>
          <a:xfrm>
            <a:off x="6106311" y="3109946"/>
            <a:ext cx="20859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86" name="Google Shape;186;p21"/>
          <p:cNvSpPr/>
          <p:nvPr/>
        </p:nvSpPr>
        <p:spPr>
          <a:xfrm rot="7107095">
            <a:off x="-606960" y="1978085"/>
            <a:ext cx="1462210" cy="1346632"/>
          </a:xfrm>
          <a:custGeom>
            <a:avLst/>
            <a:gdLst/>
            <a:ahLst/>
            <a:cxnLst/>
            <a:rect l="l" t="t" r="r" b="b"/>
            <a:pathLst>
              <a:path w="37701" h="34721" extrusionOk="0">
                <a:moveTo>
                  <a:pt x="21097" y="0"/>
                </a:moveTo>
                <a:cubicBezTo>
                  <a:pt x="15710" y="0"/>
                  <a:pt x="13015" y="4881"/>
                  <a:pt x="16085" y="9943"/>
                </a:cubicBezTo>
                <a:cubicBezTo>
                  <a:pt x="20304" y="16902"/>
                  <a:pt x="13803" y="19524"/>
                  <a:pt x="6902" y="21236"/>
                </a:cubicBezTo>
                <a:cubicBezTo>
                  <a:pt x="1" y="22947"/>
                  <a:pt x="1057" y="28396"/>
                  <a:pt x="1142" y="28708"/>
                </a:cubicBezTo>
                <a:cubicBezTo>
                  <a:pt x="2326" y="33050"/>
                  <a:pt x="6393" y="34721"/>
                  <a:pt x="10926" y="34721"/>
                </a:cubicBezTo>
                <a:cubicBezTo>
                  <a:pt x="18838" y="34721"/>
                  <a:pt x="28170" y="29631"/>
                  <a:pt x="26067" y="24771"/>
                </a:cubicBezTo>
                <a:cubicBezTo>
                  <a:pt x="22760" y="17129"/>
                  <a:pt x="37701" y="8232"/>
                  <a:pt x="28120" y="2301"/>
                </a:cubicBezTo>
                <a:cubicBezTo>
                  <a:pt x="25509" y="685"/>
                  <a:pt x="23114" y="0"/>
                  <a:pt x="21097" y="0"/>
                </a:cubicBezTo>
                <a:close/>
              </a:path>
            </a:pathLst>
          </a:custGeom>
          <a:solidFill>
            <a:schemeClr val="lt1"/>
          </a:solidFill>
          <a:ln>
            <a:noFill/>
          </a:ln>
          <a:effectLst>
            <a:outerShdw blurRad="1714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159888" y="148050"/>
            <a:ext cx="8824313" cy="4847400"/>
          </a:xfrm>
          <a:custGeom>
            <a:avLst/>
            <a:gdLst/>
            <a:ahLst/>
            <a:cxnLst/>
            <a:rect l="l" t="t" r="r" b="b"/>
            <a:pathLst>
              <a:path w="132145" h="70395" extrusionOk="0">
                <a:moveTo>
                  <a:pt x="131275" y="872"/>
                </a:moveTo>
                <a:lnTo>
                  <a:pt x="131275" y="69524"/>
                </a:lnTo>
                <a:lnTo>
                  <a:pt x="872" y="69524"/>
                </a:lnTo>
                <a:lnTo>
                  <a:pt x="872" y="872"/>
                </a:lnTo>
                <a:close/>
                <a:moveTo>
                  <a:pt x="0" y="0"/>
                </a:moveTo>
                <a:lnTo>
                  <a:pt x="0" y="70394"/>
                </a:lnTo>
                <a:lnTo>
                  <a:pt x="132145" y="70394"/>
                </a:lnTo>
                <a:lnTo>
                  <a:pt x="132145" y="0"/>
                </a:lnTo>
                <a:close/>
              </a:path>
            </a:pathLst>
          </a:custGeom>
          <a:solidFill>
            <a:schemeClr val="lt1"/>
          </a:solidFill>
          <a:ln>
            <a:noFill/>
          </a:ln>
          <a:effectLst>
            <a:outerShdw blurRad="85725" dist="38100" dir="76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rot="5400000">
            <a:off x="8068957" y="3599872"/>
            <a:ext cx="1346417" cy="803669"/>
          </a:xfrm>
          <a:custGeom>
            <a:avLst/>
            <a:gdLst/>
            <a:ahLst/>
            <a:cxnLst/>
            <a:rect l="l" t="t" r="r" b="b"/>
            <a:pathLst>
              <a:path w="36194" h="21604" extrusionOk="0">
                <a:moveTo>
                  <a:pt x="9982" y="0"/>
                </a:moveTo>
                <a:cubicBezTo>
                  <a:pt x="10008" y="346"/>
                  <a:pt x="10046" y="660"/>
                  <a:pt x="10095" y="934"/>
                </a:cubicBezTo>
                <a:cubicBezTo>
                  <a:pt x="10779" y="4812"/>
                  <a:pt x="11406" y="6352"/>
                  <a:pt x="13973" y="10628"/>
                </a:cubicBezTo>
                <a:cubicBezTo>
                  <a:pt x="16539" y="14907"/>
                  <a:pt x="0" y="19812"/>
                  <a:pt x="9752" y="21465"/>
                </a:cubicBezTo>
                <a:cubicBezTo>
                  <a:pt x="10306" y="21559"/>
                  <a:pt x="10883" y="21604"/>
                  <a:pt x="11478" y="21604"/>
                </a:cubicBezTo>
                <a:cubicBezTo>
                  <a:pt x="21363" y="21604"/>
                  <a:pt x="36194" y="9228"/>
                  <a:pt x="31081" y="3956"/>
                </a:cubicBezTo>
                <a:cubicBezTo>
                  <a:pt x="29588" y="2416"/>
                  <a:pt x="28112" y="1924"/>
                  <a:pt x="26672" y="1924"/>
                </a:cubicBezTo>
                <a:cubicBezTo>
                  <a:pt x="24126" y="1924"/>
                  <a:pt x="21695" y="3462"/>
                  <a:pt x="19483" y="3462"/>
                </a:cubicBezTo>
                <a:cubicBezTo>
                  <a:pt x="18407" y="3462"/>
                  <a:pt x="17384" y="3098"/>
                  <a:pt x="16424" y="2018"/>
                </a:cubicBezTo>
                <a:cubicBezTo>
                  <a:pt x="15897" y="1424"/>
                  <a:pt x="15882" y="741"/>
                  <a:pt x="16224" y="0"/>
                </a:cubicBez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7751713" y="4349075"/>
            <a:ext cx="1433329" cy="794416"/>
          </a:xfrm>
          <a:custGeom>
            <a:avLst/>
            <a:gdLst/>
            <a:ahLst/>
            <a:cxnLst/>
            <a:rect l="l" t="t" r="r" b="b"/>
            <a:pathLst>
              <a:path w="28924" h="16031" extrusionOk="0">
                <a:moveTo>
                  <a:pt x="22997" y="0"/>
                </a:moveTo>
                <a:cubicBezTo>
                  <a:pt x="22221" y="0"/>
                  <a:pt x="21350" y="283"/>
                  <a:pt x="20387" y="939"/>
                </a:cubicBezTo>
                <a:cubicBezTo>
                  <a:pt x="15002" y="4607"/>
                  <a:pt x="13938" y="7896"/>
                  <a:pt x="11194" y="7896"/>
                </a:cubicBezTo>
                <a:cubicBezTo>
                  <a:pt x="10421" y="7896"/>
                  <a:pt x="9514" y="7635"/>
                  <a:pt x="8341" y="7048"/>
                </a:cubicBezTo>
                <a:cubicBezTo>
                  <a:pt x="7882" y="6818"/>
                  <a:pt x="7402" y="6712"/>
                  <a:pt x="6917" y="6712"/>
                </a:cubicBezTo>
                <a:cubicBezTo>
                  <a:pt x="3597" y="6712"/>
                  <a:pt x="1" y="11677"/>
                  <a:pt x="749" y="16030"/>
                </a:cubicBezTo>
                <a:lnTo>
                  <a:pt x="20024" y="16030"/>
                </a:lnTo>
                <a:cubicBezTo>
                  <a:pt x="20532" y="11755"/>
                  <a:pt x="22165" y="11429"/>
                  <a:pt x="25536" y="11093"/>
                </a:cubicBezTo>
                <a:cubicBezTo>
                  <a:pt x="28923" y="10756"/>
                  <a:pt x="27780" y="0"/>
                  <a:pt x="22997" y="0"/>
                </a:cubicBezTo>
                <a:close/>
              </a:path>
            </a:pathLst>
          </a:custGeom>
          <a:solidFill>
            <a:schemeClr val="dk2"/>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1"/>
        <p:cNvGrpSpPr/>
        <p:nvPr/>
      </p:nvGrpSpPr>
      <p:grpSpPr>
        <a:xfrm>
          <a:off x="0" y="0"/>
          <a:ext cx="0" cy="0"/>
          <a:chOff x="0" y="0"/>
          <a:chExt cx="0" cy="0"/>
        </a:xfrm>
      </p:grpSpPr>
      <p:sp>
        <p:nvSpPr>
          <p:cNvPr id="202" name="Google Shape;202;p23"/>
          <p:cNvSpPr/>
          <p:nvPr/>
        </p:nvSpPr>
        <p:spPr>
          <a:xfrm rot="8544518">
            <a:off x="7349808" y="1666730"/>
            <a:ext cx="1965622" cy="1810026"/>
          </a:xfrm>
          <a:custGeom>
            <a:avLst/>
            <a:gdLst/>
            <a:ahLst/>
            <a:cxnLst/>
            <a:rect l="l" t="t" r="r" b="b"/>
            <a:pathLst>
              <a:path w="37701" h="34721" extrusionOk="0">
                <a:moveTo>
                  <a:pt x="21097" y="0"/>
                </a:moveTo>
                <a:cubicBezTo>
                  <a:pt x="15710" y="0"/>
                  <a:pt x="13015" y="4881"/>
                  <a:pt x="16085" y="9943"/>
                </a:cubicBezTo>
                <a:cubicBezTo>
                  <a:pt x="20304" y="16902"/>
                  <a:pt x="13803" y="19524"/>
                  <a:pt x="6902" y="21236"/>
                </a:cubicBezTo>
                <a:cubicBezTo>
                  <a:pt x="1" y="22947"/>
                  <a:pt x="1057" y="28396"/>
                  <a:pt x="1142" y="28708"/>
                </a:cubicBezTo>
                <a:cubicBezTo>
                  <a:pt x="2326" y="33050"/>
                  <a:pt x="6393" y="34721"/>
                  <a:pt x="10926" y="34721"/>
                </a:cubicBezTo>
                <a:cubicBezTo>
                  <a:pt x="18838" y="34721"/>
                  <a:pt x="28170" y="29631"/>
                  <a:pt x="26067" y="24771"/>
                </a:cubicBezTo>
                <a:cubicBezTo>
                  <a:pt x="22760" y="17129"/>
                  <a:pt x="37701" y="8232"/>
                  <a:pt x="28120" y="2301"/>
                </a:cubicBezTo>
                <a:cubicBezTo>
                  <a:pt x="25509" y="685"/>
                  <a:pt x="23114" y="0"/>
                  <a:pt x="21097" y="0"/>
                </a:cubicBezTo>
                <a:close/>
              </a:path>
            </a:pathLst>
          </a:custGeom>
          <a:solidFill>
            <a:schemeClr val="dk2"/>
          </a:solidFill>
          <a:ln>
            <a:noFill/>
          </a:ln>
          <a:effectLst>
            <a:outerShdw blurRad="1714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rot="-5400000" flipH="1">
            <a:off x="6826036" y="3258738"/>
            <a:ext cx="2183886" cy="1585600"/>
          </a:xfrm>
          <a:custGeom>
            <a:avLst/>
            <a:gdLst/>
            <a:ahLst/>
            <a:cxnLst/>
            <a:rect l="l" t="t" r="r" b="b"/>
            <a:pathLst>
              <a:path w="30546" h="22177" extrusionOk="0">
                <a:moveTo>
                  <a:pt x="21240" y="1"/>
                </a:moveTo>
                <a:cubicBezTo>
                  <a:pt x="20273" y="1"/>
                  <a:pt x="19392" y="325"/>
                  <a:pt x="18651" y="1043"/>
                </a:cubicBezTo>
                <a:cubicBezTo>
                  <a:pt x="13061" y="6462"/>
                  <a:pt x="21273" y="11651"/>
                  <a:pt x="16712" y="15700"/>
                </a:cubicBezTo>
                <a:cubicBezTo>
                  <a:pt x="16378" y="15997"/>
                  <a:pt x="16015" y="16132"/>
                  <a:pt x="15631" y="16132"/>
                </a:cubicBezTo>
                <a:cubicBezTo>
                  <a:pt x="11894" y="16132"/>
                  <a:pt x="6053" y="3423"/>
                  <a:pt x="3002" y="3423"/>
                </a:cubicBezTo>
                <a:cubicBezTo>
                  <a:pt x="2087" y="3423"/>
                  <a:pt x="1422" y="4567"/>
                  <a:pt x="1141" y="7544"/>
                </a:cubicBezTo>
                <a:cubicBezTo>
                  <a:pt x="0" y="19653"/>
                  <a:pt x="8878" y="22176"/>
                  <a:pt x="13757" y="22176"/>
                </a:cubicBezTo>
                <a:cubicBezTo>
                  <a:pt x="14485" y="22176"/>
                  <a:pt x="15124" y="22120"/>
                  <a:pt x="15627" y="22031"/>
                </a:cubicBezTo>
                <a:cubicBezTo>
                  <a:pt x="19507" y="21347"/>
                  <a:pt x="21046" y="20720"/>
                  <a:pt x="25323" y="18152"/>
                </a:cubicBezTo>
                <a:cubicBezTo>
                  <a:pt x="25638" y="17963"/>
                  <a:pt x="25957" y="17878"/>
                  <a:pt x="26277" y="17878"/>
                </a:cubicBezTo>
                <a:cubicBezTo>
                  <a:pt x="27711" y="17878"/>
                  <a:pt x="29179" y="19587"/>
                  <a:pt x="30545" y="21384"/>
                </a:cubicBezTo>
                <a:lnTo>
                  <a:pt x="30545" y="6552"/>
                </a:lnTo>
                <a:cubicBezTo>
                  <a:pt x="27602" y="2752"/>
                  <a:pt x="24056" y="1"/>
                  <a:pt x="21240" y="1"/>
                </a:cubicBez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159844" y="148050"/>
            <a:ext cx="8824313" cy="4847400"/>
          </a:xfrm>
          <a:custGeom>
            <a:avLst/>
            <a:gdLst/>
            <a:ahLst/>
            <a:cxnLst/>
            <a:rect l="l" t="t" r="r" b="b"/>
            <a:pathLst>
              <a:path w="132145" h="70395" extrusionOk="0">
                <a:moveTo>
                  <a:pt x="131275" y="872"/>
                </a:moveTo>
                <a:lnTo>
                  <a:pt x="131275" y="69524"/>
                </a:lnTo>
                <a:lnTo>
                  <a:pt x="872" y="69524"/>
                </a:lnTo>
                <a:lnTo>
                  <a:pt x="872" y="872"/>
                </a:lnTo>
                <a:close/>
                <a:moveTo>
                  <a:pt x="0" y="0"/>
                </a:moveTo>
                <a:lnTo>
                  <a:pt x="0" y="70394"/>
                </a:lnTo>
                <a:lnTo>
                  <a:pt x="132145" y="70394"/>
                </a:lnTo>
                <a:lnTo>
                  <a:pt x="132145" y="0"/>
                </a:lnTo>
                <a:close/>
              </a:path>
            </a:pathLst>
          </a:custGeom>
          <a:solidFill>
            <a:schemeClr val="lt1"/>
          </a:solidFill>
          <a:ln>
            <a:noFill/>
          </a:ln>
          <a:effectLst>
            <a:outerShdw blurRad="85725" dist="38100" dir="76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rot="10800000" flipH="1">
            <a:off x="6098549" y="-5092"/>
            <a:ext cx="1948899" cy="1080169"/>
          </a:xfrm>
          <a:custGeom>
            <a:avLst/>
            <a:gdLst/>
            <a:ahLst/>
            <a:cxnLst/>
            <a:rect l="l" t="t" r="r" b="b"/>
            <a:pathLst>
              <a:path w="28924" h="16031" extrusionOk="0">
                <a:moveTo>
                  <a:pt x="22997" y="0"/>
                </a:moveTo>
                <a:cubicBezTo>
                  <a:pt x="22221" y="0"/>
                  <a:pt x="21350" y="283"/>
                  <a:pt x="20387" y="939"/>
                </a:cubicBezTo>
                <a:cubicBezTo>
                  <a:pt x="15002" y="4607"/>
                  <a:pt x="13938" y="7896"/>
                  <a:pt x="11194" y="7896"/>
                </a:cubicBezTo>
                <a:cubicBezTo>
                  <a:pt x="10421" y="7896"/>
                  <a:pt x="9514" y="7635"/>
                  <a:pt x="8341" y="7048"/>
                </a:cubicBezTo>
                <a:cubicBezTo>
                  <a:pt x="7882" y="6818"/>
                  <a:pt x="7402" y="6712"/>
                  <a:pt x="6917" y="6712"/>
                </a:cubicBezTo>
                <a:cubicBezTo>
                  <a:pt x="3597" y="6712"/>
                  <a:pt x="1" y="11677"/>
                  <a:pt x="749" y="16030"/>
                </a:cubicBezTo>
                <a:lnTo>
                  <a:pt x="20024" y="16030"/>
                </a:lnTo>
                <a:cubicBezTo>
                  <a:pt x="20532" y="11755"/>
                  <a:pt x="22165" y="11429"/>
                  <a:pt x="25536" y="11093"/>
                </a:cubicBezTo>
                <a:cubicBezTo>
                  <a:pt x="28923" y="10756"/>
                  <a:pt x="27780" y="0"/>
                  <a:pt x="22997" y="0"/>
                </a:cubicBezTo>
                <a:close/>
              </a:path>
            </a:pathLst>
          </a:custGeom>
          <a:solidFill>
            <a:schemeClr val="dk2"/>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rot="10800000">
            <a:off x="6447257" y="0"/>
            <a:ext cx="2344156" cy="1289371"/>
          </a:xfrm>
          <a:custGeom>
            <a:avLst/>
            <a:gdLst/>
            <a:ahLst/>
            <a:cxnLst/>
            <a:rect l="l" t="t" r="r" b="b"/>
            <a:pathLst>
              <a:path w="36359" h="19998" extrusionOk="0">
                <a:moveTo>
                  <a:pt x="8745" y="1"/>
                </a:moveTo>
                <a:cubicBezTo>
                  <a:pt x="8144" y="1"/>
                  <a:pt x="7730" y="86"/>
                  <a:pt x="7651" y="107"/>
                </a:cubicBezTo>
                <a:cubicBezTo>
                  <a:pt x="0" y="2193"/>
                  <a:pt x="643" y="13231"/>
                  <a:pt x="4106" y="19996"/>
                </a:cubicBezTo>
                <a:lnTo>
                  <a:pt x="36359" y="19996"/>
                </a:lnTo>
                <a:cubicBezTo>
                  <a:pt x="36329" y="16202"/>
                  <a:pt x="33868" y="13759"/>
                  <a:pt x="30638" y="13759"/>
                </a:cubicBezTo>
                <a:cubicBezTo>
                  <a:pt x="29321" y="13759"/>
                  <a:pt x="27876" y="14165"/>
                  <a:pt x="26415" y="15051"/>
                </a:cubicBezTo>
                <a:cubicBezTo>
                  <a:pt x="24883" y="15980"/>
                  <a:pt x="23562" y="16390"/>
                  <a:pt x="22414" y="16390"/>
                </a:cubicBezTo>
                <a:cubicBezTo>
                  <a:pt x="18346" y="16390"/>
                  <a:pt x="16457" y="11251"/>
                  <a:pt x="15123" y="5867"/>
                </a:cubicBezTo>
                <a:cubicBezTo>
                  <a:pt x="13848" y="725"/>
                  <a:pt x="10499" y="1"/>
                  <a:pt x="8745" y="1"/>
                </a:cubicBezTo>
                <a:close/>
                <a:moveTo>
                  <a:pt x="36359" y="19996"/>
                </a:moveTo>
                <a:lnTo>
                  <a:pt x="36359" y="19996"/>
                </a:lnTo>
                <a:cubicBezTo>
                  <a:pt x="36359" y="19996"/>
                  <a:pt x="36359" y="19997"/>
                  <a:pt x="36359" y="19997"/>
                </a:cubicBezTo>
                <a:lnTo>
                  <a:pt x="36359" y="19996"/>
                </a:ln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rot="5400000">
            <a:off x="7481078" y="1556573"/>
            <a:ext cx="2082693" cy="1243148"/>
          </a:xfrm>
          <a:custGeom>
            <a:avLst/>
            <a:gdLst/>
            <a:ahLst/>
            <a:cxnLst/>
            <a:rect l="l" t="t" r="r" b="b"/>
            <a:pathLst>
              <a:path w="36194" h="21604" extrusionOk="0">
                <a:moveTo>
                  <a:pt x="9982" y="0"/>
                </a:moveTo>
                <a:cubicBezTo>
                  <a:pt x="10008" y="346"/>
                  <a:pt x="10046" y="660"/>
                  <a:pt x="10095" y="934"/>
                </a:cubicBezTo>
                <a:cubicBezTo>
                  <a:pt x="10779" y="4812"/>
                  <a:pt x="11406" y="6352"/>
                  <a:pt x="13973" y="10628"/>
                </a:cubicBezTo>
                <a:cubicBezTo>
                  <a:pt x="16539" y="14907"/>
                  <a:pt x="0" y="19812"/>
                  <a:pt x="9752" y="21465"/>
                </a:cubicBezTo>
                <a:cubicBezTo>
                  <a:pt x="10306" y="21559"/>
                  <a:pt x="10883" y="21604"/>
                  <a:pt x="11478" y="21604"/>
                </a:cubicBezTo>
                <a:cubicBezTo>
                  <a:pt x="21363" y="21604"/>
                  <a:pt x="36194" y="9228"/>
                  <a:pt x="31081" y="3956"/>
                </a:cubicBezTo>
                <a:cubicBezTo>
                  <a:pt x="29588" y="2416"/>
                  <a:pt x="28112" y="1924"/>
                  <a:pt x="26672" y="1924"/>
                </a:cubicBezTo>
                <a:cubicBezTo>
                  <a:pt x="24126" y="1924"/>
                  <a:pt x="21695" y="3462"/>
                  <a:pt x="19483" y="3462"/>
                </a:cubicBezTo>
                <a:cubicBezTo>
                  <a:pt x="18407" y="3462"/>
                  <a:pt x="17384" y="3098"/>
                  <a:pt x="16424" y="2018"/>
                </a:cubicBezTo>
                <a:cubicBezTo>
                  <a:pt x="15897" y="1424"/>
                  <a:pt x="15882" y="741"/>
                  <a:pt x="16224" y="0"/>
                </a:cubicBez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a:off x="5682201" y="4009732"/>
            <a:ext cx="2064010" cy="1135336"/>
          </a:xfrm>
          <a:custGeom>
            <a:avLst/>
            <a:gdLst/>
            <a:ahLst/>
            <a:cxnLst/>
            <a:rect l="l" t="t" r="r" b="b"/>
            <a:pathLst>
              <a:path w="36359" h="19998" extrusionOk="0">
                <a:moveTo>
                  <a:pt x="8745" y="1"/>
                </a:moveTo>
                <a:cubicBezTo>
                  <a:pt x="8144" y="1"/>
                  <a:pt x="7730" y="86"/>
                  <a:pt x="7651" y="107"/>
                </a:cubicBezTo>
                <a:cubicBezTo>
                  <a:pt x="0" y="2193"/>
                  <a:pt x="643" y="13231"/>
                  <a:pt x="4106" y="19996"/>
                </a:cubicBezTo>
                <a:lnTo>
                  <a:pt x="36359" y="19996"/>
                </a:lnTo>
                <a:cubicBezTo>
                  <a:pt x="36329" y="16202"/>
                  <a:pt x="33868" y="13759"/>
                  <a:pt x="30638" y="13759"/>
                </a:cubicBezTo>
                <a:cubicBezTo>
                  <a:pt x="29321" y="13759"/>
                  <a:pt x="27876" y="14165"/>
                  <a:pt x="26415" y="15051"/>
                </a:cubicBezTo>
                <a:cubicBezTo>
                  <a:pt x="24883" y="15980"/>
                  <a:pt x="23562" y="16390"/>
                  <a:pt x="22414" y="16390"/>
                </a:cubicBezTo>
                <a:cubicBezTo>
                  <a:pt x="18346" y="16390"/>
                  <a:pt x="16457" y="11251"/>
                  <a:pt x="15123" y="5867"/>
                </a:cubicBezTo>
                <a:cubicBezTo>
                  <a:pt x="13848" y="725"/>
                  <a:pt x="10499" y="1"/>
                  <a:pt x="8745" y="1"/>
                </a:cubicBezTo>
                <a:close/>
                <a:moveTo>
                  <a:pt x="36359" y="19996"/>
                </a:moveTo>
                <a:lnTo>
                  <a:pt x="36359" y="19996"/>
                </a:lnTo>
                <a:cubicBezTo>
                  <a:pt x="36359" y="19996"/>
                  <a:pt x="36359" y="19997"/>
                  <a:pt x="36359" y="19997"/>
                </a:cubicBezTo>
                <a:lnTo>
                  <a:pt x="36359" y="19996"/>
                </a:ln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09"/>
        <p:cNvGrpSpPr/>
        <p:nvPr/>
      </p:nvGrpSpPr>
      <p:grpSpPr>
        <a:xfrm>
          <a:off x="0" y="0"/>
          <a:ext cx="0" cy="0"/>
          <a:chOff x="0" y="0"/>
          <a:chExt cx="0" cy="0"/>
        </a:xfrm>
      </p:grpSpPr>
      <p:sp>
        <p:nvSpPr>
          <p:cNvPr id="210" name="Google Shape;210;p24"/>
          <p:cNvSpPr/>
          <p:nvPr/>
        </p:nvSpPr>
        <p:spPr>
          <a:xfrm rot="-5400000" flipH="1">
            <a:off x="7544326" y="3543385"/>
            <a:ext cx="2064010" cy="1135336"/>
          </a:xfrm>
          <a:custGeom>
            <a:avLst/>
            <a:gdLst/>
            <a:ahLst/>
            <a:cxnLst/>
            <a:rect l="l" t="t" r="r" b="b"/>
            <a:pathLst>
              <a:path w="36359" h="19998" extrusionOk="0">
                <a:moveTo>
                  <a:pt x="8745" y="1"/>
                </a:moveTo>
                <a:cubicBezTo>
                  <a:pt x="8144" y="1"/>
                  <a:pt x="7730" y="86"/>
                  <a:pt x="7651" y="107"/>
                </a:cubicBezTo>
                <a:cubicBezTo>
                  <a:pt x="0" y="2193"/>
                  <a:pt x="643" y="13231"/>
                  <a:pt x="4106" y="19996"/>
                </a:cubicBezTo>
                <a:lnTo>
                  <a:pt x="36359" y="19996"/>
                </a:lnTo>
                <a:cubicBezTo>
                  <a:pt x="36329" y="16202"/>
                  <a:pt x="33868" y="13759"/>
                  <a:pt x="30638" y="13759"/>
                </a:cubicBezTo>
                <a:cubicBezTo>
                  <a:pt x="29321" y="13759"/>
                  <a:pt x="27876" y="14165"/>
                  <a:pt x="26415" y="15051"/>
                </a:cubicBezTo>
                <a:cubicBezTo>
                  <a:pt x="24883" y="15980"/>
                  <a:pt x="23562" y="16390"/>
                  <a:pt x="22414" y="16390"/>
                </a:cubicBezTo>
                <a:cubicBezTo>
                  <a:pt x="18346" y="16390"/>
                  <a:pt x="16457" y="11251"/>
                  <a:pt x="15123" y="5867"/>
                </a:cubicBezTo>
                <a:cubicBezTo>
                  <a:pt x="13848" y="725"/>
                  <a:pt x="10499" y="1"/>
                  <a:pt x="8745" y="1"/>
                </a:cubicBezTo>
                <a:close/>
                <a:moveTo>
                  <a:pt x="36359" y="19996"/>
                </a:moveTo>
                <a:lnTo>
                  <a:pt x="36359" y="19996"/>
                </a:lnTo>
                <a:cubicBezTo>
                  <a:pt x="36359" y="19996"/>
                  <a:pt x="36359" y="19997"/>
                  <a:pt x="36359" y="19997"/>
                </a:cubicBezTo>
                <a:lnTo>
                  <a:pt x="36359" y="19996"/>
                </a:lnTo>
                <a:close/>
              </a:path>
            </a:pathLst>
          </a:custGeom>
          <a:solidFill>
            <a:schemeClr val="dk2"/>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rot="-5400000" flipH="1">
            <a:off x="6936234" y="3361440"/>
            <a:ext cx="2064910" cy="1499221"/>
          </a:xfrm>
          <a:custGeom>
            <a:avLst/>
            <a:gdLst/>
            <a:ahLst/>
            <a:cxnLst/>
            <a:rect l="l" t="t" r="r" b="b"/>
            <a:pathLst>
              <a:path w="30546" h="22177" extrusionOk="0">
                <a:moveTo>
                  <a:pt x="21240" y="1"/>
                </a:moveTo>
                <a:cubicBezTo>
                  <a:pt x="20273" y="1"/>
                  <a:pt x="19392" y="325"/>
                  <a:pt x="18651" y="1043"/>
                </a:cubicBezTo>
                <a:cubicBezTo>
                  <a:pt x="13061" y="6462"/>
                  <a:pt x="21273" y="11651"/>
                  <a:pt x="16712" y="15700"/>
                </a:cubicBezTo>
                <a:cubicBezTo>
                  <a:pt x="16378" y="15997"/>
                  <a:pt x="16015" y="16132"/>
                  <a:pt x="15631" y="16132"/>
                </a:cubicBezTo>
                <a:cubicBezTo>
                  <a:pt x="11894" y="16132"/>
                  <a:pt x="6053" y="3423"/>
                  <a:pt x="3002" y="3423"/>
                </a:cubicBezTo>
                <a:cubicBezTo>
                  <a:pt x="2087" y="3423"/>
                  <a:pt x="1422" y="4567"/>
                  <a:pt x="1141" y="7544"/>
                </a:cubicBezTo>
                <a:cubicBezTo>
                  <a:pt x="0" y="19653"/>
                  <a:pt x="8878" y="22176"/>
                  <a:pt x="13757" y="22176"/>
                </a:cubicBezTo>
                <a:cubicBezTo>
                  <a:pt x="14485" y="22176"/>
                  <a:pt x="15124" y="22120"/>
                  <a:pt x="15627" y="22031"/>
                </a:cubicBezTo>
                <a:cubicBezTo>
                  <a:pt x="19507" y="21347"/>
                  <a:pt x="21046" y="20720"/>
                  <a:pt x="25323" y="18152"/>
                </a:cubicBezTo>
                <a:cubicBezTo>
                  <a:pt x="25638" y="17963"/>
                  <a:pt x="25957" y="17878"/>
                  <a:pt x="26277" y="17878"/>
                </a:cubicBezTo>
                <a:cubicBezTo>
                  <a:pt x="27711" y="17878"/>
                  <a:pt x="29179" y="19587"/>
                  <a:pt x="30545" y="21384"/>
                </a:cubicBezTo>
                <a:lnTo>
                  <a:pt x="30545" y="6552"/>
                </a:lnTo>
                <a:cubicBezTo>
                  <a:pt x="27602" y="2752"/>
                  <a:pt x="24056" y="1"/>
                  <a:pt x="21240" y="1"/>
                </a:cubicBez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rot="5060566">
            <a:off x="-776125" y="3620221"/>
            <a:ext cx="2327194" cy="1390190"/>
          </a:xfrm>
          <a:custGeom>
            <a:avLst/>
            <a:gdLst/>
            <a:ahLst/>
            <a:cxnLst/>
            <a:rect l="l" t="t" r="r" b="b"/>
            <a:pathLst>
              <a:path w="37076" h="22148" extrusionOk="0">
                <a:moveTo>
                  <a:pt x="26976" y="1"/>
                </a:moveTo>
                <a:cubicBezTo>
                  <a:pt x="23527" y="1"/>
                  <a:pt x="22920" y="3682"/>
                  <a:pt x="18153" y="3682"/>
                </a:cubicBezTo>
                <a:cubicBezTo>
                  <a:pt x="17553" y="3682"/>
                  <a:pt x="16888" y="3624"/>
                  <a:pt x="16144" y="3493"/>
                </a:cubicBezTo>
                <a:cubicBezTo>
                  <a:pt x="11265" y="2635"/>
                  <a:pt x="7348" y="389"/>
                  <a:pt x="4649" y="389"/>
                </a:cubicBezTo>
                <a:cubicBezTo>
                  <a:pt x="3402" y="389"/>
                  <a:pt x="2416" y="867"/>
                  <a:pt x="1713" y="2182"/>
                </a:cubicBezTo>
                <a:cubicBezTo>
                  <a:pt x="1713" y="2182"/>
                  <a:pt x="1" y="6687"/>
                  <a:pt x="6504" y="7658"/>
                </a:cubicBezTo>
                <a:cubicBezTo>
                  <a:pt x="13005" y="8626"/>
                  <a:pt x="17284" y="8572"/>
                  <a:pt x="18710" y="14502"/>
                </a:cubicBezTo>
                <a:cubicBezTo>
                  <a:pt x="19711" y="18661"/>
                  <a:pt x="22731" y="22148"/>
                  <a:pt x="26412" y="22148"/>
                </a:cubicBezTo>
                <a:cubicBezTo>
                  <a:pt x="27980" y="22148"/>
                  <a:pt x="29668" y="21515"/>
                  <a:pt x="31372" y="20033"/>
                </a:cubicBezTo>
                <a:cubicBezTo>
                  <a:pt x="37076" y="15071"/>
                  <a:pt x="32569" y="813"/>
                  <a:pt x="27835" y="71"/>
                </a:cubicBezTo>
                <a:cubicBezTo>
                  <a:pt x="27530" y="23"/>
                  <a:pt x="27244" y="1"/>
                  <a:pt x="26976" y="1"/>
                </a:cubicBezTo>
                <a:close/>
              </a:path>
            </a:pathLst>
          </a:custGeom>
          <a:solidFill>
            <a:schemeClr val="dk2"/>
          </a:solidFill>
          <a:ln>
            <a:noFill/>
          </a:ln>
          <a:effectLst>
            <a:outerShdw blurRad="128588" dist="19050" dir="426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159844" y="148050"/>
            <a:ext cx="8824313" cy="4847400"/>
          </a:xfrm>
          <a:custGeom>
            <a:avLst/>
            <a:gdLst/>
            <a:ahLst/>
            <a:cxnLst/>
            <a:rect l="l" t="t" r="r" b="b"/>
            <a:pathLst>
              <a:path w="132145" h="70395" extrusionOk="0">
                <a:moveTo>
                  <a:pt x="131275" y="872"/>
                </a:moveTo>
                <a:lnTo>
                  <a:pt x="131275" y="69524"/>
                </a:lnTo>
                <a:lnTo>
                  <a:pt x="872" y="69524"/>
                </a:lnTo>
                <a:lnTo>
                  <a:pt x="872" y="872"/>
                </a:lnTo>
                <a:close/>
                <a:moveTo>
                  <a:pt x="0" y="0"/>
                </a:moveTo>
                <a:lnTo>
                  <a:pt x="0" y="70394"/>
                </a:lnTo>
                <a:lnTo>
                  <a:pt x="132145" y="70394"/>
                </a:lnTo>
                <a:lnTo>
                  <a:pt x="132145" y="0"/>
                </a:lnTo>
                <a:close/>
              </a:path>
            </a:pathLst>
          </a:custGeom>
          <a:solidFill>
            <a:schemeClr val="lt1"/>
          </a:solidFill>
          <a:ln>
            <a:noFill/>
          </a:ln>
          <a:effectLst>
            <a:outerShdw blurRad="85725" dist="38100" dir="76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rot="8751039">
            <a:off x="-980056" y="2520720"/>
            <a:ext cx="2129509" cy="1961138"/>
          </a:xfrm>
          <a:custGeom>
            <a:avLst/>
            <a:gdLst/>
            <a:ahLst/>
            <a:cxnLst/>
            <a:rect l="l" t="t" r="r" b="b"/>
            <a:pathLst>
              <a:path w="37701" h="34721" extrusionOk="0">
                <a:moveTo>
                  <a:pt x="21097" y="0"/>
                </a:moveTo>
                <a:cubicBezTo>
                  <a:pt x="15710" y="0"/>
                  <a:pt x="13015" y="4881"/>
                  <a:pt x="16085" y="9943"/>
                </a:cubicBezTo>
                <a:cubicBezTo>
                  <a:pt x="20304" y="16902"/>
                  <a:pt x="13803" y="19524"/>
                  <a:pt x="6902" y="21236"/>
                </a:cubicBezTo>
                <a:cubicBezTo>
                  <a:pt x="1" y="22947"/>
                  <a:pt x="1057" y="28396"/>
                  <a:pt x="1142" y="28708"/>
                </a:cubicBezTo>
                <a:cubicBezTo>
                  <a:pt x="2326" y="33050"/>
                  <a:pt x="6393" y="34721"/>
                  <a:pt x="10926" y="34721"/>
                </a:cubicBezTo>
                <a:cubicBezTo>
                  <a:pt x="18838" y="34721"/>
                  <a:pt x="28170" y="29631"/>
                  <a:pt x="26067" y="24771"/>
                </a:cubicBezTo>
                <a:cubicBezTo>
                  <a:pt x="22760" y="17129"/>
                  <a:pt x="37701" y="8232"/>
                  <a:pt x="28120" y="2301"/>
                </a:cubicBezTo>
                <a:cubicBezTo>
                  <a:pt x="25509" y="685"/>
                  <a:pt x="23114" y="0"/>
                  <a:pt x="21097" y="0"/>
                </a:cubicBezTo>
                <a:close/>
              </a:path>
            </a:pathLst>
          </a:custGeom>
          <a:solidFill>
            <a:schemeClr val="lt1"/>
          </a:solidFill>
          <a:ln>
            <a:noFill/>
          </a:ln>
          <a:effectLst>
            <a:outerShdw blurRad="1714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715100" y="3738888"/>
            <a:ext cx="3943500" cy="881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791300" y="2474953"/>
            <a:ext cx="1274100" cy="1187700"/>
          </a:xfrm>
          <a:prstGeom prst="rect">
            <a:avLst/>
          </a:prstGeom>
          <a:solidFill>
            <a:schemeClr val="dk2"/>
          </a:solidFill>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b="1">
                <a:latin typeface="Montserrat"/>
                <a:ea typeface="Montserrat"/>
                <a:cs typeface="Montserrat"/>
                <a:sym typeface="Montserra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 name="Google Shape;23;p3"/>
          <p:cNvSpPr/>
          <p:nvPr/>
        </p:nvSpPr>
        <p:spPr>
          <a:xfrm rot="5400000">
            <a:off x="7777918" y="445129"/>
            <a:ext cx="1811225" cy="920956"/>
          </a:xfrm>
          <a:custGeom>
            <a:avLst/>
            <a:gdLst/>
            <a:ahLst/>
            <a:cxnLst/>
            <a:rect l="l" t="t" r="r" b="b"/>
            <a:pathLst>
              <a:path w="32818" h="16687" extrusionOk="0">
                <a:moveTo>
                  <a:pt x="0" y="1"/>
                </a:moveTo>
                <a:cubicBezTo>
                  <a:pt x="646" y="947"/>
                  <a:pt x="1930" y="1827"/>
                  <a:pt x="4400" y="2197"/>
                </a:cubicBezTo>
                <a:cubicBezTo>
                  <a:pt x="10900" y="3165"/>
                  <a:pt x="15179" y="3109"/>
                  <a:pt x="16606" y="9039"/>
                </a:cubicBezTo>
                <a:cubicBezTo>
                  <a:pt x="17606" y="13200"/>
                  <a:pt x="20626" y="16687"/>
                  <a:pt x="24307" y="16687"/>
                </a:cubicBezTo>
                <a:cubicBezTo>
                  <a:pt x="25875" y="16687"/>
                  <a:pt x="27564" y="16054"/>
                  <a:pt x="29267" y="14571"/>
                </a:cubicBezTo>
                <a:cubicBezTo>
                  <a:pt x="32818" y="11482"/>
                  <a:pt x="32413" y="4791"/>
                  <a:pt x="30457" y="1"/>
                </a:cubicBez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341718" y="-18696"/>
            <a:ext cx="1811225" cy="920956"/>
          </a:xfrm>
          <a:custGeom>
            <a:avLst/>
            <a:gdLst/>
            <a:ahLst/>
            <a:cxnLst/>
            <a:rect l="l" t="t" r="r" b="b"/>
            <a:pathLst>
              <a:path w="32818" h="16687" extrusionOk="0">
                <a:moveTo>
                  <a:pt x="0" y="1"/>
                </a:moveTo>
                <a:cubicBezTo>
                  <a:pt x="646" y="947"/>
                  <a:pt x="1930" y="1827"/>
                  <a:pt x="4400" y="2197"/>
                </a:cubicBezTo>
                <a:cubicBezTo>
                  <a:pt x="10900" y="3165"/>
                  <a:pt x="15179" y="3109"/>
                  <a:pt x="16606" y="9039"/>
                </a:cubicBezTo>
                <a:cubicBezTo>
                  <a:pt x="17606" y="13200"/>
                  <a:pt x="20626" y="16687"/>
                  <a:pt x="24307" y="16687"/>
                </a:cubicBezTo>
                <a:cubicBezTo>
                  <a:pt x="25875" y="16687"/>
                  <a:pt x="27564" y="16054"/>
                  <a:pt x="29267" y="14571"/>
                </a:cubicBezTo>
                <a:cubicBezTo>
                  <a:pt x="32818" y="11482"/>
                  <a:pt x="32413" y="4791"/>
                  <a:pt x="30457" y="1"/>
                </a:cubicBezTo>
                <a:close/>
              </a:path>
            </a:pathLst>
          </a:custGeom>
          <a:solidFill>
            <a:schemeClr val="dk2"/>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flipH="1">
            <a:off x="4692479" y="17"/>
            <a:ext cx="1956781" cy="1084537"/>
          </a:xfrm>
          <a:custGeom>
            <a:avLst/>
            <a:gdLst/>
            <a:ahLst/>
            <a:cxnLst/>
            <a:rect l="l" t="t" r="r" b="b"/>
            <a:pathLst>
              <a:path w="28924" h="16031" extrusionOk="0">
                <a:moveTo>
                  <a:pt x="22997" y="0"/>
                </a:moveTo>
                <a:cubicBezTo>
                  <a:pt x="22221" y="0"/>
                  <a:pt x="21350" y="283"/>
                  <a:pt x="20387" y="939"/>
                </a:cubicBezTo>
                <a:cubicBezTo>
                  <a:pt x="15002" y="4607"/>
                  <a:pt x="13938" y="7896"/>
                  <a:pt x="11194" y="7896"/>
                </a:cubicBezTo>
                <a:cubicBezTo>
                  <a:pt x="10421" y="7896"/>
                  <a:pt x="9514" y="7635"/>
                  <a:pt x="8341" y="7048"/>
                </a:cubicBezTo>
                <a:cubicBezTo>
                  <a:pt x="7882" y="6818"/>
                  <a:pt x="7402" y="6712"/>
                  <a:pt x="6917" y="6712"/>
                </a:cubicBezTo>
                <a:cubicBezTo>
                  <a:pt x="3597" y="6712"/>
                  <a:pt x="1" y="11677"/>
                  <a:pt x="749" y="16030"/>
                </a:cubicBezTo>
                <a:lnTo>
                  <a:pt x="20024" y="16030"/>
                </a:lnTo>
                <a:cubicBezTo>
                  <a:pt x="20532" y="11755"/>
                  <a:pt x="22165" y="11429"/>
                  <a:pt x="25536" y="11093"/>
                </a:cubicBezTo>
                <a:cubicBezTo>
                  <a:pt x="28923" y="10756"/>
                  <a:pt x="27780" y="0"/>
                  <a:pt x="22997" y="0"/>
                </a:cubicBez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59888" y="148050"/>
            <a:ext cx="8824313" cy="4847400"/>
          </a:xfrm>
          <a:custGeom>
            <a:avLst/>
            <a:gdLst/>
            <a:ahLst/>
            <a:cxnLst/>
            <a:rect l="l" t="t" r="r" b="b"/>
            <a:pathLst>
              <a:path w="132145" h="70395" extrusionOk="0">
                <a:moveTo>
                  <a:pt x="131275" y="872"/>
                </a:moveTo>
                <a:lnTo>
                  <a:pt x="131275" y="69524"/>
                </a:lnTo>
                <a:lnTo>
                  <a:pt x="872" y="69524"/>
                </a:lnTo>
                <a:lnTo>
                  <a:pt x="872" y="872"/>
                </a:lnTo>
                <a:close/>
                <a:moveTo>
                  <a:pt x="0" y="0"/>
                </a:moveTo>
                <a:lnTo>
                  <a:pt x="0" y="70394"/>
                </a:lnTo>
                <a:lnTo>
                  <a:pt x="132145" y="70394"/>
                </a:lnTo>
                <a:lnTo>
                  <a:pt x="132145" y="0"/>
                </a:lnTo>
                <a:close/>
              </a:path>
            </a:pathLst>
          </a:custGeom>
          <a:solidFill>
            <a:schemeClr val="lt1"/>
          </a:solidFill>
          <a:ln>
            <a:noFill/>
          </a:ln>
          <a:effectLst>
            <a:outerShdw blurRad="85725" dist="38100" dir="76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flipH="1">
            <a:off x="-659392" y="239452"/>
            <a:ext cx="1963650" cy="1425648"/>
          </a:xfrm>
          <a:custGeom>
            <a:avLst/>
            <a:gdLst/>
            <a:ahLst/>
            <a:cxnLst/>
            <a:rect l="l" t="t" r="r" b="b"/>
            <a:pathLst>
              <a:path w="30546" h="22177" extrusionOk="0">
                <a:moveTo>
                  <a:pt x="21240" y="1"/>
                </a:moveTo>
                <a:cubicBezTo>
                  <a:pt x="20273" y="1"/>
                  <a:pt x="19392" y="325"/>
                  <a:pt x="18651" y="1043"/>
                </a:cubicBezTo>
                <a:cubicBezTo>
                  <a:pt x="13061" y="6462"/>
                  <a:pt x="21273" y="11651"/>
                  <a:pt x="16712" y="15700"/>
                </a:cubicBezTo>
                <a:cubicBezTo>
                  <a:pt x="16378" y="15997"/>
                  <a:pt x="16015" y="16132"/>
                  <a:pt x="15631" y="16132"/>
                </a:cubicBezTo>
                <a:cubicBezTo>
                  <a:pt x="11894" y="16132"/>
                  <a:pt x="6053" y="3423"/>
                  <a:pt x="3002" y="3423"/>
                </a:cubicBezTo>
                <a:cubicBezTo>
                  <a:pt x="2087" y="3423"/>
                  <a:pt x="1422" y="4567"/>
                  <a:pt x="1141" y="7544"/>
                </a:cubicBezTo>
                <a:cubicBezTo>
                  <a:pt x="0" y="19653"/>
                  <a:pt x="8878" y="22176"/>
                  <a:pt x="13757" y="22176"/>
                </a:cubicBezTo>
                <a:cubicBezTo>
                  <a:pt x="14485" y="22176"/>
                  <a:pt x="15124" y="22120"/>
                  <a:pt x="15627" y="22031"/>
                </a:cubicBezTo>
                <a:cubicBezTo>
                  <a:pt x="19507" y="21347"/>
                  <a:pt x="21046" y="20720"/>
                  <a:pt x="25323" y="18152"/>
                </a:cubicBezTo>
                <a:cubicBezTo>
                  <a:pt x="25638" y="17963"/>
                  <a:pt x="25957" y="17878"/>
                  <a:pt x="26277" y="17878"/>
                </a:cubicBezTo>
                <a:cubicBezTo>
                  <a:pt x="27711" y="17878"/>
                  <a:pt x="29179" y="19587"/>
                  <a:pt x="30545" y="21384"/>
                </a:cubicBezTo>
                <a:lnTo>
                  <a:pt x="30545" y="6552"/>
                </a:lnTo>
                <a:cubicBezTo>
                  <a:pt x="27602" y="2752"/>
                  <a:pt x="24056" y="1"/>
                  <a:pt x="21240" y="1"/>
                </a:cubicBez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a:spLocks noGrp="1"/>
          </p:cNvSpPr>
          <p:nvPr>
            <p:ph type="pic" idx="3"/>
          </p:nvPr>
        </p:nvSpPr>
        <p:spPr>
          <a:xfrm>
            <a:off x="4991475" y="523200"/>
            <a:ext cx="2718900" cy="4097100"/>
          </a:xfrm>
          <a:prstGeom prst="rect">
            <a:avLst/>
          </a:prstGeom>
          <a:noFill/>
          <a:ln w="2857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p:nvPr/>
        </p:nvSpPr>
        <p:spPr>
          <a:xfrm rot="-5400000">
            <a:off x="7980468" y="683468"/>
            <a:ext cx="1504048" cy="833612"/>
          </a:xfrm>
          <a:custGeom>
            <a:avLst/>
            <a:gdLst/>
            <a:ahLst/>
            <a:cxnLst/>
            <a:rect l="l" t="t" r="r" b="b"/>
            <a:pathLst>
              <a:path w="28924" h="16031" extrusionOk="0">
                <a:moveTo>
                  <a:pt x="22997" y="0"/>
                </a:moveTo>
                <a:cubicBezTo>
                  <a:pt x="22221" y="0"/>
                  <a:pt x="21350" y="283"/>
                  <a:pt x="20387" y="939"/>
                </a:cubicBezTo>
                <a:cubicBezTo>
                  <a:pt x="15002" y="4607"/>
                  <a:pt x="13938" y="7896"/>
                  <a:pt x="11194" y="7896"/>
                </a:cubicBezTo>
                <a:cubicBezTo>
                  <a:pt x="10421" y="7896"/>
                  <a:pt x="9514" y="7635"/>
                  <a:pt x="8341" y="7048"/>
                </a:cubicBezTo>
                <a:cubicBezTo>
                  <a:pt x="7882" y="6818"/>
                  <a:pt x="7402" y="6712"/>
                  <a:pt x="6917" y="6712"/>
                </a:cubicBezTo>
                <a:cubicBezTo>
                  <a:pt x="3597" y="6712"/>
                  <a:pt x="1" y="11677"/>
                  <a:pt x="749" y="16030"/>
                </a:cubicBezTo>
                <a:lnTo>
                  <a:pt x="20024" y="16030"/>
                </a:lnTo>
                <a:cubicBezTo>
                  <a:pt x="20532" y="11755"/>
                  <a:pt x="22165" y="11429"/>
                  <a:pt x="25536" y="11093"/>
                </a:cubicBezTo>
                <a:cubicBezTo>
                  <a:pt x="28923" y="10756"/>
                  <a:pt x="27780" y="0"/>
                  <a:pt x="22997" y="0"/>
                </a:cubicBezTo>
                <a:close/>
              </a:path>
            </a:pathLst>
          </a:custGeom>
          <a:solidFill>
            <a:schemeClr val="dk2"/>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flipH="1">
            <a:off x="7570936" y="-2"/>
            <a:ext cx="1602789" cy="829166"/>
          </a:xfrm>
          <a:custGeom>
            <a:avLst/>
            <a:gdLst/>
            <a:ahLst/>
            <a:cxnLst/>
            <a:rect l="l" t="t" r="r" b="b"/>
            <a:pathLst>
              <a:path w="29793" h="15412" extrusionOk="0">
                <a:moveTo>
                  <a:pt x="1" y="1"/>
                </a:moveTo>
                <a:lnTo>
                  <a:pt x="1" y="14289"/>
                </a:lnTo>
                <a:lnTo>
                  <a:pt x="2" y="14289"/>
                </a:lnTo>
                <a:cubicBezTo>
                  <a:pt x="632" y="14866"/>
                  <a:pt x="1295" y="15236"/>
                  <a:pt x="1959" y="15341"/>
                </a:cubicBezTo>
                <a:cubicBezTo>
                  <a:pt x="2265" y="15389"/>
                  <a:pt x="2550" y="15411"/>
                  <a:pt x="2818" y="15411"/>
                </a:cubicBezTo>
                <a:cubicBezTo>
                  <a:pt x="6268" y="15411"/>
                  <a:pt x="6874" y="11730"/>
                  <a:pt x="11642" y="11730"/>
                </a:cubicBezTo>
                <a:cubicBezTo>
                  <a:pt x="12241" y="11730"/>
                  <a:pt x="12906" y="11788"/>
                  <a:pt x="13651" y="11919"/>
                </a:cubicBezTo>
                <a:cubicBezTo>
                  <a:pt x="18529" y="12777"/>
                  <a:pt x="22446" y="15024"/>
                  <a:pt x="25146" y="15024"/>
                </a:cubicBezTo>
                <a:cubicBezTo>
                  <a:pt x="26392" y="15024"/>
                  <a:pt x="27378" y="14546"/>
                  <a:pt x="28080" y="13230"/>
                </a:cubicBezTo>
                <a:cubicBezTo>
                  <a:pt x="28080" y="13230"/>
                  <a:pt x="29792" y="8725"/>
                  <a:pt x="23289" y="7754"/>
                </a:cubicBezTo>
                <a:cubicBezTo>
                  <a:pt x="16788" y="6786"/>
                  <a:pt x="12509" y="6840"/>
                  <a:pt x="11083" y="910"/>
                </a:cubicBezTo>
                <a:cubicBezTo>
                  <a:pt x="11009" y="603"/>
                  <a:pt x="10924" y="301"/>
                  <a:pt x="10829" y="1"/>
                </a:cubicBez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10800000" flipH="1">
            <a:off x="6802352" y="3834497"/>
            <a:ext cx="2563578" cy="1303505"/>
          </a:xfrm>
          <a:custGeom>
            <a:avLst/>
            <a:gdLst/>
            <a:ahLst/>
            <a:cxnLst/>
            <a:rect l="l" t="t" r="r" b="b"/>
            <a:pathLst>
              <a:path w="32818" h="16687" extrusionOk="0">
                <a:moveTo>
                  <a:pt x="0" y="1"/>
                </a:moveTo>
                <a:cubicBezTo>
                  <a:pt x="646" y="947"/>
                  <a:pt x="1930" y="1827"/>
                  <a:pt x="4400" y="2197"/>
                </a:cubicBezTo>
                <a:cubicBezTo>
                  <a:pt x="10900" y="3165"/>
                  <a:pt x="15179" y="3109"/>
                  <a:pt x="16606" y="9039"/>
                </a:cubicBezTo>
                <a:cubicBezTo>
                  <a:pt x="17606" y="13200"/>
                  <a:pt x="20626" y="16687"/>
                  <a:pt x="24307" y="16687"/>
                </a:cubicBezTo>
                <a:cubicBezTo>
                  <a:pt x="25875" y="16687"/>
                  <a:pt x="27564" y="16054"/>
                  <a:pt x="29267" y="14571"/>
                </a:cubicBezTo>
                <a:cubicBezTo>
                  <a:pt x="32818" y="11482"/>
                  <a:pt x="32413" y="4791"/>
                  <a:pt x="30457" y="1"/>
                </a:cubicBezTo>
                <a:close/>
              </a:path>
            </a:pathLst>
          </a:custGeom>
          <a:solidFill>
            <a:schemeClr val="dk2"/>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159888" y="148050"/>
            <a:ext cx="8824313" cy="4847400"/>
          </a:xfrm>
          <a:custGeom>
            <a:avLst/>
            <a:gdLst/>
            <a:ahLst/>
            <a:cxnLst/>
            <a:rect l="l" t="t" r="r" b="b"/>
            <a:pathLst>
              <a:path w="132145" h="70395" extrusionOk="0">
                <a:moveTo>
                  <a:pt x="131275" y="872"/>
                </a:moveTo>
                <a:lnTo>
                  <a:pt x="131275" y="69524"/>
                </a:lnTo>
                <a:lnTo>
                  <a:pt x="872" y="69524"/>
                </a:lnTo>
                <a:lnTo>
                  <a:pt x="872" y="872"/>
                </a:lnTo>
                <a:close/>
                <a:moveTo>
                  <a:pt x="0" y="0"/>
                </a:moveTo>
                <a:lnTo>
                  <a:pt x="0" y="70394"/>
                </a:lnTo>
                <a:lnTo>
                  <a:pt x="132145" y="70394"/>
                </a:lnTo>
                <a:lnTo>
                  <a:pt x="132145" y="0"/>
                </a:lnTo>
                <a:close/>
              </a:path>
            </a:pathLst>
          </a:custGeom>
          <a:solidFill>
            <a:schemeClr val="lt1"/>
          </a:solidFill>
          <a:ln>
            <a:noFill/>
          </a:ln>
          <a:effectLst>
            <a:outerShdw blurRad="85725" dist="38100" dir="76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5"/>
          <p:cNvSpPr txBox="1">
            <a:spLocks noGrp="1"/>
          </p:cNvSpPr>
          <p:nvPr>
            <p:ph type="subTitle" idx="1"/>
          </p:nvPr>
        </p:nvSpPr>
        <p:spPr>
          <a:xfrm>
            <a:off x="3922975" y="2810050"/>
            <a:ext cx="2505600" cy="153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 name="Google Shape;41;p5"/>
          <p:cNvSpPr txBox="1">
            <a:spLocks noGrp="1"/>
          </p:cNvSpPr>
          <p:nvPr>
            <p:ph type="subTitle" idx="2"/>
          </p:nvPr>
        </p:nvSpPr>
        <p:spPr>
          <a:xfrm>
            <a:off x="715100" y="2810050"/>
            <a:ext cx="2505600" cy="153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 name="Google Shape;42;p5"/>
          <p:cNvSpPr txBox="1">
            <a:spLocks noGrp="1"/>
          </p:cNvSpPr>
          <p:nvPr>
            <p:ph type="subTitle" idx="3"/>
          </p:nvPr>
        </p:nvSpPr>
        <p:spPr>
          <a:xfrm>
            <a:off x="715100" y="21601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43" name="Google Shape;43;p5"/>
          <p:cNvSpPr txBox="1">
            <a:spLocks noGrp="1"/>
          </p:cNvSpPr>
          <p:nvPr>
            <p:ph type="subTitle" idx="4"/>
          </p:nvPr>
        </p:nvSpPr>
        <p:spPr>
          <a:xfrm>
            <a:off x="3922975" y="2160190"/>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4243725" y="1066338"/>
            <a:ext cx="3852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7"/>
          <p:cNvSpPr txBox="1">
            <a:spLocks noGrp="1"/>
          </p:cNvSpPr>
          <p:nvPr>
            <p:ph type="body" idx="1"/>
          </p:nvPr>
        </p:nvSpPr>
        <p:spPr>
          <a:xfrm>
            <a:off x="4243725" y="1835949"/>
            <a:ext cx="3852000" cy="247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54" name="Google Shape;54;p7"/>
          <p:cNvSpPr>
            <a:spLocks noGrp="1"/>
          </p:cNvSpPr>
          <p:nvPr>
            <p:ph type="pic" idx="2"/>
          </p:nvPr>
        </p:nvSpPr>
        <p:spPr>
          <a:xfrm>
            <a:off x="1048275" y="1066350"/>
            <a:ext cx="2990700" cy="3245700"/>
          </a:xfrm>
          <a:prstGeom prst="rect">
            <a:avLst/>
          </a:prstGeom>
          <a:noFill/>
          <a:ln w="28575" cap="flat" cmpd="sng">
            <a:solidFill>
              <a:schemeClr val="lt1"/>
            </a:solidFill>
            <a:prstDash val="solid"/>
            <a:round/>
            <a:headEnd type="none" w="sm" len="sm"/>
            <a:tailEnd type="none" w="sm" len="sm"/>
          </a:ln>
          <a:effectLst>
            <a:outerShdw blurRad="57150" dist="19050" dir="5400000" algn="bl" rotWithShape="0">
              <a:schemeClr val="dk1">
                <a:alpha val="50000"/>
              </a:schemeClr>
            </a:outerShdw>
          </a:effectLst>
        </p:spPr>
      </p:sp>
      <p:sp>
        <p:nvSpPr>
          <p:cNvPr id="55" name="Google Shape;55;p7"/>
          <p:cNvSpPr/>
          <p:nvPr/>
        </p:nvSpPr>
        <p:spPr>
          <a:xfrm>
            <a:off x="159888" y="148050"/>
            <a:ext cx="8824313" cy="4847400"/>
          </a:xfrm>
          <a:custGeom>
            <a:avLst/>
            <a:gdLst/>
            <a:ahLst/>
            <a:cxnLst/>
            <a:rect l="l" t="t" r="r" b="b"/>
            <a:pathLst>
              <a:path w="132145" h="70395" extrusionOk="0">
                <a:moveTo>
                  <a:pt x="131275" y="872"/>
                </a:moveTo>
                <a:lnTo>
                  <a:pt x="131275" y="69524"/>
                </a:lnTo>
                <a:lnTo>
                  <a:pt x="872" y="69524"/>
                </a:lnTo>
                <a:lnTo>
                  <a:pt x="872" y="872"/>
                </a:lnTo>
                <a:close/>
                <a:moveTo>
                  <a:pt x="0" y="0"/>
                </a:moveTo>
                <a:lnTo>
                  <a:pt x="0" y="70394"/>
                </a:lnTo>
                <a:lnTo>
                  <a:pt x="132145" y="70394"/>
                </a:lnTo>
                <a:lnTo>
                  <a:pt x="132145" y="0"/>
                </a:lnTo>
                <a:close/>
              </a:path>
            </a:pathLst>
          </a:custGeom>
          <a:solidFill>
            <a:schemeClr val="lt1"/>
          </a:solidFill>
          <a:ln>
            <a:noFill/>
          </a:ln>
          <a:effectLst>
            <a:outerShdw blurRad="85725" dist="38100" dir="76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rot="5400000">
            <a:off x="8045200" y="3592600"/>
            <a:ext cx="1542282" cy="655340"/>
          </a:xfrm>
          <a:custGeom>
            <a:avLst/>
            <a:gdLst/>
            <a:ahLst/>
            <a:cxnLst/>
            <a:rect l="l" t="t" r="r" b="b"/>
            <a:pathLst>
              <a:path w="32818" h="16687" extrusionOk="0">
                <a:moveTo>
                  <a:pt x="0" y="1"/>
                </a:moveTo>
                <a:cubicBezTo>
                  <a:pt x="646" y="947"/>
                  <a:pt x="1930" y="1827"/>
                  <a:pt x="4400" y="2197"/>
                </a:cubicBezTo>
                <a:cubicBezTo>
                  <a:pt x="10900" y="3165"/>
                  <a:pt x="15179" y="3109"/>
                  <a:pt x="16606" y="9039"/>
                </a:cubicBezTo>
                <a:cubicBezTo>
                  <a:pt x="17606" y="13200"/>
                  <a:pt x="20626" y="16687"/>
                  <a:pt x="24307" y="16687"/>
                </a:cubicBezTo>
                <a:cubicBezTo>
                  <a:pt x="25875" y="16687"/>
                  <a:pt x="27564" y="16054"/>
                  <a:pt x="29267" y="14571"/>
                </a:cubicBezTo>
                <a:cubicBezTo>
                  <a:pt x="32818" y="11482"/>
                  <a:pt x="32413" y="4791"/>
                  <a:pt x="30457" y="1"/>
                </a:cubicBez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7711828" y="4384591"/>
            <a:ext cx="1434135" cy="971796"/>
          </a:xfrm>
          <a:custGeom>
            <a:avLst/>
            <a:gdLst/>
            <a:ahLst/>
            <a:cxnLst/>
            <a:rect l="l" t="t" r="r" b="b"/>
            <a:pathLst>
              <a:path w="30546" h="22177" extrusionOk="0">
                <a:moveTo>
                  <a:pt x="21240" y="1"/>
                </a:moveTo>
                <a:cubicBezTo>
                  <a:pt x="20273" y="1"/>
                  <a:pt x="19392" y="325"/>
                  <a:pt x="18651" y="1043"/>
                </a:cubicBezTo>
                <a:cubicBezTo>
                  <a:pt x="13061" y="6462"/>
                  <a:pt x="21273" y="11651"/>
                  <a:pt x="16712" y="15700"/>
                </a:cubicBezTo>
                <a:cubicBezTo>
                  <a:pt x="16378" y="15997"/>
                  <a:pt x="16015" y="16132"/>
                  <a:pt x="15631" y="16132"/>
                </a:cubicBezTo>
                <a:cubicBezTo>
                  <a:pt x="11894" y="16132"/>
                  <a:pt x="6053" y="3423"/>
                  <a:pt x="3002" y="3423"/>
                </a:cubicBezTo>
                <a:cubicBezTo>
                  <a:pt x="2087" y="3423"/>
                  <a:pt x="1422" y="4567"/>
                  <a:pt x="1141" y="7544"/>
                </a:cubicBezTo>
                <a:cubicBezTo>
                  <a:pt x="0" y="19653"/>
                  <a:pt x="8878" y="22176"/>
                  <a:pt x="13757" y="22176"/>
                </a:cubicBezTo>
                <a:cubicBezTo>
                  <a:pt x="14485" y="22176"/>
                  <a:pt x="15124" y="22120"/>
                  <a:pt x="15627" y="22031"/>
                </a:cubicBezTo>
                <a:cubicBezTo>
                  <a:pt x="19507" y="21347"/>
                  <a:pt x="21046" y="20720"/>
                  <a:pt x="25323" y="18152"/>
                </a:cubicBezTo>
                <a:cubicBezTo>
                  <a:pt x="25638" y="17963"/>
                  <a:pt x="25957" y="17878"/>
                  <a:pt x="26277" y="17878"/>
                </a:cubicBezTo>
                <a:cubicBezTo>
                  <a:pt x="27711" y="17878"/>
                  <a:pt x="29179" y="19587"/>
                  <a:pt x="30545" y="21384"/>
                </a:cubicBezTo>
                <a:lnTo>
                  <a:pt x="30545" y="6552"/>
                </a:lnTo>
                <a:cubicBezTo>
                  <a:pt x="27602" y="2752"/>
                  <a:pt x="24056" y="1"/>
                  <a:pt x="21240" y="1"/>
                </a:cubicBezTo>
                <a:close/>
              </a:path>
            </a:pathLst>
          </a:custGeom>
          <a:solidFill>
            <a:schemeClr val="dk2"/>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sp>
        <p:nvSpPr>
          <p:cNvPr id="64" name="Google Shape;64;p10"/>
          <p:cNvSpPr>
            <a:spLocks noGrp="1"/>
          </p:cNvSpPr>
          <p:nvPr>
            <p:ph type="pic" idx="2"/>
          </p:nvPr>
        </p:nvSpPr>
        <p:spPr>
          <a:xfrm>
            <a:off x="-6875" y="0"/>
            <a:ext cx="9144000" cy="5157300"/>
          </a:xfrm>
          <a:prstGeom prst="rect">
            <a:avLst/>
          </a:prstGeom>
          <a:noFill/>
          <a:ln>
            <a:noFill/>
          </a:ln>
        </p:spPr>
      </p:sp>
      <p:sp>
        <p:nvSpPr>
          <p:cNvPr id="65" name="Google Shape;65;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7"/>
        <p:cNvGrpSpPr/>
        <p:nvPr/>
      </p:nvGrpSpPr>
      <p:grpSpPr>
        <a:xfrm>
          <a:off x="0" y="0"/>
          <a:ext cx="0" cy="0"/>
          <a:chOff x="0" y="0"/>
          <a:chExt cx="0" cy="0"/>
        </a:xfrm>
      </p:grpSpPr>
      <p:sp>
        <p:nvSpPr>
          <p:cNvPr id="78" name="Google Shape;78;p13"/>
          <p:cNvSpPr/>
          <p:nvPr/>
        </p:nvSpPr>
        <p:spPr>
          <a:xfrm rot="5400000">
            <a:off x="-397853" y="4039888"/>
            <a:ext cx="1315693" cy="891515"/>
          </a:xfrm>
          <a:custGeom>
            <a:avLst/>
            <a:gdLst/>
            <a:ahLst/>
            <a:cxnLst/>
            <a:rect l="l" t="t" r="r" b="b"/>
            <a:pathLst>
              <a:path w="30546" h="22177" extrusionOk="0">
                <a:moveTo>
                  <a:pt x="21240" y="1"/>
                </a:moveTo>
                <a:cubicBezTo>
                  <a:pt x="20273" y="1"/>
                  <a:pt x="19392" y="325"/>
                  <a:pt x="18651" y="1043"/>
                </a:cubicBezTo>
                <a:cubicBezTo>
                  <a:pt x="13061" y="6462"/>
                  <a:pt x="21273" y="11651"/>
                  <a:pt x="16712" y="15700"/>
                </a:cubicBezTo>
                <a:cubicBezTo>
                  <a:pt x="16378" y="15997"/>
                  <a:pt x="16015" y="16132"/>
                  <a:pt x="15631" y="16132"/>
                </a:cubicBezTo>
                <a:cubicBezTo>
                  <a:pt x="11894" y="16132"/>
                  <a:pt x="6053" y="3423"/>
                  <a:pt x="3002" y="3423"/>
                </a:cubicBezTo>
                <a:cubicBezTo>
                  <a:pt x="2087" y="3423"/>
                  <a:pt x="1422" y="4567"/>
                  <a:pt x="1141" y="7544"/>
                </a:cubicBezTo>
                <a:cubicBezTo>
                  <a:pt x="0" y="19653"/>
                  <a:pt x="8878" y="22176"/>
                  <a:pt x="13757" y="22176"/>
                </a:cubicBezTo>
                <a:cubicBezTo>
                  <a:pt x="14485" y="22176"/>
                  <a:pt x="15124" y="22120"/>
                  <a:pt x="15627" y="22031"/>
                </a:cubicBezTo>
                <a:cubicBezTo>
                  <a:pt x="19507" y="21347"/>
                  <a:pt x="21046" y="20720"/>
                  <a:pt x="25323" y="18152"/>
                </a:cubicBezTo>
                <a:cubicBezTo>
                  <a:pt x="25638" y="17963"/>
                  <a:pt x="25957" y="17878"/>
                  <a:pt x="26277" y="17878"/>
                </a:cubicBezTo>
                <a:cubicBezTo>
                  <a:pt x="27711" y="17878"/>
                  <a:pt x="29179" y="19587"/>
                  <a:pt x="30545" y="21384"/>
                </a:cubicBezTo>
                <a:lnTo>
                  <a:pt x="30545" y="6552"/>
                </a:lnTo>
                <a:cubicBezTo>
                  <a:pt x="27602" y="2752"/>
                  <a:pt x="24056" y="1"/>
                  <a:pt x="21240" y="1"/>
                </a:cubicBezTo>
                <a:close/>
              </a:path>
            </a:pathLst>
          </a:custGeom>
          <a:solidFill>
            <a:schemeClr val="dk2"/>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rot="-5400000">
            <a:off x="-408586" y="890322"/>
            <a:ext cx="1414866" cy="601191"/>
          </a:xfrm>
          <a:custGeom>
            <a:avLst/>
            <a:gdLst/>
            <a:ahLst/>
            <a:cxnLst/>
            <a:rect l="l" t="t" r="r" b="b"/>
            <a:pathLst>
              <a:path w="32818" h="16687" extrusionOk="0">
                <a:moveTo>
                  <a:pt x="0" y="1"/>
                </a:moveTo>
                <a:cubicBezTo>
                  <a:pt x="646" y="947"/>
                  <a:pt x="1930" y="1827"/>
                  <a:pt x="4400" y="2197"/>
                </a:cubicBezTo>
                <a:cubicBezTo>
                  <a:pt x="10900" y="3165"/>
                  <a:pt x="15179" y="3109"/>
                  <a:pt x="16606" y="9039"/>
                </a:cubicBezTo>
                <a:cubicBezTo>
                  <a:pt x="17606" y="13200"/>
                  <a:pt x="20626" y="16687"/>
                  <a:pt x="24307" y="16687"/>
                </a:cubicBezTo>
                <a:cubicBezTo>
                  <a:pt x="25875" y="16687"/>
                  <a:pt x="27564" y="16054"/>
                  <a:pt x="29267" y="14571"/>
                </a:cubicBezTo>
                <a:cubicBezTo>
                  <a:pt x="32818" y="11482"/>
                  <a:pt x="32413" y="4791"/>
                  <a:pt x="30457" y="1"/>
                </a:cubicBez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rot="5400000" flipH="1">
            <a:off x="7341943" y="3289549"/>
            <a:ext cx="2602221" cy="1105681"/>
          </a:xfrm>
          <a:custGeom>
            <a:avLst/>
            <a:gdLst/>
            <a:ahLst/>
            <a:cxnLst/>
            <a:rect l="l" t="t" r="r" b="b"/>
            <a:pathLst>
              <a:path w="32818" h="16687" extrusionOk="0">
                <a:moveTo>
                  <a:pt x="0" y="1"/>
                </a:moveTo>
                <a:cubicBezTo>
                  <a:pt x="646" y="947"/>
                  <a:pt x="1930" y="1827"/>
                  <a:pt x="4400" y="2197"/>
                </a:cubicBezTo>
                <a:cubicBezTo>
                  <a:pt x="10900" y="3165"/>
                  <a:pt x="15179" y="3109"/>
                  <a:pt x="16606" y="9039"/>
                </a:cubicBezTo>
                <a:cubicBezTo>
                  <a:pt x="17606" y="13200"/>
                  <a:pt x="20626" y="16687"/>
                  <a:pt x="24307" y="16687"/>
                </a:cubicBezTo>
                <a:cubicBezTo>
                  <a:pt x="25875" y="16687"/>
                  <a:pt x="27564" y="16054"/>
                  <a:pt x="29267" y="14571"/>
                </a:cubicBezTo>
                <a:cubicBezTo>
                  <a:pt x="32818" y="11482"/>
                  <a:pt x="32413" y="4791"/>
                  <a:pt x="30457" y="1"/>
                </a:cubicBezTo>
                <a:close/>
              </a:path>
            </a:pathLst>
          </a:custGeom>
          <a:solidFill>
            <a:schemeClr val="dk2"/>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 name="Google Shape;82;p13"/>
          <p:cNvSpPr txBox="1">
            <a:spLocks noGrp="1"/>
          </p:cNvSpPr>
          <p:nvPr>
            <p:ph type="title" idx="2" hasCustomPrompt="1"/>
          </p:nvPr>
        </p:nvSpPr>
        <p:spPr>
          <a:xfrm>
            <a:off x="720000" y="1578408"/>
            <a:ext cx="734700" cy="539400"/>
          </a:xfrm>
          <a:prstGeom prst="rect">
            <a:avLst/>
          </a:prstGeom>
          <a:solidFill>
            <a:schemeClr val="dk2"/>
          </a:solidFill>
          <a:effectLst>
            <a:outerShdw blurRad="128588" dist="38100" dir="2760000" algn="bl" rotWithShape="0">
              <a:schemeClr val="dk1">
                <a:alpha val="3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2500" b="1">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3" hasCustomPrompt="1"/>
          </p:nvPr>
        </p:nvSpPr>
        <p:spPr>
          <a:xfrm>
            <a:off x="4469400" y="1578341"/>
            <a:ext cx="734700" cy="539400"/>
          </a:xfrm>
          <a:prstGeom prst="rect">
            <a:avLst/>
          </a:prstGeom>
          <a:solidFill>
            <a:schemeClr val="dk2"/>
          </a:solidFill>
          <a:effectLst>
            <a:outerShdw blurRad="128588" dist="38100" dir="2760000" algn="bl" rotWithShape="0">
              <a:schemeClr val="dk1">
                <a:alpha val="3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2500" b="1">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4" hasCustomPrompt="1"/>
          </p:nvPr>
        </p:nvSpPr>
        <p:spPr>
          <a:xfrm>
            <a:off x="720000" y="2622321"/>
            <a:ext cx="734700" cy="539400"/>
          </a:xfrm>
          <a:prstGeom prst="rect">
            <a:avLst/>
          </a:prstGeom>
          <a:solidFill>
            <a:schemeClr val="dk2"/>
          </a:solidFill>
          <a:effectLst>
            <a:outerShdw blurRad="128588" dist="38100" dir="2760000" algn="bl" rotWithShape="0">
              <a:schemeClr val="dk1">
                <a:alpha val="3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2500" b="1">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title" idx="5" hasCustomPrompt="1"/>
          </p:nvPr>
        </p:nvSpPr>
        <p:spPr>
          <a:xfrm>
            <a:off x="4469400" y="2619941"/>
            <a:ext cx="734700" cy="539400"/>
          </a:xfrm>
          <a:prstGeom prst="rect">
            <a:avLst/>
          </a:prstGeom>
          <a:solidFill>
            <a:schemeClr val="dk2"/>
          </a:solidFill>
          <a:effectLst>
            <a:outerShdw blurRad="128588" dist="38100" dir="2760000" algn="bl" rotWithShape="0">
              <a:schemeClr val="dk1">
                <a:alpha val="3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2500" b="1">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6" hasCustomPrompt="1"/>
          </p:nvPr>
        </p:nvSpPr>
        <p:spPr>
          <a:xfrm>
            <a:off x="720000" y="3666233"/>
            <a:ext cx="734700" cy="539400"/>
          </a:xfrm>
          <a:prstGeom prst="rect">
            <a:avLst/>
          </a:prstGeom>
          <a:solidFill>
            <a:schemeClr val="dk2"/>
          </a:solidFill>
          <a:effectLst>
            <a:outerShdw blurRad="128588" dist="38100" dir="2760000" algn="bl" rotWithShape="0">
              <a:schemeClr val="dk1">
                <a:alpha val="3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2500" b="1">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7" hasCustomPrompt="1"/>
          </p:nvPr>
        </p:nvSpPr>
        <p:spPr>
          <a:xfrm>
            <a:off x="4469400" y="3661541"/>
            <a:ext cx="734700" cy="539400"/>
          </a:xfrm>
          <a:prstGeom prst="rect">
            <a:avLst/>
          </a:prstGeom>
          <a:solidFill>
            <a:schemeClr val="dk2"/>
          </a:solidFill>
          <a:effectLst>
            <a:outerShdw blurRad="128588" dist="38100" dir="2760000" algn="bl" rotWithShape="0">
              <a:schemeClr val="dk1">
                <a:alpha val="3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2500" b="1">
                <a:latin typeface="Montserrat"/>
                <a:ea typeface="Montserrat"/>
                <a:cs typeface="Montserrat"/>
                <a:sym typeface="Montserrat"/>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
          </p:nvPr>
        </p:nvSpPr>
        <p:spPr>
          <a:xfrm>
            <a:off x="1530900" y="1578400"/>
            <a:ext cx="2578500" cy="54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89" name="Google Shape;89;p13"/>
          <p:cNvSpPr txBox="1">
            <a:spLocks noGrp="1"/>
          </p:cNvSpPr>
          <p:nvPr>
            <p:ph type="subTitle" idx="8"/>
          </p:nvPr>
        </p:nvSpPr>
        <p:spPr>
          <a:xfrm>
            <a:off x="1530900" y="2622313"/>
            <a:ext cx="2578500" cy="54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90" name="Google Shape;90;p13"/>
          <p:cNvSpPr txBox="1">
            <a:spLocks noGrp="1"/>
          </p:cNvSpPr>
          <p:nvPr>
            <p:ph type="subTitle" idx="9"/>
          </p:nvPr>
        </p:nvSpPr>
        <p:spPr>
          <a:xfrm>
            <a:off x="1530900" y="3666225"/>
            <a:ext cx="2578500" cy="54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91" name="Google Shape;91;p13"/>
          <p:cNvSpPr txBox="1">
            <a:spLocks noGrp="1"/>
          </p:cNvSpPr>
          <p:nvPr>
            <p:ph type="subTitle" idx="13"/>
          </p:nvPr>
        </p:nvSpPr>
        <p:spPr>
          <a:xfrm>
            <a:off x="5280300" y="1578400"/>
            <a:ext cx="2578500" cy="54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92" name="Google Shape;92;p13"/>
          <p:cNvSpPr txBox="1">
            <a:spLocks noGrp="1"/>
          </p:cNvSpPr>
          <p:nvPr>
            <p:ph type="subTitle" idx="14"/>
          </p:nvPr>
        </p:nvSpPr>
        <p:spPr>
          <a:xfrm>
            <a:off x="5280300" y="2620000"/>
            <a:ext cx="2578500" cy="54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93" name="Google Shape;93;p13"/>
          <p:cNvSpPr txBox="1">
            <a:spLocks noGrp="1"/>
          </p:cNvSpPr>
          <p:nvPr>
            <p:ph type="subTitle" idx="15"/>
          </p:nvPr>
        </p:nvSpPr>
        <p:spPr>
          <a:xfrm>
            <a:off x="5280300" y="3661600"/>
            <a:ext cx="2578500" cy="54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2000">
                <a:solidFill>
                  <a:schemeClr val="dk1"/>
                </a:solidFill>
                <a:latin typeface="Montserrat SemiBold"/>
                <a:ea typeface="Montserrat SemiBold"/>
                <a:cs typeface="Montserrat SemiBold"/>
                <a:sym typeface="Montserrat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94" name="Google Shape;94;p13"/>
          <p:cNvSpPr/>
          <p:nvPr/>
        </p:nvSpPr>
        <p:spPr>
          <a:xfrm rot="10800000">
            <a:off x="7644469" y="4304509"/>
            <a:ext cx="1621856" cy="838991"/>
          </a:xfrm>
          <a:custGeom>
            <a:avLst/>
            <a:gdLst/>
            <a:ahLst/>
            <a:cxnLst/>
            <a:rect l="l" t="t" r="r" b="b"/>
            <a:pathLst>
              <a:path w="29793" h="15412" extrusionOk="0">
                <a:moveTo>
                  <a:pt x="1" y="1"/>
                </a:moveTo>
                <a:lnTo>
                  <a:pt x="1" y="14289"/>
                </a:lnTo>
                <a:lnTo>
                  <a:pt x="2" y="14289"/>
                </a:lnTo>
                <a:cubicBezTo>
                  <a:pt x="632" y="14866"/>
                  <a:pt x="1295" y="15236"/>
                  <a:pt x="1959" y="15341"/>
                </a:cubicBezTo>
                <a:cubicBezTo>
                  <a:pt x="2265" y="15389"/>
                  <a:pt x="2550" y="15411"/>
                  <a:pt x="2818" y="15411"/>
                </a:cubicBezTo>
                <a:cubicBezTo>
                  <a:pt x="6268" y="15411"/>
                  <a:pt x="6874" y="11730"/>
                  <a:pt x="11642" y="11730"/>
                </a:cubicBezTo>
                <a:cubicBezTo>
                  <a:pt x="12241" y="11730"/>
                  <a:pt x="12906" y="11788"/>
                  <a:pt x="13651" y="11919"/>
                </a:cubicBezTo>
                <a:cubicBezTo>
                  <a:pt x="18529" y="12777"/>
                  <a:pt x="22446" y="15024"/>
                  <a:pt x="25146" y="15024"/>
                </a:cubicBezTo>
                <a:cubicBezTo>
                  <a:pt x="26392" y="15024"/>
                  <a:pt x="27378" y="14546"/>
                  <a:pt x="28080" y="13230"/>
                </a:cubicBezTo>
                <a:cubicBezTo>
                  <a:pt x="28080" y="13230"/>
                  <a:pt x="29792" y="8725"/>
                  <a:pt x="23289" y="7754"/>
                </a:cubicBezTo>
                <a:cubicBezTo>
                  <a:pt x="16788" y="6786"/>
                  <a:pt x="12509" y="6840"/>
                  <a:pt x="11083" y="910"/>
                </a:cubicBezTo>
                <a:cubicBezTo>
                  <a:pt x="11009" y="603"/>
                  <a:pt x="10924" y="301"/>
                  <a:pt x="10829" y="1"/>
                </a:cubicBez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rot="-5400000">
            <a:off x="7620416" y="1451516"/>
            <a:ext cx="2065918" cy="1004600"/>
          </a:xfrm>
          <a:custGeom>
            <a:avLst/>
            <a:gdLst/>
            <a:ahLst/>
            <a:cxnLst/>
            <a:rect l="l" t="t" r="r" b="b"/>
            <a:pathLst>
              <a:path w="36359" h="19998" extrusionOk="0">
                <a:moveTo>
                  <a:pt x="8745" y="1"/>
                </a:moveTo>
                <a:cubicBezTo>
                  <a:pt x="8144" y="1"/>
                  <a:pt x="7730" y="86"/>
                  <a:pt x="7651" y="107"/>
                </a:cubicBezTo>
                <a:cubicBezTo>
                  <a:pt x="0" y="2193"/>
                  <a:pt x="643" y="13231"/>
                  <a:pt x="4106" y="19996"/>
                </a:cubicBezTo>
                <a:lnTo>
                  <a:pt x="36359" y="19996"/>
                </a:lnTo>
                <a:cubicBezTo>
                  <a:pt x="36329" y="16202"/>
                  <a:pt x="33868" y="13759"/>
                  <a:pt x="30638" y="13759"/>
                </a:cubicBezTo>
                <a:cubicBezTo>
                  <a:pt x="29321" y="13759"/>
                  <a:pt x="27876" y="14165"/>
                  <a:pt x="26415" y="15051"/>
                </a:cubicBezTo>
                <a:cubicBezTo>
                  <a:pt x="24883" y="15980"/>
                  <a:pt x="23562" y="16390"/>
                  <a:pt x="22414" y="16390"/>
                </a:cubicBezTo>
                <a:cubicBezTo>
                  <a:pt x="18346" y="16390"/>
                  <a:pt x="16457" y="11251"/>
                  <a:pt x="15123" y="5867"/>
                </a:cubicBezTo>
                <a:cubicBezTo>
                  <a:pt x="13848" y="725"/>
                  <a:pt x="10499" y="1"/>
                  <a:pt x="8745" y="1"/>
                </a:cubicBezTo>
                <a:close/>
                <a:moveTo>
                  <a:pt x="36359" y="19996"/>
                </a:moveTo>
                <a:lnTo>
                  <a:pt x="36359" y="19996"/>
                </a:lnTo>
                <a:cubicBezTo>
                  <a:pt x="36359" y="19996"/>
                  <a:pt x="36359" y="19997"/>
                  <a:pt x="36359" y="19997"/>
                </a:cubicBezTo>
                <a:lnTo>
                  <a:pt x="36359" y="19996"/>
                </a:ln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159888" y="148050"/>
            <a:ext cx="8824313" cy="4847400"/>
          </a:xfrm>
          <a:custGeom>
            <a:avLst/>
            <a:gdLst/>
            <a:ahLst/>
            <a:cxnLst/>
            <a:rect l="l" t="t" r="r" b="b"/>
            <a:pathLst>
              <a:path w="132145" h="70395" extrusionOk="0">
                <a:moveTo>
                  <a:pt x="131275" y="872"/>
                </a:moveTo>
                <a:lnTo>
                  <a:pt x="131275" y="69524"/>
                </a:lnTo>
                <a:lnTo>
                  <a:pt x="872" y="69524"/>
                </a:lnTo>
                <a:lnTo>
                  <a:pt x="872" y="872"/>
                </a:lnTo>
                <a:close/>
                <a:moveTo>
                  <a:pt x="0" y="0"/>
                </a:moveTo>
                <a:lnTo>
                  <a:pt x="0" y="70394"/>
                </a:lnTo>
                <a:lnTo>
                  <a:pt x="132145" y="70394"/>
                </a:lnTo>
                <a:lnTo>
                  <a:pt x="132145" y="0"/>
                </a:lnTo>
                <a:close/>
              </a:path>
            </a:pathLst>
          </a:custGeom>
          <a:solidFill>
            <a:schemeClr val="lt1"/>
          </a:solidFill>
          <a:ln>
            <a:noFill/>
          </a:ln>
          <a:effectLst>
            <a:outerShdw blurRad="85725" dist="38100" dir="762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1pPr>
            <a:lvl2pPr lvl="1"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1pPr>
            <a:lvl2pPr marL="914400" lvl="1"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2pPr>
            <a:lvl3pPr marL="1371600" lvl="2"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3pPr>
            <a:lvl4pPr marL="1828800" lvl="3"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4pPr>
            <a:lvl5pPr marL="2286000" lvl="4"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5pPr>
            <a:lvl6pPr marL="2743200" lvl="5"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6pPr>
            <a:lvl7pPr marL="3200400" lvl="6"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7pPr>
            <a:lvl8pPr marL="3657600" lvl="7"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8pPr>
            <a:lvl9pPr marL="4114800" lvl="8" indent="-304800">
              <a:lnSpc>
                <a:spcPct val="100000"/>
              </a:lnSpc>
              <a:spcBef>
                <a:spcPts val="0"/>
              </a:spcBef>
              <a:spcAft>
                <a:spcPts val="0"/>
              </a:spcAft>
              <a:buClr>
                <a:schemeClr val="dk1"/>
              </a:buClr>
              <a:buSzPts val="1200"/>
              <a:buFont typeface="Raleway"/>
              <a:buChar char="■"/>
              <a:defRPr sz="1200">
                <a:solidFill>
                  <a:schemeClr val="dk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2" r:id="rId10"/>
    <p:sldLayoutId id="2147483665" r:id="rId11"/>
    <p:sldLayoutId id="2147483666" r:id="rId12"/>
    <p:sldLayoutId id="2147483667" r:id="rId13"/>
    <p:sldLayoutId id="2147483669" r:id="rId14"/>
    <p:sldLayoutId id="214748367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6" name="Picture 5">
            <a:extLst>
              <a:ext uri="{FF2B5EF4-FFF2-40B4-BE49-F238E27FC236}">
                <a16:creationId xmlns:a16="http://schemas.microsoft.com/office/drawing/2014/main" id="{5C2BDC7E-F94B-9661-413E-3F7A5C28BBFD}"/>
              </a:ext>
            </a:extLst>
          </p:cNvPr>
          <p:cNvPicPr>
            <a:picLocks noChangeAspect="1"/>
          </p:cNvPicPr>
          <p:nvPr/>
        </p:nvPicPr>
        <p:blipFill rotWithShape="1">
          <a:blip r:embed="rId3"/>
          <a:srcRect b="2561"/>
          <a:stretch/>
        </p:blipFill>
        <p:spPr>
          <a:xfrm>
            <a:off x="274320" y="207883"/>
            <a:ext cx="8629650" cy="47298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p:nvPr/>
        </p:nvSpPr>
        <p:spPr>
          <a:xfrm rot="8635783">
            <a:off x="6431927" y="2296599"/>
            <a:ext cx="2525930" cy="2326273"/>
          </a:xfrm>
          <a:custGeom>
            <a:avLst/>
            <a:gdLst/>
            <a:ahLst/>
            <a:cxnLst/>
            <a:rect l="l" t="t" r="r" b="b"/>
            <a:pathLst>
              <a:path w="37701" h="34721" extrusionOk="0">
                <a:moveTo>
                  <a:pt x="21097" y="0"/>
                </a:moveTo>
                <a:cubicBezTo>
                  <a:pt x="15710" y="0"/>
                  <a:pt x="13015" y="4881"/>
                  <a:pt x="16085" y="9943"/>
                </a:cubicBezTo>
                <a:cubicBezTo>
                  <a:pt x="20304" y="16902"/>
                  <a:pt x="13803" y="19524"/>
                  <a:pt x="6902" y="21236"/>
                </a:cubicBezTo>
                <a:cubicBezTo>
                  <a:pt x="1" y="22947"/>
                  <a:pt x="1057" y="28396"/>
                  <a:pt x="1142" y="28708"/>
                </a:cubicBezTo>
                <a:cubicBezTo>
                  <a:pt x="2326" y="33050"/>
                  <a:pt x="6393" y="34721"/>
                  <a:pt x="10926" y="34721"/>
                </a:cubicBezTo>
                <a:cubicBezTo>
                  <a:pt x="18838" y="34721"/>
                  <a:pt x="28170" y="29631"/>
                  <a:pt x="26067" y="24771"/>
                </a:cubicBezTo>
                <a:cubicBezTo>
                  <a:pt x="22760" y="17129"/>
                  <a:pt x="37701" y="8232"/>
                  <a:pt x="28120" y="2301"/>
                </a:cubicBezTo>
                <a:cubicBezTo>
                  <a:pt x="25509" y="685"/>
                  <a:pt x="23114" y="0"/>
                  <a:pt x="21097" y="0"/>
                </a:cubicBezTo>
                <a:close/>
              </a:path>
            </a:pathLst>
          </a:custGeom>
          <a:solidFill>
            <a:schemeClr val="dk2"/>
          </a:solidFill>
          <a:ln>
            <a:noFill/>
          </a:ln>
          <a:effectLst>
            <a:outerShdw blurRad="1714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txBox="1">
            <a:spLocks noGrp="1"/>
          </p:cNvSpPr>
          <p:nvPr>
            <p:ph type="title"/>
          </p:nvPr>
        </p:nvSpPr>
        <p:spPr>
          <a:xfrm>
            <a:off x="628500" y="3562604"/>
            <a:ext cx="3943500" cy="19123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Times New Roman" panose="02020603050405020304" pitchFamily="18" charset="0"/>
                <a:cs typeface="Times New Roman" panose="02020603050405020304" pitchFamily="18" charset="0"/>
              </a:rPr>
              <a:t>Flow chart </a:t>
            </a:r>
            <a:endParaRPr sz="3600" b="1" dirty="0"/>
          </a:p>
        </p:txBody>
      </p:sp>
      <p:sp>
        <p:nvSpPr>
          <p:cNvPr id="263" name="Google Shape;263;p31"/>
          <p:cNvSpPr txBox="1">
            <a:spLocks noGrp="1"/>
          </p:cNvSpPr>
          <p:nvPr>
            <p:ph type="title" idx="2"/>
          </p:nvPr>
        </p:nvSpPr>
        <p:spPr>
          <a:xfrm>
            <a:off x="796576" y="2272035"/>
            <a:ext cx="1274100" cy="118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5" name="Picture 4">
            <a:extLst>
              <a:ext uri="{FF2B5EF4-FFF2-40B4-BE49-F238E27FC236}">
                <a16:creationId xmlns:a16="http://schemas.microsoft.com/office/drawing/2014/main" id="{1568A877-FB2C-5B0E-F91F-79850FF0FFA7}"/>
              </a:ext>
            </a:extLst>
          </p:cNvPr>
          <p:cNvPicPr>
            <a:picLocks noChangeAspect="1"/>
          </p:cNvPicPr>
          <p:nvPr/>
        </p:nvPicPr>
        <p:blipFill>
          <a:blip r:embed="rId3"/>
          <a:srcRect l="12101" r="12101"/>
          <a:stretch/>
        </p:blipFill>
        <p:spPr>
          <a:xfrm>
            <a:off x="4572000" y="887986"/>
            <a:ext cx="3828799" cy="33675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16885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16" name="Picture 15">
            <a:extLst>
              <a:ext uri="{FF2B5EF4-FFF2-40B4-BE49-F238E27FC236}">
                <a16:creationId xmlns:a16="http://schemas.microsoft.com/office/drawing/2014/main" id="{8163F448-A5D7-4183-8FA2-EBBC05826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220" y="272850"/>
            <a:ext cx="3337560" cy="46663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p:nvPr/>
        </p:nvSpPr>
        <p:spPr>
          <a:xfrm rot="8635783">
            <a:off x="6431927" y="2296599"/>
            <a:ext cx="2525930" cy="2326273"/>
          </a:xfrm>
          <a:custGeom>
            <a:avLst/>
            <a:gdLst/>
            <a:ahLst/>
            <a:cxnLst/>
            <a:rect l="l" t="t" r="r" b="b"/>
            <a:pathLst>
              <a:path w="37701" h="34721" extrusionOk="0">
                <a:moveTo>
                  <a:pt x="21097" y="0"/>
                </a:moveTo>
                <a:cubicBezTo>
                  <a:pt x="15710" y="0"/>
                  <a:pt x="13015" y="4881"/>
                  <a:pt x="16085" y="9943"/>
                </a:cubicBezTo>
                <a:cubicBezTo>
                  <a:pt x="20304" y="16902"/>
                  <a:pt x="13803" y="19524"/>
                  <a:pt x="6902" y="21236"/>
                </a:cubicBezTo>
                <a:cubicBezTo>
                  <a:pt x="1" y="22947"/>
                  <a:pt x="1057" y="28396"/>
                  <a:pt x="1142" y="28708"/>
                </a:cubicBezTo>
                <a:cubicBezTo>
                  <a:pt x="2326" y="33050"/>
                  <a:pt x="6393" y="34721"/>
                  <a:pt x="10926" y="34721"/>
                </a:cubicBezTo>
                <a:cubicBezTo>
                  <a:pt x="18838" y="34721"/>
                  <a:pt x="28170" y="29631"/>
                  <a:pt x="26067" y="24771"/>
                </a:cubicBezTo>
                <a:cubicBezTo>
                  <a:pt x="22760" y="17129"/>
                  <a:pt x="37701" y="8232"/>
                  <a:pt x="28120" y="2301"/>
                </a:cubicBezTo>
                <a:cubicBezTo>
                  <a:pt x="25509" y="685"/>
                  <a:pt x="23114" y="0"/>
                  <a:pt x="21097" y="0"/>
                </a:cubicBezTo>
                <a:close/>
              </a:path>
            </a:pathLst>
          </a:custGeom>
          <a:solidFill>
            <a:schemeClr val="dk2"/>
          </a:solidFill>
          <a:ln>
            <a:noFill/>
          </a:ln>
          <a:effectLst>
            <a:outerShdw blurRad="1714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txBox="1">
            <a:spLocks noGrp="1"/>
          </p:cNvSpPr>
          <p:nvPr>
            <p:ph type="title"/>
          </p:nvPr>
        </p:nvSpPr>
        <p:spPr>
          <a:xfrm>
            <a:off x="628500" y="3562604"/>
            <a:ext cx="3943500" cy="19123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Times New Roman" panose="02020603050405020304" pitchFamily="18" charset="0"/>
                <a:cs typeface="Times New Roman" panose="02020603050405020304" pitchFamily="18" charset="0"/>
              </a:rPr>
              <a:t>Algorithm </a:t>
            </a:r>
            <a:endParaRPr sz="3600" b="1" dirty="0"/>
          </a:p>
        </p:txBody>
      </p:sp>
      <p:sp>
        <p:nvSpPr>
          <p:cNvPr id="263" name="Google Shape;263;p31"/>
          <p:cNvSpPr txBox="1">
            <a:spLocks noGrp="1"/>
          </p:cNvSpPr>
          <p:nvPr>
            <p:ph type="title" idx="2"/>
          </p:nvPr>
        </p:nvSpPr>
        <p:spPr>
          <a:xfrm>
            <a:off x="796576" y="2272035"/>
            <a:ext cx="1274100" cy="118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pic>
        <p:nvPicPr>
          <p:cNvPr id="5" name="Picture 4">
            <a:extLst>
              <a:ext uri="{FF2B5EF4-FFF2-40B4-BE49-F238E27FC236}">
                <a16:creationId xmlns:a16="http://schemas.microsoft.com/office/drawing/2014/main" id="{1568A877-FB2C-5B0E-F91F-79850FF0FFA7}"/>
              </a:ext>
            </a:extLst>
          </p:cNvPr>
          <p:cNvPicPr>
            <a:picLocks noChangeAspect="1"/>
          </p:cNvPicPr>
          <p:nvPr/>
        </p:nvPicPr>
        <p:blipFill rotWithShape="1">
          <a:blip r:embed="rId3"/>
          <a:srcRect l="9774" t="-2074" r="13478" b="-2074"/>
          <a:stretch/>
        </p:blipFill>
        <p:spPr>
          <a:xfrm>
            <a:off x="4572000" y="887986"/>
            <a:ext cx="3789670" cy="33331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04810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8" name="Google Shape;278;p33"/>
          <p:cNvSpPr txBox="1">
            <a:spLocks noGrp="1"/>
          </p:cNvSpPr>
          <p:nvPr>
            <p:ph type="title"/>
          </p:nvPr>
        </p:nvSpPr>
        <p:spPr>
          <a:xfrm>
            <a:off x="628650" y="2970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a:t>
            </a:r>
            <a:r>
              <a:rPr lang="en" dirty="0"/>
              <a:t>lgorithm </a:t>
            </a:r>
            <a:endParaRPr dirty="0"/>
          </a:p>
        </p:txBody>
      </p:sp>
    </p:spTree>
    <p:extLst>
      <p:ext uri="{BB962C8B-B14F-4D97-AF65-F5344CB8AC3E}">
        <p14:creationId xmlns:p14="http://schemas.microsoft.com/office/powerpoint/2010/main" val="2840365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p:nvPr/>
        </p:nvSpPr>
        <p:spPr>
          <a:xfrm rot="8635783">
            <a:off x="6431927" y="2296599"/>
            <a:ext cx="2525930" cy="2326273"/>
          </a:xfrm>
          <a:custGeom>
            <a:avLst/>
            <a:gdLst/>
            <a:ahLst/>
            <a:cxnLst/>
            <a:rect l="l" t="t" r="r" b="b"/>
            <a:pathLst>
              <a:path w="37701" h="34721" extrusionOk="0">
                <a:moveTo>
                  <a:pt x="21097" y="0"/>
                </a:moveTo>
                <a:cubicBezTo>
                  <a:pt x="15710" y="0"/>
                  <a:pt x="13015" y="4881"/>
                  <a:pt x="16085" y="9943"/>
                </a:cubicBezTo>
                <a:cubicBezTo>
                  <a:pt x="20304" y="16902"/>
                  <a:pt x="13803" y="19524"/>
                  <a:pt x="6902" y="21236"/>
                </a:cubicBezTo>
                <a:cubicBezTo>
                  <a:pt x="1" y="22947"/>
                  <a:pt x="1057" y="28396"/>
                  <a:pt x="1142" y="28708"/>
                </a:cubicBezTo>
                <a:cubicBezTo>
                  <a:pt x="2326" y="33050"/>
                  <a:pt x="6393" y="34721"/>
                  <a:pt x="10926" y="34721"/>
                </a:cubicBezTo>
                <a:cubicBezTo>
                  <a:pt x="18838" y="34721"/>
                  <a:pt x="28170" y="29631"/>
                  <a:pt x="26067" y="24771"/>
                </a:cubicBezTo>
                <a:cubicBezTo>
                  <a:pt x="22760" y="17129"/>
                  <a:pt x="37701" y="8232"/>
                  <a:pt x="28120" y="2301"/>
                </a:cubicBezTo>
                <a:cubicBezTo>
                  <a:pt x="25509" y="685"/>
                  <a:pt x="23114" y="0"/>
                  <a:pt x="21097" y="0"/>
                </a:cubicBezTo>
                <a:close/>
              </a:path>
            </a:pathLst>
          </a:custGeom>
          <a:solidFill>
            <a:schemeClr val="dk2"/>
          </a:solidFill>
          <a:ln>
            <a:noFill/>
          </a:ln>
          <a:effectLst>
            <a:outerShdw blurRad="1714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txBox="1">
            <a:spLocks noGrp="1"/>
          </p:cNvSpPr>
          <p:nvPr>
            <p:ph type="title"/>
          </p:nvPr>
        </p:nvSpPr>
        <p:spPr>
          <a:xfrm>
            <a:off x="628500" y="3562604"/>
            <a:ext cx="3943500" cy="19123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Times New Roman" panose="02020603050405020304" pitchFamily="18" charset="0"/>
                <a:cs typeface="Times New Roman" panose="02020603050405020304" pitchFamily="18" charset="0"/>
              </a:rPr>
              <a:t>Methodology  </a:t>
            </a:r>
            <a:endParaRPr sz="3600" b="1" dirty="0"/>
          </a:p>
        </p:txBody>
      </p:sp>
      <p:sp>
        <p:nvSpPr>
          <p:cNvPr id="263" name="Google Shape;263;p31"/>
          <p:cNvSpPr txBox="1">
            <a:spLocks noGrp="1"/>
          </p:cNvSpPr>
          <p:nvPr>
            <p:ph type="title" idx="2"/>
          </p:nvPr>
        </p:nvSpPr>
        <p:spPr>
          <a:xfrm>
            <a:off x="796576" y="2272035"/>
            <a:ext cx="1274100" cy="118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pic>
        <p:nvPicPr>
          <p:cNvPr id="3" name="Picture 2">
            <a:extLst>
              <a:ext uri="{FF2B5EF4-FFF2-40B4-BE49-F238E27FC236}">
                <a16:creationId xmlns:a16="http://schemas.microsoft.com/office/drawing/2014/main" id="{550C38C3-1353-1AFC-F42D-30DF3FB84F56}"/>
              </a:ext>
            </a:extLst>
          </p:cNvPr>
          <p:cNvPicPr>
            <a:picLocks noChangeAspect="1"/>
          </p:cNvPicPr>
          <p:nvPr/>
        </p:nvPicPr>
        <p:blipFill>
          <a:blip r:embed="rId3"/>
          <a:stretch>
            <a:fillRect/>
          </a:stretch>
        </p:blipFill>
        <p:spPr>
          <a:xfrm>
            <a:off x="4503420" y="1005840"/>
            <a:ext cx="4087091" cy="324612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941411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0" name="Google Shape;330;p35"/>
          <p:cNvSpPr txBox="1">
            <a:spLocks noGrp="1"/>
          </p:cNvSpPr>
          <p:nvPr>
            <p:ph type="subTitle" idx="1"/>
          </p:nvPr>
        </p:nvSpPr>
        <p:spPr>
          <a:xfrm>
            <a:off x="1016159" y="415776"/>
            <a:ext cx="3136800" cy="525900"/>
          </a:xfrm>
          <a:prstGeom prst="rect">
            <a:avLst/>
          </a:prstGeom>
        </p:spPr>
        <p:txBody>
          <a:bodyPr spcFirstLastPara="1" wrap="square" lIns="91425" tIns="91425" rIns="91425" bIns="91425" anchor="b" anchorCtr="0">
            <a:noAutofit/>
          </a:bodyPr>
          <a:lstStyle/>
          <a:p>
            <a:pPr algn="l"/>
            <a:r>
              <a:rPr lang="en-US" sz="2000" b="1" i="0" dirty="0">
                <a:effectLst/>
              </a:rPr>
              <a:t>Dataset Collection</a:t>
            </a:r>
          </a:p>
        </p:txBody>
      </p:sp>
      <p:sp>
        <p:nvSpPr>
          <p:cNvPr id="332" name="Google Shape;332;p35"/>
          <p:cNvSpPr txBox="1">
            <a:spLocks noGrp="1"/>
          </p:cNvSpPr>
          <p:nvPr>
            <p:ph type="subTitle" idx="7"/>
          </p:nvPr>
        </p:nvSpPr>
        <p:spPr>
          <a:xfrm>
            <a:off x="1154070" y="3090557"/>
            <a:ext cx="31368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Treatment</a:t>
            </a:r>
            <a:endParaRPr dirty="0"/>
          </a:p>
        </p:txBody>
      </p:sp>
      <p:sp>
        <p:nvSpPr>
          <p:cNvPr id="338" name="Google Shape;338;p35"/>
          <p:cNvSpPr/>
          <p:nvPr/>
        </p:nvSpPr>
        <p:spPr>
          <a:xfrm>
            <a:off x="425459" y="383376"/>
            <a:ext cx="590700" cy="590700"/>
          </a:xfrm>
          <a:prstGeom prst="rect">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latin typeface="Raleway"/>
                <a:ea typeface="Raleway"/>
                <a:cs typeface="Raleway"/>
                <a:sym typeface="Raleway"/>
              </a:rPr>
              <a:t>01</a:t>
            </a:r>
            <a:endParaRPr sz="2000" b="1" dirty="0">
              <a:latin typeface="Raleway"/>
              <a:ea typeface="Raleway"/>
              <a:cs typeface="Raleway"/>
              <a:sym typeface="Raleway"/>
            </a:endParaRPr>
          </a:p>
        </p:txBody>
      </p:sp>
      <p:sp>
        <p:nvSpPr>
          <p:cNvPr id="12" name="Google Shape;338;p35">
            <a:extLst>
              <a:ext uri="{FF2B5EF4-FFF2-40B4-BE49-F238E27FC236}">
                <a16:creationId xmlns:a16="http://schemas.microsoft.com/office/drawing/2014/main" id="{43769251-FB25-36C2-0097-50808D02AE5C}"/>
              </a:ext>
            </a:extLst>
          </p:cNvPr>
          <p:cNvSpPr/>
          <p:nvPr/>
        </p:nvSpPr>
        <p:spPr>
          <a:xfrm>
            <a:off x="425459" y="3037187"/>
            <a:ext cx="590700" cy="590700"/>
          </a:xfrm>
          <a:prstGeom prst="rect">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latin typeface="Raleway"/>
                <a:ea typeface="Raleway"/>
                <a:cs typeface="Raleway"/>
                <a:sym typeface="Raleway"/>
              </a:rPr>
              <a:t>02</a:t>
            </a:r>
            <a:endParaRPr sz="2000" b="1" dirty="0">
              <a:latin typeface="Raleway"/>
              <a:ea typeface="Raleway"/>
              <a:cs typeface="Raleway"/>
              <a:sym typeface="Raleway"/>
            </a:endParaRPr>
          </a:p>
        </p:txBody>
      </p:sp>
      <p:sp>
        <p:nvSpPr>
          <p:cNvPr id="13" name="TextBox 12">
            <a:extLst>
              <a:ext uri="{FF2B5EF4-FFF2-40B4-BE49-F238E27FC236}">
                <a16:creationId xmlns:a16="http://schemas.microsoft.com/office/drawing/2014/main" id="{9E9573AC-B293-4243-11CA-625882DBE7A9}"/>
              </a:ext>
            </a:extLst>
          </p:cNvPr>
          <p:cNvSpPr txBox="1"/>
          <p:nvPr/>
        </p:nvSpPr>
        <p:spPr>
          <a:xfrm>
            <a:off x="285750" y="992351"/>
            <a:ext cx="8432791"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Describe the dataset used in your project, including the source, size, and format of the data.</a:t>
            </a:r>
          </a:p>
          <a:p>
            <a:pPr marL="285750" indent="-28575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Explain how the dataset was annotated, including the labels for alert and drowsy states.</a:t>
            </a:r>
          </a:p>
          <a:p>
            <a:pPr marL="285750" indent="-28575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Provide details on any data augmentation techniques applied, such as cropping, resizing, or adding noise</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F8D00B4A-60EB-8455-AF43-1D5831466AA8}"/>
              </a:ext>
            </a:extLst>
          </p:cNvPr>
          <p:cNvSpPr txBox="1"/>
          <p:nvPr/>
        </p:nvSpPr>
        <p:spPr>
          <a:xfrm>
            <a:off x="285750" y="3787101"/>
            <a:ext cx="8432791" cy="1015663"/>
          </a:xfrm>
          <a:prstGeom prst="rect">
            <a:avLst/>
          </a:prstGeom>
          <a:noFill/>
        </p:spPr>
        <p:txBody>
          <a:bodyPr wrap="square" rtlCol="0">
            <a:spAutoFit/>
          </a:bodyPr>
          <a:lstStyle/>
          <a:p>
            <a:pPr algn="just">
              <a:buFont typeface="Arial" panose="020B0604020202020204" pitchFamily="34" charset="0"/>
              <a:buChar char="•"/>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Discuss how the collected data was preprocessed, such as resizing images,   normalizing pixel values, or extracting relevant facial features.</a:t>
            </a:r>
          </a:p>
          <a:p>
            <a:pPr algn="just">
              <a:buFont typeface="Arial" panose="020B0604020202020204" pitchFamily="34" charset="0"/>
              <a:buChar char="•"/>
            </a:pPr>
            <a:r>
              <a:rPr lang="en-US" sz="20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Mention any challenges encountered during preprocessing.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0" name="Google Shape;330;p35"/>
          <p:cNvSpPr txBox="1">
            <a:spLocks noGrp="1"/>
          </p:cNvSpPr>
          <p:nvPr>
            <p:ph type="subTitle" idx="1"/>
          </p:nvPr>
        </p:nvSpPr>
        <p:spPr>
          <a:xfrm>
            <a:off x="1016158" y="415776"/>
            <a:ext cx="3555841" cy="525900"/>
          </a:xfrm>
          <a:prstGeom prst="rect">
            <a:avLst/>
          </a:prstGeom>
        </p:spPr>
        <p:txBody>
          <a:bodyPr spcFirstLastPara="1" wrap="square" lIns="91425" tIns="91425" rIns="91425" bIns="91425" anchor="b" anchorCtr="0">
            <a:noAutofit/>
          </a:bodyPr>
          <a:lstStyle/>
          <a:p>
            <a:pPr algn="l"/>
            <a:r>
              <a:rPr lang="en-US" sz="2000" b="1" i="0" dirty="0">
                <a:effectLst/>
              </a:rPr>
              <a:t>Model Architecture</a:t>
            </a:r>
          </a:p>
        </p:txBody>
      </p:sp>
      <p:sp>
        <p:nvSpPr>
          <p:cNvPr id="332" name="Google Shape;332;p35"/>
          <p:cNvSpPr txBox="1">
            <a:spLocks noGrp="1"/>
          </p:cNvSpPr>
          <p:nvPr>
            <p:ph type="subTitle" idx="7"/>
          </p:nvPr>
        </p:nvSpPr>
        <p:spPr>
          <a:xfrm>
            <a:off x="1154070" y="2930537"/>
            <a:ext cx="31368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b="1" i="0" dirty="0">
                <a:effectLst/>
              </a:rPr>
              <a:t>Training</a:t>
            </a:r>
            <a:endParaRPr dirty="0"/>
          </a:p>
        </p:txBody>
      </p:sp>
      <p:sp>
        <p:nvSpPr>
          <p:cNvPr id="338" name="Google Shape;338;p35"/>
          <p:cNvSpPr/>
          <p:nvPr/>
        </p:nvSpPr>
        <p:spPr>
          <a:xfrm>
            <a:off x="425459" y="383376"/>
            <a:ext cx="590700" cy="590700"/>
          </a:xfrm>
          <a:prstGeom prst="rect">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latin typeface="Raleway"/>
                <a:ea typeface="Raleway"/>
                <a:cs typeface="Raleway"/>
                <a:sym typeface="Raleway"/>
              </a:rPr>
              <a:t>03</a:t>
            </a:r>
            <a:endParaRPr sz="2000" b="1" dirty="0">
              <a:latin typeface="Raleway"/>
              <a:ea typeface="Raleway"/>
              <a:cs typeface="Raleway"/>
              <a:sym typeface="Raleway"/>
            </a:endParaRPr>
          </a:p>
        </p:txBody>
      </p:sp>
      <p:sp>
        <p:nvSpPr>
          <p:cNvPr id="12" name="Google Shape;338;p35">
            <a:extLst>
              <a:ext uri="{FF2B5EF4-FFF2-40B4-BE49-F238E27FC236}">
                <a16:creationId xmlns:a16="http://schemas.microsoft.com/office/drawing/2014/main" id="{43769251-FB25-36C2-0097-50808D02AE5C}"/>
              </a:ext>
            </a:extLst>
          </p:cNvPr>
          <p:cNvSpPr/>
          <p:nvPr/>
        </p:nvSpPr>
        <p:spPr>
          <a:xfrm>
            <a:off x="425459" y="2911457"/>
            <a:ext cx="590700" cy="590700"/>
          </a:xfrm>
          <a:prstGeom prst="rect">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latin typeface="Raleway"/>
                <a:ea typeface="Raleway"/>
                <a:cs typeface="Raleway"/>
                <a:sym typeface="Raleway"/>
              </a:rPr>
              <a:t>04</a:t>
            </a:r>
            <a:endParaRPr sz="2000" b="1" dirty="0">
              <a:latin typeface="Raleway"/>
              <a:ea typeface="Raleway"/>
              <a:cs typeface="Raleway"/>
              <a:sym typeface="Raleway"/>
            </a:endParaRPr>
          </a:p>
        </p:txBody>
      </p:sp>
      <p:sp>
        <p:nvSpPr>
          <p:cNvPr id="13" name="TextBox 12">
            <a:extLst>
              <a:ext uri="{FF2B5EF4-FFF2-40B4-BE49-F238E27FC236}">
                <a16:creationId xmlns:a16="http://schemas.microsoft.com/office/drawing/2014/main" id="{9E9573AC-B293-4243-11CA-625882DBE7A9}"/>
              </a:ext>
            </a:extLst>
          </p:cNvPr>
          <p:cNvSpPr txBox="1"/>
          <p:nvPr/>
        </p:nvSpPr>
        <p:spPr>
          <a:xfrm>
            <a:off x="415140" y="1100890"/>
            <a:ext cx="8303401" cy="1631216"/>
          </a:xfrm>
          <a:prstGeom prst="rect">
            <a:avLst/>
          </a:prstGeom>
          <a:noFill/>
        </p:spPr>
        <p:txBody>
          <a:bodyPr wrap="square" rtlCol="0">
            <a:spAutoFit/>
          </a:bodyPr>
          <a:lstStyle/>
          <a:p>
            <a:pPr algn="just">
              <a:buFont typeface="Arial" panose="020B0604020202020204" pitchFamily="34" charset="0"/>
              <a:buChar char="•"/>
            </a:pPr>
            <a:r>
              <a:rPr lang="en-US" sz="2000" b="0" i="0" dirty="0">
                <a:solidFill>
                  <a:srgbClr val="374151"/>
                </a:solidFill>
                <a:effectLst/>
              </a:rPr>
              <a:t>   Explain the architecture of the drowsiness detection model, which    could be based on convolutional neural networks (CNNs), recurrent neural networks (RNNs), or a combination of both.</a:t>
            </a:r>
          </a:p>
          <a:p>
            <a:pPr algn="just">
              <a:buFont typeface="Arial" panose="020B0604020202020204" pitchFamily="34" charset="0"/>
              <a:buChar char="•"/>
            </a:pPr>
            <a:r>
              <a:rPr lang="en-US" sz="2000" b="0" i="0" dirty="0">
                <a:solidFill>
                  <a:srgbClr val="374151"/>
                </a:solidFill>
                <a:effectLst/>
              </a:rPr>
              <a:t>   Include details about the layers, activation functions, and other hyperparameters used in the model.   </a:t>
            </a:r>
          </a:p>
        </p:txBody>
      </p:sp>
      <p:sp>
        <p:nvSpPr>
          <p:cNvPr id="25" name="TextBox 24">
            <a:extLst>
              <a:ext uri="{FF2B5EF4-FFF2-40B4-BE49-F238E27FC236}">
                <a16:creationId xmlns:a16="http://schemas.microsoft.com/office/drawing/2014/main" id="{F8D00B4A-60EB-8455-AF43-1D5831466AA8}"/>
              </a:ext>
            </a:extLst>
          </p:cNvPr>
          <p:cNvSpPr txBox="1"/>
          <p:nvPr/>
        </p:nvSpPr>
        <p:spPr>
          <a:xfrm>
            <a:off x="342900" y="3570737"/>
            <a:ext cx="8432791" cy="1323439"/>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374151"/>
                </a:solidFill>
                <a:effectLst/>
              </a:rPr>
              <a:t>  Describe the training process, including the loss function, optimization algorithm, and the number of epochs.</a:t>
            </a:r>
          </a:p>
          <a:p>
            <a:pPr algn="l">
              <a:buFont typeface="Arial" panose="020B0604020202020204" pitchFamily="34" charset="0"/>
              <a:buChar char="•"/>
            </a:pPr>
            <a:r>
              <a:rPr lang="en-US" sz="2000" b="0" i="0" dirty="0">
                <a:solidFill>
                  <a:srgbClr val="374151"/>
                </a:solidFill>
                <a:effectLst/>
              </a:rPr>
              <a:t>   Discuss the training/validation split and any techniques used for preventing overfitting.</a:t>
            </a:r>
          </a:p>
        </p:txBody>
      </p:sp>
    </p:spTree>
    <p:extLst>
      <p:ext uri="{BB962C8B-B14F-4D97-AF65-F5344CB8AC3E}">
        <p14:creationId xmlns:p14="http://schemas.microsoft.com/office/powerpoint/2010/main" val="11911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30" name="Google Shape;330;p35"/>
          <p:cNvSpPr txBox="1">
            <a:spLocks noGrp="1"/>
          </p:cNvSpPr>
          <p:nvPr>
            <p:ph type="subTitle" idx="1"/>
          </p:nvPr>
        </p:nvSpPr>
        <p:spPr>
          <a:xfrm>
            <a:off x="1107598" y="1152205"/>
            <a:ext cx="3555841" cy="525900"/>
          </a:xfrm>
          <a:prstGeom prst="rect">
            <a:avLst/>
          </a:prstGeom>
        </p:spPr>
        <p:txBody>
          <a:bodyPr spcFirstLastPara="1" wrap="square" lIns="91425" tIns="91425" rIns="91425" bIns="91425" anchor="b" anchorCtr="0">
            <a:noAutofit/>
          </a:bodyPr>
          <a:lstStyle/>
          <a:p>
            <a:pPr algn="l"/>
            <a:r>
              <a:rPr lang="en-US" sz="2000" b="1" dirty="0"/>
              <a:t>Output</a:t>
            </a:r>
            <a:endParaRPr lang="en-US" sz="2000" b="1" i="0" dirty="0">
              <a:effectLst/>
            </a:endParaRPr>
          </a:p>
        </p:txBody>
      </p:sp>
      <p:sp>
        <p:nvSpPr>
          <p:cNvPr id="338" name="Google Shape;338;p35"/>
          <p:cNvSpPr/>
          <p:nvPr/>
        </p:nvSpPr>
        <p:spPr>
          <a:xfrm>
            <a:off x="516898" y="1087405"/>
            <a:ext cx="590700" cy="590700"/>
          </a:xfrm>
          <a:prstGeom prst="rect">
            <a:avLst/>
          </a:prstGeom>
          <a:solidFill>
            <a:schemeClr val="dk2"/>
          </a:solidFill>
          <a:ln w="9525" cap="flat" cmpd="sng">
            <a:solidFill>
              <a:schemeClr val="dk2"/>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a:latin typeface="Raleway"/>
                <a:ea typeface="Raleway"/>
                <a:cs typeface="Raleway"/>
                <a:sym typeface="Raleway"/>
              </a:rPr>
              <a:t>05</a:t>
            </a:r>
            <a:endParaRPr sz="2000" b="1" dirty="0">
              <a:latin typeface="Raleway"/>
              <a:ea typeface="Raleway"/>
              <a:cs typeface="Raleway"/>
              <a:sym typeface="Raleway"/>
            </a:endParaRPr>
          </a:p>
        </p:txBody>
      </p:sp>
      <p:sp>
        <p:nvSpPr>
          <p:cNvPr id="13" name="TextBox 12">
            <a:extLst>
              <a:ext uri="{FF2B5EF4-FFF2-40B4-BE49-F238E27FC236}">
                <a16:creationId xmlns:a16="http://schemas.microsoft.com/office/drawing/2014/main" id="{9E9573AC-B293-4243-11CA-625882DBE7A9}"/>
              </a:ext>
            </a:extLst>
          </p:cNvPr>
          <p:cNvSpPr txBox="1"/>
          <p:nvPr/>
        </p:nvSpPr>
        <p:spPr>
          <a:xfrm>
            <a:off x="420299" y="1910030"/>
            <a:ext cx="8303401" cy="1323439"/>
          </a:xfrm>
          <a:prstGeom prst="rect">
            <a:avLst/>
          </a:prstGeom>
          <a:noFill/>
        </p:spPr>
        <p:txBody>
          <a:bodyPr wrap="square" rtlCol="0">
            <a:spAutoFit/>
          </a:bodyPr>
          <a:lstStyle/>
          <a:p>
            <a:pPr algn="just"/>
            <a:r>
              <a:rPr lang="en-US" sz="2000" b="0" i="0" dirty="0">
                <a:solidFill>
                  <a:srgbClr val="374151"/>
                </a:solidFill>
                <a:effectLst/>
              </a:rPr>
              <a:t>Present the results of your drowsiness detection system, including:</a:t>
            </a:r>
          </a:p>
          <a:p>
            <a:pPr algn="just">
              <a:buFont typeface="Arial" panose="020B0604020202020204" pitchFamily="34" charset="0"/>
              <a:buChar char="•"/>
            </a:pPr>
            <a:r>
              <a:rPr lang="en-US" sz="2000" b="0" i="0" dirty="0">
                <a:solidFill>
                  <a:srgbClr val="374151"/>
                </a:solidFill>
                <a:effectLst/>
              </a:rPr>
              <a:t>Accuracy, precision, recall, and F1-score for alert and drowsy states.</a:t>
            </a:r>
          </a:p>
          <a:p>
            <a:pPr algn="just">
              <a:buFont typeface="Arial" panose="020B0604020202020204" pitchFamily="34" charset="0"/>
              <a:buChar char="•"/>
            </a:pPr>
            <a:r>
              <a:rPr lang="en-US" sz="2000" b="0" i="0" dirty="0">
                <a:solidFill>
                  <a:srgbClr val="374151"/>
                </a:solidFill>
                <a:effectLst/>
              </a:rPr>
              <a:t>Confusion matrix and other relevant evaluation metrics.</a:t>
            </a:r>
          </a:p>
          <a:p>
            <a:pPr algn="just">
              <a:buFont typeface="Arial" panose="020B0604020202020204" pitchFamily="34" charset="0"/>
              <a:buChar char="•"/>
            </a:pPr>
            <a:r>
              <a:rPr lang="en-US" sz="2000" b="0" i="0" dirty="0">
                <a:solidFill>
                  <a:srgbClr val="374151"/>
                </a:solidFill>
                <a:effectLst/>
              </a:rPr>
              <a:t>Visualization of the model's performance</a:t>
            </a:r>
          </a:p>
        </p:txBody>
      </p:sp>
    </p:spTree>
    <p:extLst>
      <p:ext uri="{BB962C8B-B14F-4D97-AF65-F5344CB8AC3E}">
        <p14:creationId xmlns:p14="http://schemas.microsoft.com/office/powerpoint/2010/main" val="4266099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p:nvPr/>
        </p:nvSpPr>
        <p:spPr>
          <a:xfrm rot="8635783">
            <a:off x="6431927" y="2296599"/>
            <a:ext cx="2525930" cy="2326273"/>
          </a:xfrm>
          <a:custGeom>
            <a:avLst/>
            <a:gdLst/>
            <a:ahLst/>
            <a:cxnLst/>
            <a:rect l="l" t="t" r="r" b="b"/>
            <a:pathLst>
              <a:path w="37701" h="34721" extrusionOk="0">
                <a:moveTo>
                  <a:pt x="21097" y="0"/>
                </a:moveTo>
                <a:cubicBezTo>
                  <a:pt x="15710" y="0"/>
                  <a:pt x="13015" y="4881"/>
                  <a:pt x="16085" y="9943"/>
                </a:cubicBezTo>
                <a:cubicBezTo>
                  <a:pt x="20304" y="16902"/>
                  <a:pt x="13803" y="19524"/>
                  <a:pt x="6902" y="21236"/>
                </a:cubicBezTo>
                <a:cubicBezTo>
                  <a:pt x="1" y="22947"/>
                  <a:pt x="1057" y="28396"/>
                  <a:pt x="1142" y="28708"/>
                </a:cubicBezTo>
                <a:cubicBezTo>
                  <a:pt x="2326" y="33050"/>
                  <a:pt x="6393" y="34721"/>
                  <a:pt x="10926" y="34721"/>
                </a:cubicBezTo>
                <a:cubicBezTo>
                  <a:pt x="18838" y="34721"/>
                  <a:pt x="28170" y="29631"/>
                  <a:pt x="26067" y="24771"/>
                </a:cubicBezTo>
                <a:cubicBezTo>
                  <a:pt x="22760" y="17129"/>
                  <a:pt x="37701" y="8232"/>
                  <a:pt x="28120" y="2301"/>
                </a:cubicBezTo>
                <a:cubicBezTo>
                  <a:pt x="25509" y="685"/>
                  <a:pt x="23114" y="0"/>
                  <a:pt x="21097" y="0"/>
                </a:cubicBezTo>
                <a:close/>
              </a:path>
            </a:pathLst>
          </a:custGeom>
          <a:solidFill>
            <a:schemeClr val="dk2"/>
          </a:solidFill>
          <a:ln>
            <a:noFill/>
          </a:ln>
          <a:effectLst>
            <a:outerShdw blurRad="1714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txBox="1">
            <a:spLocks noGrp="1"/>
          </p:cNvSpPr>
          <p:nvPr>
            <p:ph type="title"/>
          </p:nvPr>
        </p:nvSpPr>
        <p:spPr>
          <a:xfrm>
            <a:off x="628500" y="3562604"/>
            <a:ext cx="3943500" cy="19123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Times New Roman" panose="02020603050405020304" pitchFamily="18" charset="0"/>
                <a:cs typeface="Times New Roman" panose="02020603050405020304" pitchFamily="18" charset="0"/>
              </a:rPr>
              <a:t>Result analysis   </a:t>
            </a:r>
            <a:endParaRPr sz="3600" b="1" dirty="0"/>
          </a:p>
        </p:txBody>
      </p:sp>
      <p:sp>
        <p:nvSpPr>
          <p:cNvPr id="263" name="Google Shape;263;p31"/>
          <p:cNvSpPr txBox="1">
            <a:spLocks noGrp="1"/>
          </p:cNvSpPr>
          <p:nvPr>
            <p:ph type="title" idx="2"/>
          </p:nvPr>
        </p:nvSpPr>
        <p:spPr>
          <a:xfrm>
            <a:off x="796576" y="2272035"/>
            <a:ext cx="1274100" cy="118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pic>
        <p:nvPicPr>
          <p:cNvPr id="3" name="Picture 2">
            <a:extLst>
              <a:ext uri="{FF2B5EF4-FFF2-40B4-BE49-F238E27FC236}">
                <a16:creationId xmlns:a16="http://schemas.microsoft.com/office/drawing/2014/main" id="{550C38C3-1353-1AFC-F42D-30DF3FB84F56}"/>
              </a:ext>
            </a:extLst>
          </p:cNvPr>
          <p:cNvPicPr>
            <a:picLocks noChangeAspect="1"/>
          </p:cNvPicPr>
          <p:nvPr/>
        </p:nvPicPr>
        <p:blipFill>
          <a:blip r:embed="rId3"/>
          <a:srcRect/>
          <a:stretch/>
        </p:blipFill>
        <p:spPr>
          <a:xfrm>
            <a:off x="4503420" y="1347680"/>
            <a:ext cx="4087091" cy="27785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766755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6"/>
          <p:cNvSpPr txBox="1">
            <a:spLocks noGrp="1"/>
          </p:cNvSpPr>
          <p:nvPr>
            <p:ph type="title"/>
          </p:nvPr>
        </p:nvSpPr>
        <p:spPr>
          <a:xfrm>
            <a:off x="251370" y="22785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Screenshots</a:t>
            </a:r>
            <a:endParaRPr dirty="0"/>
          </a:p>
        </p:txBody>
      </p:sp>
      <p:pic>
        <p:nvPicPr>
          <p:cNvPr id="29" name="Picture 28">
            <a:extLst>
              <a:ext uri="{FF2B5EF4-FFF2-40B4-BE49-F238E27FC236}">
                <a16:creationId xmlns:a16="http://schemas.microsoft.com/office/drawing/2014/main" id="{DA5CDB1A-F2E6-66C1-8752-F7CD0EC0EDD2}"/>
              </a:ext>
            </a:extLst>
          </p:cNvPr>
          <p:cNvPicPr>
            <a:picLocks noChangeAspect="1"/>
          </p:cNvPicPr>
          <p:nvPr/>
        </p:nvPicPr>
        <p:blipFill>
          <a:blip r:embed="rId3"/>
          <a:stretch>
            <a:fillRect/>
          </a:stretch>
        </p:blipFill>
        <p:spPr>
          <a:xfrm>
            <a:off x="1389667" y="800555"/>
            <a:ext cx="6381809" cy="3599995"/>
          </a:xfrm>
          <a:prstGeom prst="rect">
            <a:avLst/>
          </a:prstGeom>
        </p:spPr>
      </p:pic>
      <p:sp>
        <p:nvSpPr>
          <p:cNvPr id="31" name="TextBox 30">
            <a:extLst>
              <a:ext uri="{FF2B5EF4-FFF2-40B4-BE49-F238E27FC236}">
                <a16:creationId xmlns:a16="http://schemas.microsoft.com/office/drawing/2014/main" id="{546160FB-7252-653F-224B-EB8C50D813EE}"/>
              </a:ext>
            </a:extLst>
          </p:cNvPr>
          <p:cNvSpPr txBox="1"/>
          <p:nvPr/>
        </p:nvSpPr>
        <p:spPr>
          <a:xfrm>
            <a:off x="3308983" y="4516428"/>
            <a:ext cx="2714627" cy="307777"/>
          </a:xfrm>
          <a:prstGeom prst="rect">
            <a:avLst/>
          </a:prstGeom>
          <a:noFill/>
        </p:spPr>
        <p:txBody>
          <a:bodyPr wrap="square">
            <a:spAutoFit/>
          </a:bodyPr>
          <a:lstStyle/>
          <a:p>
            <a:r>
              <a:rPr lang="en-IN" b="1" i="1" dirty="0"/>
              <a:t> Initialization of the program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ctrTitle"/>
          </p:nvPr>
        </p:nvSpPr>
        <p:spPr>
          <a:xfrm>
            <a:off x="715100" y="1116175"/>
            <a:ext cx="7713900" cy="209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a:latin typeface="Montserrat SemiBold"/>
                <a:ea typeface="Montserrat SemiBold"/>
                <a:cs typeface="Montserrat SemiBold"/>
                <a:sym typeface="Montserrat SemiBold"/>
              </a:rPr>
              <a:t>CYSTIC FIBROSIS NEONATAL SCREENING</a:t>
            </a:r>
            <a:r>
              <a:rPr lang="en" sz="4100">
                <a:latin typeface="Montserrat SemiBold"/>
                <a:ea typeface="Montserrat SemiBold"/>
                <a:cs typeface="Montserrat SemiBold"/>
                <a:sym typeface="Montserrat SemiBold"/>
              </a:rPr>
              <a:t> </a:t>
            </a:r>
            <a:r>
              <a:rPr lang="en" sz="4100">
                <a:latin typeface="Montserrat Medium"/>
                <a:ea typeface="Montserrat Medium"/>
                <a:cs typeface="Montserrat Medium"/>
                <a:sym typeface="Montserrat Medium"/>
              </a:rPr>
              <a:t>CASE REPORT</a:t>
            </a:r>
            <a:endParaRPr sz="4100">
              <a:latin typeface="Montserrat Medium"/>
              <a:ea typeface="Montserrat Medium"/>
              <a:cs typeface="Montserrat Medium"/>
              <a:sym typeface="Montserrat Medium"/>
            </a:endParaRPr>
          </a:p>
        </p:txBody>
      </p:sp>
      <p:sp>
        <p:nvSpPr>
          <p:cNvPr id="226" name="Google Shape;226;p28"/>
          <p:cNvSpPr txBox="1">
            <a:spLocks noGrp="1"/>
          </p:cNvSpPr>
          <p:nvPr>
            <p:ph type="subTitle" idx="1"/>
          </p:nvPr>
        </p:nvSpPr>
        <p:spPr>
          <a:xfrm>
            <a:off x="1446450" y="3349100"/>
            <a:ext cx="6251100" cy="4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Here is where your presentation begins</a:t>
            </a:r>
            <a:endParaRPr dirty="0"/>
          </a:p>
        </p:txBody>
      </p:sp>
    </p:spTree>
    <p:extLst>
      <p:ext uri="{BB962C8B-B14F-4D97-AF65-F5344CB8AC3E}">
        <p14:creationId xmlns:p14="http://schemas.microsoft.com/office/powerpoint/2010/main" val="2212563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29" name="Picture 28">
            <a:extLst>
              <a:ext uri="{FF2B5EF4-FFF2-40B4-BE49-F238E27FC236}">
                <a16:creationId xmlns:a16="http://schemas.microsoft.com/office/drawing/2014/main" id="{DA5CDB1A-F2E6-66C1-8752-F7CD0EC0EDD2}"/>
              </a:ext>
            </a:extLst>
          </p:cNvPr>
          <p:cNvPicPr>
            <a:picLocks noChangeAspect="1"/>
          </p:cNvPicPr>
          <p:nvPr/>
        </p:nvPicPr>
        <p:blipFill>
          <a:blip r:embed="rId3"/>
          <a:srcRect/>
          <a:stretch/>
        </p:blipFill>
        <p:spPr>
          <a:xfrm>
            <a:off x="1037733" y="445025"/>
            <a:ext cx="7068533" cy="3974614"/>
          </a:xfrm>
          <a:prstGeom prst="rect">
            <a:avLst/>
          </a:prstGeom>
        </p:spPr>
      </p:pic>
      <p:sp>
        <p:nvSpPr>
          <p:cNvPr id="31" name="TextBox 30">
            <a:extLst>
              <a:ext uri="{FF2B5EF4-FFF2-40B4-BE49-F238E27FC236}">
                <a16:creationId xmlns:a16="http://schemas.microsoft.com/office/drawing/2014/main" id="{546160FB-7252-653F-224B-EB8C50D813EE}"/>
              </a:ext>
            </a:extLst>
          </p:cNvPr>
          <p:cNvSpPr txBox="1"/>
          <p:nvPr/>
        </p:nvSpPr>
        <p:spPr>
          <a:xfrm>
            <a:off x="2317430" y="4544586"/>
            <a:ext cx="4509137" cy="307777"/>
          </a:xfrm>
          <a:prstGeom prst="rect">
            <a:avLst/>
          </a:prstGeom>
          <a:noFill/>
        </p:spPr>
        <p:txBody>
          <a:bodyPr wrap="square">
            <a:spAutoFit/>
          </a:bodyPr>
          <a:lstStyle/>
          <a:p>
            <a:r>
              <a:rPr lang="en-US" b="1" i="1" dirty="0"/>
              <a:t> Detection of eye location and identifying the state</a:t>
            </a:r>
            <a:endParaRPr lang="en-IN" b="1" i="1" dirty="0"/>
          </a:p>
        </p:txBody>
      </p:sp>
    </p:spTree>
    <p:extLst>
      <p:ext uri="{BB962C8B-B14F-4D97-AF65-F5344CB8AC3E}">
        <p14:creationId xmlns:p14="http://schemas.microsoft.com/office/powerpoint/2010/main" val="2353843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pic>
        <p:nvPicPr>
          <p:cNvPr id="29" name="Picture 28">
            <a:extLst>
              <a:ext uri="{FF2B5EF4-FFF2-40B4-BE49-F238E27FC236}">
                <a16:creationId xmlns:a16="http://schemas.microsoft.com/office/drawing/2014/main" id="{DA5CDB1A-F2E6-66C1-8752-F7CD0EC0EDD2}"/>
              </a:ext>
            </a:extLst>
          </p:cNvPr>
          <p:cNvPicPr>
            <a:picLocks noChangeAspect="1"/>
          </p:cNvPicPr>
          <p:nvPr/>
        </p:nvPicPr>
        <p:blipFill>
          <a:blip r:embed="rId3"/>
          <a:srcRect/>
          <a:stretch/>
        </p:blipFill>
        <p:spPr>
          <a:xfrm>
            <a:off x="1055115" y="445025"/>
            <a:ext cx="7033769" cy="3974614"/>
          </a:xfrm>
          <a:prstGeom prst="rect">
            <a:avLst/>
          </a:prstGeom>
        </p:spPr>
      </p:pic>
      <p:sp>
        <p:nvSpPr>
          <p:cNvPr id="31" name="TextBox 30">
            <a:extLst>
              <a:ext uri="{FF2B5EF4-FFF2-40B4-BE49-F238E27FC236}">
                <a16:creationId xmlns:a16="http://schemas.microsoft.com/office/drawing/2014/main" id="{546160FB-7252-653F-224B-EB8C50D813EE}"/>
              </a:ext>
            </a:extLst>
          </p:cNvPr>
          <p:cNvSpPr txBox="1"/>
          <p:nvPr/>
        </p:nvSpPr>
        <p:spPr>
          <a:xfrm>
            <a:off x="1677350" y="4544586"/>
            <a:ext cx="6300790" cy="307777"/>
          </a:xfrm>
          <a:prstGeom prst="rect">
            <a:avLst/>
          </a:prstGeom>
          <a:noFill/>
        </p:spPr>
        <p:txBody>
          <a:bodyPr wrap="square">
            <a:spAutoFit/>
          </a:bodyPr>
          <a:lstStyle/>
          <a:p>
            <a:r>
              <a:rPr lang="en-US" b="1" i="1" dirty="0"/>
              <a:t>Detection of drowsiness and displaying Drowsiness alert message</a:t>
            </a:r>
            <a:endParaRPr lang="en-IN" b="1" i="1" dirty="0"/>
          </a:p>
        </p:txBody>
      </p:sp>
    </p:spTree>
    <p:extLst>
      <p:ext uri="{BB962C8B-B14F-4D97-AF65-F5344CB8AC3E}">
        <p14:creationId xmlns:p14="http://schemas.microsoft.com/office/powerpoint/2010/main" val="348078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p:nvPr/>
        </p:nvSpPr>
        <p:spPr>
          <a:xfrm rot="8635783">
            <a:off x="6431927" y="2296599"/>
            <a:ext cx="2525930" cy="2326273"/>
          </a:xfrm>
          <a:custGeom>
            <a:avLst/>
            <a:gdLst/>
            <a:ahLst/>
            <a:cxnLst/>
            <a:rect l="l" t="t" r="r" b="b"/>
            <a:pathLst>
              <a:path w="37701" h="34721" extrusionOk="0">
                <a:moveTo>
                  <a:pt x="21097" y="0"/>
                </a:moveTo>
                <a:cubicBezTo>
                  <a:pt x="15710" y="0"/>
                  <a:pt x="13015" y="4881"/>
                  <a:pt x="16085" y="9943"/>
                </a:cubicBezTo>
                <a:cubicBezTo>
                  <a:pt x="20304" y="16902"/>
                  <a:pt x="13803" y="19524"/>
                  <a:pt x="6902" y="21236"/>
                </a:cubicBezTo>
                <a:cubicBezTo>
                  <a:pt x="1" y="22947"/>
                  <a:pt x="1057" y="28396"/>
                  <a:pt x="1142" y="28708"/>
                </a:cubicBezTo>
                <a:cubicBezTo>
                  <a:pt x="2326" y="33050"/>
                  <a:pt x="6393" y="34721"/>
                  <a:pt x="10926" y="34721"/>
                </a:cubicBezTo>
                <a:cubicBezTo>
                  <a:pt x="18838" y="34721"/>
                  <a:pt x="28170" y="29631"/>
                  <a:pt x="26067" y="24771"/>
                </a:cubicBezTo>
                <a:cubicBezTo>
                  <a:pt x="22760" y="17129"/>
                  <a:pt x="37701" y="8232"/>
                  <a:pt x="28120" y="2301"/>
                </a:cubicBezTo>
                <a:cubicBezTo>
                  <a:pt x="25509" y="685"/>
                  <a:pt x="23114" y="0"/>
                  <a:pt x="21097" y="0"/>
                </a:cubicBezTo>
                <a:close/>
              </a:path>
            </a:pathLst>
          </a:custGeom>
          <a:solidFill>
            <a:schemeClr val="dk2"/>
          </a:solidFill>
          <a:ln>
            <a:noFill/>
          </a:ln>
          <a:effectLst>
            <a:outerShdw blurRad="1714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txBox="1">
            <a:spLocks noGrp="1"/>
          </p:cNvSpPr>
          <p:nvPr>
            <p:ph type="title"/>
          </p:nvPr>
        </p:nvSpPr>
        <p:spPr>
          <a:xfrm>
            <a:off x="628500" y="3562604"/>
            <a:ext cx="3943500" cy="19123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Times New Roman" panose="02020603050405020304" pitchFamily="18" charset="0"/>
                <a:cs typeface="Times New Roman" panose="02020603050405020304" pitchFamily="18" charset="0"/>
              </a:rPr>
              <a:t>Conclusion </a:t>
            </a:r>
            <a:endParaRPr sz="3600" b="1" dirty="0"/>
          </a:p>
        </p:txBody>
      </p:sp>
      <p:sp>
        <p:nvSpPr>
          <p:cNvPr id="263" name="Google Shape;263;p31"/>
          <p:cNvSpPr txBox="1">
            <a:spLocks noGrp="1"/>
          </p:cNvSpPr>
          <p:nvPr>
            <p:ph type="title" idx="2"/>
          </p:nvPr>
        </p:nvSpPr>
        <p:spPr>
          <a:xfrm>
            <a:off x="796576" y="2272035"/>
            <a:ext cx="1274100" cy="118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pic>
        <p:nvPicPr>
          <p:cNvPr id="3" name="Picture 2">
            <a:extLst>
              <a:ext uri="{FF2B5EF4-FFF2-40B4-BE49-F238E27FC236}">
                <a16:creationId xmlns:a16="http://schemas.microsoft.com/office/drawing/2014/main" id="{550C38C3-1353-1AFC-F42D-30DF3FB84F56}"/>
              </a:ext>
            </a:extLst>
          </p:cNvPr>
          <p:cNvPicPr>
            <a:picLocks noChangeAspect="1"/>
          </p:cNvPicPr>
          <p:nvPr/>
        </p:nvPicPr>
        <p:blipFill>
          <a:blip r:embed="rId3"/>
          <a:srcRect/>
          <a:stretch/>
        </p:blipFill>
        <p:spPr>
          <a:xfrm>
            <a:off x="5157690" y="1153370"/>
            <a:ext cx="3071910" cy="30719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030739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2"/>
          <p:cNvSpPr/>
          <p:nvPr/>
        </p:nvSpPr>
        <p:spPr>
          <a:xfrm rot="-1658913">
            <a:off x="-99393" y="548397"/>
            <a:ext cx="2304892" cy="2122706"/>
          </a:xfrm>
          <a:custGeom>
            <a:avLst/>
            <a:gdLst/>
            <a:ahLst/>
            <a:cxnLst/>
            <a:rect l="l" t="t" r="r" b="b"/>
            <a:pathLst>
              <a:path w="37701" h="34721" extrusionOk="0">
                <a:moveTo>
                  <a:pt x="21097" y="0"/>
                </a:moveTo>
                <a:cubicBezTo>
                  <a:pt x="15710" y="0"/>
                  <a:pt x="13015" y="4881"/>
                  <a:pt x="16085" y="9943"/>
                </a:cubicBezTo>
                <a:cubicBezTo>
                  <a:pt x="20304" y="16902"/>
                  <a:pt x="13803" y="19524"/>
                  <a:pt x="6902" y="21236"/>
                </a:cubicBezTo>
                <a:cubicBezTo>
                  <a:pt x="1" y="22947"/>
                  <a:pt x="1057" y="28396"/>
                  <a:pt x="1142" y="28708"/>
                </a:cubicBezTo>
                <a:cubicBezTo>
                  <a:pt x="2326" y="33050"/>
                  <a:pt x="6393" y="34721"/>
                  <a:pt x="10926" y="34721"/>
                </a:cubicBezTo>
                <a:cubicBezTo>
                  <a:pt x="18838" y="34721"/>
                  <a:pt x="28170" y="29631"/>
                  <a:pt x="26067" y="24771"/>
                </a:cubicBezTo>
                <a:cubicBezTo>
                  <a:pt x="22760" y="17129"/>
                  <a:pt x="37701" y="8232"/>
                  <a:pt x="28120" y="2301"/>
                </a:cubicBezTo>
                <a:cubicBezTo>
                  <a:pt x="25509" y="685"/>
                  <a:pt x="23114" y="0"/>
                  <a:pt x="21097" y="0"/>
                </a:cubicBezTo>
                <a:close/>
              </a:path>
            </a:pathLst>
          </a:custGeom>
          <a:solidFill>
            <a:schemeClr val="lt1"/>
          </a:solidFill>
          <a:ln>
            <a:noFill/>
          </a:ln>
          <a:effectLst>
            <a:outerShdw blurRad="1714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txBox="1">
            <a:spLocks noGrp="1"/>
          </p:cNvSpPr>
          <p:nvPr>
            <p:ph type="body" idx="1"/>
          </p:nvPr>
        </p:nvSpPr>
        <p:spPr>
          <a:xfrm>
            <a:off x="0" y="274320"/>
            <a:ext cx="8743950" cy="4331970"/>
          </a:xfrm>
          <a:prstGeom prst="rect">
            <a:avLst/>
          </a:prstGeom>
        </p:spPr>
        <p:txBody>
          <a:bodyPr spcFirstLastPara="1" wrap="square" lIns="91425" tIns="91425" rIns="91425" bIns="91425" anchor="t" anchorCtr="0">
            <a:noAutofit/>
          </a:bodyPr>
          <a:lstStyle/>
          <a:p>
            <a:pPr marL="325755" marR="625475" indent="0" algn="just">
              <a:lnSpc>
                <a:spcPct val="150000"/>
              </a:lnSpc>
              <a:buNone/>
            </a:pPr>
            <a:r>
              <a:rPr lang="en-US" sz="1400" dirty="0">
                <a:effectLst/>
                <a:latin typeface="+mj-lt"/>
                <a:ea typeface="Times New Roman" panose="02020603050405020304" pitchFamily="18" charset="0"/>
              </a:rPr>
              <a:t>The Driver Drowsiness Detection system was successfully implemented using Python in PyCharm. The key findings and results of the project are as follows:</a:t>
            </a:r>
          </a:p>
          <a:p>
            <a:pPr marL="325755" marR="625475" indent="0" algn="just">
              <a:lnSpc>
                <a:spcPct val="150000"/>
              </a:lnSpc>
              <a:buNone/>
            </a:pPr>
            <a:r>
              <a:rPr lang="en-US" sz="1400" dirty="0">
                <a:effectLst/>
                <a:latin typeface="+mj-lt"/>
                <a:ea typeface="Times New Roman" panose="02020603050405020304" pitchFamily="18" charset="0"/>
              </a:rPr>
              <a:t>Face and Eye Detection: The project effectively used OpenCV and </a:t>
            </a:r>
            <a:r>
              <a:rPr lang="en-US" sz="1400" dirty="0" err="1">
                <a:effectLst/>
                <a:latin typeface="+mj-lt"/>
                <a:ea typeface="Times New Roman" panose="02020603050405020304" pitchFamily="18" charset="0"/>
              </a:rPr>
              <a:t>Dlib</a:t>
            </a:r>
            <a:r>
              <a:rPr lang="en-US" sz="1400" dirty="0">
                <a:effectLst/>
                <a:latin typeface="+mj-lt"/>
                <a:ea typeface="Times New Roman" panose="02020603050405020304" pitchFamily="18" charset="0"/>
              </a:rPr>
              <a:t> libraries to detect faces and eyes in real-time from a webcam feed. This step is crucial for tracking driver behavior.</a:t>
            </a:r>
          </a:p>
          <a:p>
            <a:pPr marL="325755" marR="625475" indent="0" algn="just">
              <a:lnSpc>
                <a:spcPct val="150000"/>
              </a:lnSpc>
              <a:buNone/>
            </a:pPr>
            <a:r>
              <a:rPr lang="en-US" sz="1400" dirty="0">
                <a:effectLst/>
                <a:latin typeface="+mj-lt"/>
                <a:ea typeface="Times New Roman" panose="02020603050405020304" pitchFamily="18" charset="0"/>
              </a:rPr>
              <a:t>Drowsiness Detection Algorithm: A drowsiness detection algorithm based on eye closure and blinking was implemented. The algorithm monitors eye state and triggers an alert when drowsiness is detected.</a:t>
            </a:r>
          </a:p>
          <a:p>
            <a:pPr marL="325755" marR="625475" indent="0" algn="just">
              <a:lnSpc>
                <a:spcPct val="150000"/>
              </a:lnSpc>
              <a:buNone/>
            </a:pPr>
            <a:r>
              <a:rPr lang="en-US" sz="1400" dirty="0">
                <a:effectLst/>
                <a:latin typeface="+mj-lt"/>
                <a:ea typeface="Times New Roman" panose="02020603050405020304" pitchFamily="18" charset="0"/>
              </a:rPr>
              <a:t>Dataset: If applicable, a dataset of driver images with labeled drowsy and non-drowsy states was used for training and testing the model. This dataset provided the necessary ground truth for the system's performance evaluation.</a:t>
            </a:r>
          </a:p>
          <a:p>
            <a:pPr marL="325755" marR="625475" indent="0" algn="just">
              <a:lnSpc>
                <a:spcPct val="150000"/>
              </a:lnSpc>
              <a:buNone/>
            </a:pPr>
            <a:r>
              <a:rPr lang="en-US" sz="1400" dirty="0">
                <a:effectLst/>
                <a:latin typeface="+mj-lt"/>
                <a:ea typeface="Times New Roman" panose="02020603050405020304" pitchFamily="18" charset="0"/>
              </a:rPr>
              <a:t>Challenges and Limitations: During the implementation, challenges such as lighting conditions, head movement, and the availability of diverse datasets were encountered. The system may not perform well under extreme lighting conditions or when drivers wear sunglasses.</a:t>
            </a:r>
          </a:p>
        </p:txBody>
      </p:sp>
    </p:spTree>
    <p:extLst>
      <p:ext uri="{BB962C8B-B14F-4D97-AF65-F5344CB8AC3E}">
        <p14:creationId xmlns:p14="http://schemas.microsoft.com/office/powerpoint/2010/main" val="2888079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p:nvPr/>
        </p:nvSpPr>
        <p:spPr>
          <a:xfrm rot="8635783">
            <a:off x="6431927" y="2296599"/>
            <a:ext cx="2525930" cy="2326273"/>
          </a:xfrm>
          <a:custGeom>
            <a:avLst/>
            <a:gdLst/>
            <a:ahLst/>
            <a:cxnLst/>
            <a:rect l="l" t="t" r="r" b="b"/>
            <a:pathLst>
              <a:path w="37701" h="34721" extrusionOk="0">
                <a:moveTo>
                  <a:pt x="21097" y="0"/>
                </a:moveTo>
                <a:cubicBezTo>
                  <a:pt x="15710" y="0"/>
                  <a:pt x="13015" y="4881"/>
                  <a:pt x="16085" y="9943"/>
                </a:cubicBezTo>
                <a:cubicBezTo>
                  <a:pt x="20304" y="16902"/>
                  <a:pt x="13803" y="19524"/>
                  <a:pt x="6902" y="21236"/>
                </a:cubicBezTo>
                <a:cubicBezTo>
                  <a:pt x="1" y="22947"/>
                  <a:pt x="1057" y="28396"/>
                  <a:pt x="1142" y="28708"/>
                </a:cubicBezTo>
                <a:cubicBezTo>
                  <a:pt x="2326" y="33050"/>
                  <a:pt x="6393" y="34721"/>
                  <a:pt x="10926" y="34721"/>
                </a:cubicBezTo>
                <a:cubicBezTo>
                  <a:pt x="18838" y="34721"/>
                  <a:pt x="28170" y="29631"/>
                  <a:pt x="26067" y="24771"/>
                </a:cubicBezTo>
                <a:cubicBezTo>
                  <a:pt x="22760" y="17129"/>
                  <a:pt x="37701" y="8232"/>
                  <a:pt x="28120" y="2301"/>
                </a:cubicBezTo>
                <a:cubicBezTo>
                  <a:pt x="25509" y="685"/>
                  <a:pt x="23114" y="0"/>
                  <a:pt x="21097" y="0"/>
                </a:cubicBezTo>
                <a:close/>
              </a:path>
            </a:pathLst>
          </a:custGeom>
          <a:solidFill>
            <a:schemeClr val="dk2"/>
          </a:solidFill>
          <a:ln>
            <a:noFill/>
          </a:ln>
          <a:effectLst>
            <a:outerShdw blurRad="1714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txBox="1">
            <a:spLocks noGrp="1"/>
          </p:cNvSpPr>
          <p:nvPr>
            <p:ph type="title"/>
          </p:nvPr>
        </p:nvSpPr>
        <p:spPr>
          <a:xfrm>
            <a:off x="628500" y="3562604"/>
            <a:ext cx="3943500" cy="19123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Times New Roman" panose="02020603050405020304" pitchFamily="18" charset="0"/>
                <a:cs typeface="Times New Roman" panose="02020603050405020304" pitchFamily="18" charset="0"/>
              </a:rPr>
              <a:t>Reference  </a:t>
            </a:r>
            <a:endParaRPr sz="3600" b="1" dirty="0"/>
          </a:p>
        </p:txBody>
      </p:sp>
      <p:sp>
        <p:nvSpPr>
          <p:cNvPr id="263" name="Google Shape;263;p31"/>
          <p:cNvSpPr txBox="1">
            <a:spLocks noGrp="1"/>
          </p:cNvSpPr>
          <p:nvPr>
            <p:ph type="title" idx="2"/>
          </p:nvPr>
        </p:nvSpPr>
        <p:spPr>
          <a:xfrm>
            <a:off x="796576" y="2272035"/>
            <a:ext cx="1274100" cy="118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09</a:t>
            </a:r>
            <a:endParaRPr dirty="0"/>
          </a:p>
        </p:txBody>
      </p:sp>
      <p:pic>
        <p:nvPicPr>
          <p:cNvPr id="3" name="Picture 2">
            <a:extLst>
              <a:ext uri="{FF2B5EF4-FFF2-40B4-BE49-F238E27FC236}">
                <a16:creationId xmlns:a16="http://schemas.microsoft.com/office/drawing/2014/main" id="{550C38C3-1353-1AFC-F42D-30DF3FB84F56}"/>
              </a:ext>
            </a:extLst>
          </p:cNvPr>
          <p:cNvPicPr>
            <a:picLocks noChangeAspect="1"/>
          </p:cNvPicPr>
          <p:nvPr/>
        </p:nvPicPr>
        <p:blipFill>
          <a:blip r:embed="rId3"/>
          <a:srcRect/>
          <a:stretch/>
        </p:blipFill>
        <p:spPr>
          <a:xfrm>
            <a:off x="5157690" y="1153370"/>
            <a:ext cx="3071910" cy="30719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97047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2"/>
          <p:cNvSpPr/>
          <p:nvPr/>
        </p:nvSpPr>
        <p:spPr>
          <a:xfrm rot="-1658913">
            <a:off x="-99393" y="548397"/>
            <a:ext cx="2304892" cy="2122706"/>
          </a:xfrm>
          <a:custGeom>
            <a:avLst/>
            <a:gdLst/>
            <a:ahLst/>
            <a:cxnLst/>
            <a:rect l="l" t="t" r="r" b="b"/>
            <a:pathLst>
              <a:path w="37701" h="34721" extrusionOk="0">
                <a:moveTo>
                  <a:pt x="21097" y="0"/>
                </a:moveTo>
                <a:cubicBezTo>
                  <a:pt x="15710" y="0"/>
                  <a:pt x="13015" y="4881"/>
                  <a:pt x="16085" y="9943"/>
                </a:cubicBezTo>
                <a:cubicBezTo>
                  <a:pt x="20304" y="16902"/>
                  <a:pt x="13803" y="19524"/>
                  <a:pt x="6902" y="21236"/>
                </a:cubicBezTo>
                <a:cubicBezTo>
                  <a:pt x="1" y="22947"/>
                  <a:pt x="1057" y="28396"/>
                  <a:pt x="1142" y="28708"/>
                </a:cubicBezTo>
                <a:cubicBezTo>
                  <a:pt x="2326" y="33050"/>
                  <a:pt x="6393" y="34721"/>
                  <a:pt x="10926" y="34721"/>
                </a:cubicBezTo>
                <a:cubicBezTo>
                  <a:pt x="18838" y="34721"/>
                  <a:pt x="28170" y="29631"/>
                  <a:pt x="26067" y="24771"/>
                </a:cubicBezTo>
                <a:cubicBezTo>
                  <a:pt x="22760" y="17129"/>
                  <a:pt x="37701" y="8232"/>
                  <a:pt x="28120" y="2301"/>
                </a:cubicBezTo>
                <a:cubicBezTo>
                  <a:pt x="25509" y="685"/>
                  <a:pt x="23114" y="0"/>
                  <a:pt x="21097" y="0"/>
                </a:cubicBezTo>
                <a:close/>
              </a:path>
            </a:pathLst>
          </a:custGeom>
          <a:solidFill>
            <a:schemeClr val="lt1"/>
          </a:solidFill>
          <a:ln>
            <a:noFill/>
          </a:ln>
          <a:effectLst>
            <a:outerShdw blurRad="1714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txBox="1">
            <a:spLocks noGrp="1"/>
          </p:cNvSpPr>
          <p:nvPr>
            <p:ph type="body" idx="1"/>
          </p:nvPr>
        </p:nvSpPr>
        <p:spPr>
          <a:xfrm>
            <a:off x="445770" y="480060"/>
            <a:ext cx="8298180" cy="4331970"/>
          </a:xfrm>
          <a:prstGeom prst="rect">
            <a:avLst/>
          </a:prstGeom>
        </p:spPr>
        <p:txBody>
          <a:bodyPr spcFirstLastPara="1" wrap="square" lIns="91425" tIns="91425" rIns="91425" bIns="91425" anchor="t" anchorCtr="0">
            <a:noAutofit/>
          </a:bodyPr>
          <a:lstStyle/>
          <a:p>
            <a:pPr marL="325755" marR="625475" indent="0" algn="just">
              <a:lnSpc>
                <a:spcPct val="150000"/>
              </a:lnSpc>
              <a:spcAft>
                <a:spcPts val="0"/>
              </a:spcAft>
              <a:buNone/>
            </a:pPr>
            <a:r>
              <a:rPr lang="en-US" sz="1400" dirty="0">
                <a:effectLst/>
                <a:latin typeface="+mj-lt"/>
                <a:ea typeface="Times New Roman" panose="02020603050405020304" pitchFamily="18" charset="0"/>
              </a:rPr>
              <a:t>[1] Perez, C.A.; Palma, A.; </a:t>
            </a:r>
            <a:r>
              <a:rPr lang="en-US" sz="1400" dirty="0" err="1">
                <a:effectLst/>
                <a:latin typeface="+mj-lt"/>
                <a:ea typeface="Times New Roman" panose="02020603050405020304" pitchFamily="18" charset="0"/>
              </a:rPr>
              <a:t>Holzmann</a:t>
            </a:r>
            <a:r>
              <a:rPr lang="en-US" sz="1400" dirty="0">
                <a:effectLst/>
                <a:latin typeface="+mj-lt"/>
                <a:ea typeface="Times New Roman" panose="02020603050405020304" pitchFamily="18" charset="0"/>
              </a:rPr>
              <a:t>, C.A.; Pena, C.. Face and eye tracking algorithm based on digital image processing. Systems, Man, and Cybernetics, 2001 IEEE International Conference on Volume 2, 7-10 Oct. 2001 Page(s):1178 - 1183 vol.2. </a:t>
            </a:r>
          </a:p>
          <a:p>
            <a:pPr marL="325755" marR="625475" indent="0" algn="just">
              <a:lnSpc>
                <a:spcPct val="150000"/>
              </a:lnSpc>
              <a:spcAft>
                <a:spcPts val="0"/>
              </a:spcAft>
              <a:buNone/>
            </a:pPr>
            <a:endParaRPr lang="en-US" sz="1400" dirty="0">
              <a:effectLst/>
              <a:latin typeface="+mj-lt"/>
              <a:ea typeface="Times New Roman" panose="02020603050405020304" pitchFamily="18" charset="0"/>
            </a:endParaRPr>
          </a:p>
          <a:p>
            <a:pPr marL="325755" marR="625475" indent="0" algn="just">
              <a:lnSpc>
                <a:spcPct val="150000"/>
              </a:lnSpc>
              <a:spcAft>
                <a:spcPts val="0"/>
              </a:spcAft>
              <a:buNone/>
            </a:pPr>
            <a:r>
              <a:rPr lang="en-US" sz="1400" dirty="0">
                <a:effectLst/>
                <a:latin typeface="+mj-lt"/>
                <a:ea typeface="Times New Roman" panose="02020603050405020304" pitchFamily="18" charset="0"/>
              </a:rPr>
              <a:t>[2] </a:t>
            </a:r>
            <a:r>
              <a:rPr lang="en-US" sz="1400" dirty="0" err="1">
                <a:effectLst/>
                <a:latin typeface="+mj-lt"/>
                <a:ea typeface="Times New Roman" panose="02020603050405020304" pitchFamily="18" charset="0"/>
              </a:rPr>
              <a:t>Tianjian</a:t>
            </a:r>
            <a:r>
              <a:rPr lang="en-US" sz="1400" dirty="0">
                <a:effectLst/>
                <a:latin typeface="+mj-lt"/>
                <a:ea typeface="Times New Roman" panose="02020603050405020304" pitchFamily="18" charset="0"/>
              </a:rPr>
              <a:t> Liu, </a:t>
            </a:r>
            <a:r>
              <a:rPr lang="en-US" sz="1400" dirty="0" err="1">
                <a:effectLst/>
                <a:latin typeface="+mj-lt"/>
                <a:ea typeface="Times New Roman" panose="02020603050405020304" pitchFamily="18" charset="0"/>
              </a:rPr>
              <a:t>Shanan</a:t>
            </a:r>
            <a:r>
              <a:rPr lang="en-US" sz="1400" dirty="0">
                <a:effectLst/>
                <a:latin typeface="+mj-lt"/>
                <a:ea typeface="Times New Roman" panose="02020603050405020304" pitchFamily="18" charset="0"/>
              </a:rPr>
              <a:t> Zhu, Eyes detection and tracking based on entropy in particle filter. Control and Automation, 2005. ICCA '05. International Conference on Volume 2, 26-29 June 2005 Page(s):1002 - 1007 Vol. 2 </a:t>
            </a:r>
          </a:p>
          <a:p>
            <a:pPr marL="325755" marR="625475" indent="0" algn="just">
              <a:lnSpc>
                <a:spcPct val="150000"/>
              </a:lnSpc>
              <a:spcAft>
                <a:spcPts val="0"/>
              </a:spcAft>
              <a:buNone/>
            </a:pPr>
            <a:endParaRPr lang="en-US" sz="1400" dirty="0">
              <a:effectLst/>
              <a:latin typeface="+mj-lt"/>
              <a:ea typeface="Times New Roman" panose="02020603050405020304" pitchFamily="18" charset="0"/>
            </a:endParaRPr>
          </a:p>
          <a:p>
            <a:pPr marL="325755" marR="625475" indent="0" algn="just">
              <a:lnSpc>
                <a:spcPct val="150000"/>
              </a:lnSpc>
              <a:spcAft>
                <a:spcPts val="0"/>
              </a:spcAft>
              <a:buNone/>
            </a:pPr>
            <a:r>
              <a:rPr lang="en-US" sz="1400" dirty="0">
                <a:effectLst/>
                <a:latin typeface="+mj-lt"/>
                <a:ea typeface="Times New Roman" panose="02020603050405020304" pitchFamily="18" charset="0"/>
              </a:rPr>
              <a:t>[3] Ito, T., </a:t>
            </a:r>
            <a:r>
              <a:rPr lang="en-US" sz="1400" dirty="0" err="1">
                <a:effectLst/>
                <a:latin typeface="+mj-lt"/>
                <a:ea typeface="Times New Roman" panose="02020603050405020304" pitchFamily="18" charset="0"/>
              </a:rPr>
              <a:t>Mita</a:t>
            </a:r>
            <a:r>
              <a:rPr lang="en-US" sz="1400" dirty="0">
                <a:effectLst/>
                <a:latin typeface="+mj-lt"/>
                <a:ea typeface="Times New Roman" panose="02020603050405020304" pitchFamily="18" charset="0"/>
              </a:rPr>
              <a:t>, S., </a:t>
            </a:r>
            <a:r>
              <a:rPr lang="en-US" sz="1400" dirty="0" err="1">
                <a:effectLst/>
                <a:latin typeface="+mj-lt"/>
                <a:ea typeface="Times New Roman" panose="02020603050405020304" pitchFamily="18" charset="0"/>
              </a:rPr>
              <a:t>Kozuka</a:t>
            </a:r>
            <a:r>
              <a:rPr lang="en-US" sz="1400" dirty="0">
                <a:effectLst/>
                <a:latin typeface="+mj-lt"/>
                <a:ea typeface="Times New Roman" panose="02020603050405020304" pitchFamily="18" charset="0"/>
              </a:rPr>
              <a:t>, K., Nakano, T., Yamamoto, S.. Driver blink measurement by the motion picture processing and its application to drowsiness detection. Intelligent Transportation Systems, 2002. Proceedings. The IEEE 5th International Conference on 2002 Page(s):168 - 173</a:t>
            </a:r>
            <a:endParaRPr lang="en-US" sz="1400" dirty="0">
              <a:latin typeface="+mj-lt"/>
              <a:ea typeface="Times New Roman" panose="02020603050405020304" pitchFamily="18" charset="0"/>
            </a:endParaRPr>
          </a:p>
        </p:txBody>
      </p:sp>
    </p:spTree>
    <p:extLst>
      <p:ext uri="{BB962C8B-B14F-4D97-AF65-F5344CB8AC3E}">
        <p14:creationId xmlns:p14="http://schemas.microsoft.com/office/powerpoint/2010/main" val="2641164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p:nvPr/>
        </p:nvSpPr>
        <p:spPr>
          <a:xfrm rot="8635783">
            <a:off x="6431927" y="2296599"/>
            <a:ext cx="2525930" cy="2326273"/>
          </a:xfrm>
          <a:custGeom>
            <a:avLst/>
            <a:gdLst/>
            <a:ahLst/>
            <a:cxnLst/>
            <a:rect l="l" t="t" r="r" b="b"/>
            <a:pathLst>
              <a:path w="37701" h="34721" extrusionOk="0">
                <a:moveTo>
                  <a:pt x="21097" y="0"/>
                </a:moveTo>
                <a:cubicBezTo>
                  <a:pt x="15710" y="0"/>
                  <a:pt x="13015" y="4881"/>
                  <a:pt x="16085" y="9943"/>
                </a:cubicBezTo>
                <a:cubicBezTo>
                  <a:pt x="20304" y="16902"/>
                  <a:pt x="13803" y="19524"/>
                  <a:pt x="6902" y="21236"/>
                </a:cubicBezTo>
                <a:cubicBezTo>
                  <a:pt x="1" y="22947"/>
                  <a:pt x="1057" y="28396"/>
                  <a:pt x="1142" y="28708"/>
                </a:cubicBezTo>
                <a:cubicBezTo>
                  <a:pt x="2326" y="33050"/>
                  <a:pt x="6393" y="34721"/>
                  <a:pt x="10926" y="34721"/>
                </a:cubicBezTo>
                <a:cubicBezTo>
                  <a:pt x="18838" y="34721"/>
                  <a:pt x="28170" y="29631"/>
                  <a:pt x="26067" y="24771"/>
                </a:cubicBezTo>
                <a:cubicBezTo>
                  <a:pt x="22760" y="17129"/>
                  <a:pt x="37701" y="8232"/>
                  <a:pt x="28120" y="2301"/>
                </a:cubicBezTo>
                <a:cubicBezTo>
                  <a:pt x="25509" y="685"/>
                  <a:pt x="23114" y="0"/>
                  <a:pt x="21097" y="0"/>
                </a:cubicBezTo>
                <a:close/>
              </a:path>
            </a:pathLst>
          </a:custGeom>
          <a:solidFill>
            <a:schemeClr val="dk2"/>
          </a:solidFill>
          <a:ln>
            <a:noFill/>
          </a:ln>
          <a:effectLst>
            <a:outerShdw blurRad="1714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3">
            <a:extLst>
              <a:ext uri="{FF2B5EF4-FFF2-40B4-BE49-F238E27FC236}">
                <a16:creationId xmlns:a16="http://schemas.microsoft.com/office/drawing/2014/main" id="{F7C56C59-2D0A-99B9-E4DF-586E5457996A}"/>
              </a:ext>
            </a:extLst>
          </p:cNvPr>
          <p:cNvSpPr>
            <a:spLocks noGrp="1"/>
          </p:cNvSpPr>
          <p:nvPr>
            <p:ph type="title" idx="2"/>
          </p:nvPr>
        </p:nvSpPr>
        <p:spPr>
          <a:xfrm>
            <a:off x="2105750" y="462032"/>
            <a:ext cx="4580800" cy="593850"/>
          </a:xfrm>
        </p:spPr>
        <p:txBody>
          <a:bodyPr/>
          <a:lstStyle/>
          <a:p>
            <a:r>
              <a:rPr lang="en-US" sz="2800" dirty="0"/>
              <a:t>Project Video</a:t>
            </a:r>
            <a:endParaRPr lang="en-IN" sz="2800" dirty="0"/>
          </a:p>
        </p:txBody>
      </p:sp>
    </p:spTree>
    <p:extLst>
      <p:ext uri="{BB962C8B-B14F-4D97-AF65-F5344CB8AC3E}">
        <p14:creationId xmlns:p14="http://schemas.microsoft.com/office/powerpoint/2010/main" val="1979467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6"/>
          <p:cNvSpPr/>
          <p:nvPr/>
        </p:nvSpPr>
        <p:spPr>
          <a:xfrm rot="9379136">
            <a:off x="7364109" y="254225"/>
            <a:ext cx="2129594" cy="1961151"/>
          </a:xfrm>
          <a:custGeom>
            <a:avLst/>
            <a:gdLst/>
            <a:ahLst/>
            <a:cxnLst/>
            <a:rect l="l" t="t" r="r" b="b"/>
            <a:pathLst>
              <a:path w="37701" h="34721" extrusionOk="0">
                <a:moveTo>
                  <a:pt x="21097" y="0"/>
                </a:moveTo>
                <a:cubicBezTo>
                  <a:pt x="15710" y="0"/>
                  <a:pt x="13015" y="4881"/>
                  <a:pt x="16085" y="9943"/>
                </a:cubicBezTo>
                <a:cubicBezTo>
                  <a:pt x="20304" y="16902"/>
                  <a:pt x="13803" y="19524"/>
                  <a:pt x="6902" y="21236"/>
                </a:cubicBezTo>
                <a:cubicBezTo>
                  <a:pt x="1" y="22947"/>
                  <a:pt x="1057" y="28396"/>
                  <a:pt x="1142" y="28708"/>
                </a:cubicBezTo>
                <a:cubicBezTo>
                  <a:pt x="2326" y="33050"/>
                  <a:pt x="6393" y="34721"/>
                  <a:pt x="10926" y="34721"/>
                </a:cubicBezTo>
                <a:cubicBezTo>
                  <a:pt x="18838" y="34721"/>
                  <a:pt x="28170" y="29631"/>
                  <a:pt x="26067" y="24771"/>
                </a:cubicBezTo>
                <a:cubicBezTo>
                  <a:pt x="22760" y="17129"/>
                  <a:pt x="37701" y="8232"/>
                  <a:pt x="28120" y="2301"/>
                </a:cubicBezTo>
                <a:cubicBezTo>
                  <a:pt x="25509" y="685"/>
                  <a:pt x="23114" y="0"/>
                  <a:pt x="21097" y="0"/>
                </a:cubicBezTo>
                <a:close/>
              </a:path>
            </a:pathLst>
          </a:custGeom>
          <a:solidFill>
            <a:schemeClr val="lt1"/>
          </a:solidFill>
          <a:ln>
            <a:noFill/>
          </a:ln>
          <a:effectLst>
            <a:outerShdw blurRad="1714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6"/>
          <p:cNvSpPr txBox="1">
            <a:spLocks noGrp="1"/>
          </p:cNvSpPr>
          <p:nvPr>
            <p:ph type="title"/>
          </p:nvPr>
        </p:nvSpPr>
        <p:spPr>
          <a:xfrm>
            <a:off x="720000" y="535000"/>
            <a:ext cx="3703410" cy="13738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PHOTO SHOWCASE</a:t>
            </a:r>
            <a:endParaRPr dirty="0"/>
          </a:p>
        </p:txBody>
      </p:sp>
      <p:pic>
        <p:nvPicPr>
          <p:cNvPr id="499" name="Google Shape;499;p46"/>
          <p:cNvPicPr preferRelativeResize="0">
            <a:picLocks noGrp="1"/>
          </p:cNvPicPr>
          <p:nvPr>
            <p:ph type="pic" idx="2"/>
          </p:nvPr>
        </p:nvPicPr>
        <p:blipFill>
          <a:blip r:embed="rId3"/>
          <a:srcRect l="33343" r="33343"/>
          <a:stretch/>
        </p:blipFill>
        <p:spPr>
          <a:xfrm>
            <a:off x="6212050" y="535000"/>
            <a:ext cx="2216748" cy="4047376"/>
          </a:xfrm>
          <a:prstGeom prst="rect">
            <a:avLst/>
          </a:prstGeom>
        </p:spPr>
      </p:pic>
      <p:pic>
        <p:nvPicPr>
          <p:cNvPr id="500" name="Google Shape;500;p46"/>
          <p:cNvPicPr preferRelativeResize="0">
            <a:picLocks noGrp="1"/>
          </p:cNvPicPr>
          <p:nvPr>
            <p:ph type="pic" idx="3"/>
          </p:nvPr>
        </p:nvPicPr>
        <p:blipFill>
          <a:blip r:embed="rId4"/>
          <a:srcRect l="12138" r="12138"/>
          <a:stretch/>
        </p:blipFill>
        <p:spPr>
          <a:xfrm>
            <a:off x="715100" y="2645286"/>
            <a:ext cx="2346950" cy="1937099"/>
          </a:xfrm>
          <a:prstGeom prst="rect">
            <a:avLst/>
          </a:prstGeom>
        </p:spPr>
      </p:pic>
      <p:pic>
        <p:nvPicPr>
          <p:cNvPr id="501" name="Google Shape;501;p46"/>
          <p:cNvPicPr preferRelativeResize="0">
            <a:picLocks noGrp="1"/>
          </p:cNvPicPr>
          <p:nvPr>
            <p:ph type="pic" idx="4"/>
          </p:nvPr>
        </p:nvPicPr>
        <p:blipFill>
          <a:blip r:embed="rId5"/>
          <a:srcRect l="2490" r="2490"/>
          <a:stretch/>
        </p:blipFill>
        <p:spPr>
          <a:xfrm>
            <a:off x="3260007" y="2645260"/>
            <a:ext cx="2776048" cy="1937123"/>
          </a:xfrm>
          <a:prstGeom prst="rect">
            <a:avLst/>
          </a:prstGeom>
        </p:spPr>
      </p:pic>
      <p:pic>
        <p:nvPicPr>
          <p:cNvPr id="502" name="Google Shape;502;p46"/>
          <p:cNvPicPr preferRelativeResize="0">
            <a:picLocks noGrp="1"/>
          </p:cNvPicPr>
          <p:nvPr>
            <p:ph type="pic" idx="5"/>
          </p:nvPr>
        </p:nvPicPr>
        <p:blipFill>
          <a:blip r:embed="rId6"/>
          <a:srcRect l="20195" r="20195"/>
          <a:stretch/>
        </p:blipFill>
        <p:spPr>
          <a:xfrm>
            <a:off x="4300850" y="535000"/>
            <a:ext cx="1735200" cy="193710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507;p47">
            <a:extLst>
              <a:ext uri="{FF2B5EF4-FFF2-40B4-BE49-F238E27FC236}">
                <a16:creationId xmlns:a16="http://schemas.microsoft.com/office/drawing/2014/main" id="{38207296-6E4E-3B3E-2410-682A2FD5253F}"/>
              </a:ext>
            </a:extLst>
          </p:cNvPr>
          <p:cNvSpPr txBox="1">
            <a:spLocks noGrp="1"/>
          </p:cNvSpPr>
          <p:nvPr>
            <p:ph type="subTitle" idx="1"/>
          </p:nvPr>
        </p:nvSpPr>
        <p:spPr>
          <a:xfrm>
            <a:off x="2421408" y="2889349"/>
            <a:ext cx="4301177" cy="5441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t>Do you have any questions?</a:t>
            </a:r>
            <a:endParaRPr sz="2000" b="1" dirty="0"/>
          </a:p>
        </p:txBody>
      </p:sp>
      <p:sp>
        <p:nvSpPr>
          <p:cNvPr id="10" name="Rectangle 9">
            <a:extLst>
              <a:ext uri="{FF2B5EF4-FFF2-40B4-BE49-F238E27FC236}">
                <a16:creationId xmlns:a16="http://schemas.microsoft.com/office/drawing/2014/main" id="{DB6C1221-E52E-9F87-CAE9-A4757A36FF26}"/>
              </a:ext>
            </a:extLst>
          </p:cNvPr>
          <p:cNvSpPr/>
          <p:nvPr/>
        </p:nvSpPr>
        <p:spPr>
          <a:xfrm>
            <a:off x="1273568" y="1565910"/>
            <a:ext cx="6596859" cy="1323439"/>
          </a:xfrm>
          <a:prstGeom prst="rect">
            <a:avLst/>
          </a:prstGeom>
          <a:noFill/>
        </p:spPr>
        <p:txBody>
          <a:bodyPr wrap="square" lIns="91440" tIns="45720" rIns="91440" bIns="45720">
            <a:spAutoFit/>
          </a:bodyPr>
          <a:lstStyle/>
          <a:p>
            <a:pPr algn="ctr"/>
            <a:r>
              <a:rPr lang="en-IN"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137260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918424" y="37241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44" name="Google Shape;244;p30"/>
          <p:cNvSpPr txBox="1">
            <a:spLocks noGrp="1"/>
          </p:cNvSpPr>
          <p:nvPr>
            <p:ph type="title" idx="2"/>
          </p:nvPr>
        </p:nvSpPr>
        <p:spPr>
          <a:xfrm>
            <a:off x="637481" y="1142726"/>
            <a:ext cx="7347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45" name="Google Shape;245;p30"/>
          <p:cNvSpPr txBox="1">
            <a:spLocks noGrp="1"/>
          </p:cNvSpPr>
          <p:nvPr>
            <p:ph type="title" idx="3"/>
          </p:nvPr>
        </p:nvSpPr>
        <p:spPr>
          <a:xfrm>
            <a:off x="619336" y="3478845"/>
            <a:ext cx="7347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46" name="Google Shape;246;p30"/>
          <p:cNvSpPr txBox="1">
            <a:spLocks noGrp="1"/>
          </p:cNvSpPr>
          <p:nvPr>
            <p:ph type="title" idx="4"/>
          </p:nvPr>
        </p:nvSpPr>
        <p:spPr>
          <a:xfrm>
            <a:off x="611768" y="1922661"/>
            <a:ext cx="7347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47" name="Google Shape;247;p30"/>
          <p:cNvSpPr txBox="1">
            <a:spLocks noGrp="1"/>
          </p:cNvSpPr>
          <p:nvPr>
            <p:ph type="title" idx="5"/>
          </p:nvPr>
        </p:nvSpPr>
        <p:spPr>
          <a:xfrm>
            <a:off x="611768" y="4250223"/>
            <a:ext cx="7347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48" name="Google Shape;248;p30"/>
          <p:cNvSpPr txBox="1">
            <a:spLocks noGrp="1"/>
          </p:cNvSpPr>
          <p:nvPr>
            <p:ph type="title" idx="6"/>
          </p:nvPr>
        </p:nvSpPr>
        <p:spPr>
          <a:xfrm>
            <a:off x="611768" y="2700753"/>
            <a:ext cx="7347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49" name="Google Shape;249;p30"/>
          <p:cNvSpPr txBox="1">
            <a:spLocks noGrp="1"/>
          </p:cNvSpPr>
          <p:nvPr>
            <p:ph type="title" idx="7"/>
          </p:nvPr>
        </p:nvSpPr>
        <p:spPr>
          <a:xfrm>
            <a:off x="4403074" y="1144379"/>
            <a:ext cx="7347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50" name="Google Shape;250;p30"/>
          <p:cNvSpPr txBox="1">
            <a:spLocks noGrp="1"/>
          </p:cNvSpPr>
          <p:nvPr>
            <p:ph type="subTitle" idx="1"/>
          </p:nvPr>
        </p:nvSpPr>
        <p:spPr>
          <a:xfrm>
            <a:off x="1552522" y="1147665"/>
            <a:ext cx="2578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About company</a:t>
            </a:r>
          </a:p>
        </p:txBody>
      </p:sp>
      <p:sp>
        <p:nvSpPr>
          <p:cNvPr id="251" name="Google Shape;251;p30"/>
          <p:cNvSpPr txBox="1">
            <a:spLocks noGrp="1"/>
          </p:cNvSpPr>
          <p:nvPr>
            <p:ph type="subTitle" idx="8"/>
          </p:nvPr>
        </p:nvSpPr>
        <p:spPr>
          <a:xfrm>
            <a:off x="1563952" y="1913361"/>
            <a:ext cx="2578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Abstract</a:t>
            </a:r>
            <a:endParaRPr dirty="0"/>
          </a:p>
        </p:txBody>
      </p:sp>
      <p:sp>
        <p:nvSpPr>
          <p:cNvPr id="252" name="Google Shape;252;p30"/>
          <p:cNvSpPr txBox="1">
            <a:spLocks noGrp="1"/>
          </p:cNvSpPr>
          <p:nvPr>
            <p:ph type="subTitle" idx="9"/>
          </p:nvPr>
        </p:nvSpPr>
        <p:spPr>
          <a:xfrm>
            <a:off x="1563952" y="2691453"/>
            <a:ext cx="2578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Introduction</a:t>
            </a:r>
            <a:endParaRPr dirty="0"/>
          </a:p>
        </p:txBody>
      </p:sp>
      <p:sp>
        <p:nvSpPr>
          <p:cNvPr id="253" name="Google Shape;253;p30"/>
          <p:cNvSpPr txBox="1">
            <a:spLocks noGrp="1"/>
          </p:cNvSpPr>
          <p:nvPr>
            <p:ph type="subTitle" idx="13"/>
          </p:nvPr>
        </p:nvSpPr>
        <p:spPr>
          <a:xfrm>
            <a:off x="1563952" y="3453594"/>
            <a:ext cx="2578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Flowchart</a:t>
            </a:r>
            <a:endParaRPr dirty="0"/>
          </a:p>
        </p:txBody>
      </p:sp>
      <p:sp>
        <p:nvSpPr>
          <p:cNvPr id="254" name="Google Shape;254;p30"/>
          <p:cNvSpPr txBox="1">
            <a:spLocks noGrp="1"/>
          </p:cNvSpPr>
          <p:nvPr>
            <p:ph type="subTitle" idx="14"/>
          </p:nvPr>
        </p:nvSpPr>
        <p:spPr>
          <a:xfrm>
            <a:off x="1563952" y="4222386"/>
            <a:ext cx="2578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Algorithm</a:t>
            </a:r>
            <a:endParaRPr dirty="0"/>
          </a:p>
        </p:txBody>
      </p:sp>
      <p:sp>
        <p:nvSpPr>
          <p:cNvPr id="255" name="Google Shape;255;p30"/>
          <p:cNvSpPr txBox="1">
            <a:spLocks noGrp="1"/>
          </p:cNvSpPr>
          <p:nvPr>
            <p:ph type="subTitle" idx="15"/>
          </p:nvPr>
        </p:nvSpPr>
        <p:spPr>
          <a:xfrm>
            <a:off x="5362256" y="1124492"/>
            <a:ext cx="25785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Methodology</a:t>
            </a:r>
            <a:endParaRPr dirty="0"/>
          </a:p>
        </p:txBody>
      </p:sp>
      <p:sp>
        <p:nvSpPr>
          <p:cNvPr id="256" name="Google Shape;256;p30"/>
          <p:cNvSpPr/>
          <p:nvPr/>
        </p:nvSpPr>
        <p:spPr>
          <a:xfrm rot="-5400000">
            <a:off x="7620846" y="260495"/>
            <a:ext cx="1616112" cy="1095100"/>
          </a:xfrm>
          <a:custGeom>
            <a:avLst/>
            <a:gdLst/>
            <a:ahLst/>
            <a:cxnLst/>
            <a:rect l="l" t="t" r="r" b="b"/>
            <a:pathLst>
              <a:path w="30546" h="22177" extrusionOk="0">
                <a:moveTo>
                  <a:pt x="21240" y="1"/>
                </a:moveTo>
                <a:cubicBezTo>
                  <a:pt x="20273" y="1"/>
                  <a:pt x="19392" y="325"/>
                  <a:pt x="18651" y="1043"/>
                </a:cubicBezTo>
                <a:cubicBezTo>
                  <a:pt x="13061" y="6462"/>
                  <a:pt x="21273" y="11651"/>
                  <a:pt x="16712" y="15700"/>
                </a:cubicBezTo>
                <a:cubicBezTo>
                  <a:pt x="16378" y="15997"/>
                  <a:pt x="16015" y="16132"/>
                  <a:pt x="15631" y="16132"/>
                </a:cubicBezTo>
                <a:cubicBezTo>
                  <a:pt x="11894" y="16132"/>
                  <a:pt x="6053" y="3423"/>
                  <a:pt x="3002" y="3423"/>
                </a:cubicBezTo>
                <a:cubicBezTo>
                  <a:pt x="2087" y="3423"/>
                  <a:pt x="1422" y="4567"/>
                  <a:pt x="1141" y="7544"/>
                </a:cubicBezTo>
                <a:cubicBezTo>
                  <a:pt x="0" y="19653"/>
                  <a:pt x="8878" y="22176"/>
                  <a:pt x="13757" y="22176"/>
                </a:cubicBezTo>
                <a:cubicBezTo>
                  <a:pt x="14485" y="22176"/>
                  <a:pt x="15124" y="22120"/>
                  <a:pt x="15627" y="22031"/>
                </a:cubicBezTo>
                <a:cubicBezTo>
                  <a:pt x="19507" y="21347"/>
                  <a:pt x="21046" y="20720"/>
                  <a:pt x="25323" y="18152"/>
                </a:cubicBezTo>
                <a:cubicBezTo>
                  <a:pt x="25638" y="17963"/>
                  <a:pt x="25957" y="17878"/>
                  <a:pt x="26277" y="17878"/>
                </a:cubicBezTo>
                <a:cubicBezTo>
                  <a:pt x="27711" y="17878"/>
                  <a:pt x="29179" y="19587"/>
                  <a:pt x="30545" y="21384"/>
                </a:cubicBezTo>
                <a:lnTo>
                  <a:pt x="30545" y="6552"/>
                </a:lnTo>
                <a:cubicBezTo>
                  <a:pt x="27602" y="2752"/>
                  <a:pt x="24056" y="1"/>
                  <a:pt x="21240" y="1"/>
                </a:cubicBezTo>
                <a:close/>
              </a:path>
            </a:pathLst>
          </a:custGeom>
          <a:solidFill>
            <a:schemeClr val="lt1"/>
          </a:solidFill>
          <a:ln>
            <a:noFill/>
          </a:ln>
          <a:effectLst>
            <a:outerShdw blurRad="200025" dist="38100" dir="138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9;p30">
            <a:extLst>
              <a:ext uri="{FF2B5EF4-FFF2-40B4-BE49-F238E27FC236}">
                <a16:creationId xmlns:a16="http://schemas.microsoft.com/office/drawing/2014/main" id="{FD80E3C0-8011-B5C2-EE7C-CAA9AA8E2B44}"/>
              </a:ext>
            </a:extLst>
          </p:cNvPr>
          <p:cNvSpPr txBox="1">
            <a:spLocks/>
          </p:cNvSpPr>
          <p:nvPr/>
        </p:nvSpPr>
        <p:spPr>
          <a:xfrm>
            <a:off x="4385004" y="1903348"/>
            <a:ext cx="734700" cy="539400"/>
          </a:xfrm>
          <a:prstGeom prst="rect">
            <a:avLst/>
          </a:prstGeom>
          <a:solidFill>
            <a:schemeClr val="dk2"/>
          </a:solidFill>
          <a:ln>
            <a:noFill/>
          </a:ln>
          <a:effectLst>
            <a:outerShdw blurRad="128588" dist="38100" dir="2760000" algn="bl" rotWithShape="0">
              <a:schemeClr val="dk1">
                <a:alpha val="3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SemiBold"/>
              <a:buNone/>
              <a:defRPr sz="2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9pPr>
          </a:lstStyle>
          <a:p>
            <a:r>
              <a:rPr lang="en" dirty="0"/>
              <a:t>07</a:t>
            </a:r>
          </a:p>
        </p:txBody>
      </p:sp>
      <p:sp>
        <p:nvSpPr>
          <p:cNvPr id="3" name="Google Shape;249;p30">
            <a:extLst>
              <a:ext uri="{FF2B5EF4-FFF2-40B4-BE49-F238E27FC236}">
                <a16:creationId xmlns:a16="http://schemas.microsoft.com/office/drawing/2014/main" id="{674AE34D-275D-2569-D376-3B5A8F176154}"/>
              </a:ext>
            </a:extLst>
          </p:cNvPr>
          <p:cNvSpPr txBox="1">
            <a:spLocks/>
          </p:cNvSpPr>
          <p:nvPr/>
        </p:nvSpPr>
        <p:spPr>
          <a:xfrm>
            <a:off x="4403074" y="2672340"/>
            <a:ext cx="734700" cy="539400"/>
          </a:xfrm>
          <a:prstGeom prst="rect">
            <a:avLst/>
          </a:prstGeom>
          <a:solidFill>
            <a:schemeClr val="dk2"/>
          </a:solidFill>
          <a:ln>
            <a:noFill/>
          </a:ln>
          <a:effectLst>
            <a:outerShdw blurRad="128588" dist="38100" dir="2760000" algn="bl" rotWithShape="0">
              <a:schemeClr val="dk1">
                <a:alpha val="3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SemiBold"/>
              <a:buNone/>
              <a:defRPr sz="2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9pPr>
          </a:lstStyle>
          <a:p>
            <a:r>
              <a:rPr lang="en" dirty="0"/>
              <a:t>08</a:t>
            </a:r>
          </a:p>
        </p:txBody>
      </p:sp>
      <p:sp>
        <p:nvSpPr>
          <p:cNvPr id="4" name="Google Shape;249;p30">
            <a:extLst>
              <a:ext uri="{FF2B5EF4-FFF2-40B4-BE49-F238E27FC236}">
                <a16:creationId xmlns:a16="http://schemas.microsoft.com/office/drawing/2014/main" id="{5D76AB60-6DE8-0749-1E6F-22E1321403AA}"/>
              </a:ext>
            </a:extLst>
          </p:cNvPr>
          <p:cNvSpPr txBox="1">
            <a:spLocks/>
          </p:cNvSpPr>
          <p:nvPr/>
        </p:nvSpPr>
        <p:spPr>
          <a:xfrm>
            <a:off x="4385004" y="3441332"/>
            <a:ext cx="734700" cy="539400"/>
          </a:xfrm>
          <a:prstGeom prst="rect">
            <a:avLst/>
          </a:prstGeom>
          <a:solidFill>
            <a:schemeClr val="dk2"/>
          </a:solidFill>
          <a:ln>
            <a:noFill/>
          </a:ln>
          <a:effectLst>
            <a:outerShdw blurRad="128588" dist="38100" dir="2760000" algn="bl" rotWithShape="0">
              <a:schemeClr val="dk1">
                <a:alpha val="3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SemiBold"/>
              <a:buNone/>
              <a:defRPr sz="25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0" i="0" u="none" strike="noStrike" cap="none">
                <a:solidFill>
                  <a:schemeClr val="dk1"/>
                </a:solidFill>
                <a:latin typeface="Raleway"/>
                <a:ea typeface="Raleway"/>
                <a:cs typeface="Raleway"/>
                <a:sym typeface="Raleway"/>
              </a:defRPr>
            </a:lvl9pPr>
          </a:lstStyle>
          <a:p>
            <a:r>
              <a:rPr lang="en" dirty="0"/>
              <a:t>09</a:t>
            </a:r>
          </a:p>
        </p:txBody>
      </p:sp>
      <p:sp>
        <p:nvSpPr>
          <p:cNvPr id="5" name="Google Shape;255;p30">
            <a:extLst>
              <a:ext uri="{FF2B5EF4-FFF2-40B4-BE49-F238E27FC236}">
                <a16:creationId xmlns:a16="http://schemas.microsoft.com/office/drawing/2014/main" id="{AC2726F7-A2F0-2AF2-517B-C12E1A75D4E7}"/>
              </a:ext>
            </a:extLst>
          </p:cNvPr>
          <p:cNvSpPr txBox="1">
            <a:spLocks/>
          </p:cNvSpPr>
          <p:nvPr/>
        </p:nvSpPr>
        <p:spPr>
          <a:xfrm>
            <a:off x="5362256" y="1916311"/>
            <a:ext cx="2578500" cy="548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1"/>
                </a:solidFill>
                <a:latin typeface="Montserrat SemiBold"/>
                <a:ea typeface="Montserrat SemiBold"/>
                <a:cs typeface="Montserrat SemiBold"/>
                <a:sym typeface="Montserrat SemiBold"/>
              </a:defRPr>
            </a:lvl1pPr>
            <a:lvl2pPr marL="914400" marR="0" lvl="1"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IN" dirty="0"/>
              <a:t>Result Analysis</a:t>
            </a:r>
          </a:p>
        </p:txBody>
      </p:sp>
      <p:sp>
        <p:nvSpPr>
          <p:cNvPr id="6" name="Google Shape;255;p30">
            <a:extLst>
              <a:ext uri="{FF2B5EF4-FFF2-40B4-BE49-F238E27FC236}">
                <a16:creationId xmlns:a16="http://schemas.microsoft.com/office/drawing/2014/main" id="{B0526A77-3B60-52CC-ABEA-63993FC43B88}"/>
              </a:ext>
            </a:extLst>
          </p:cNvPr>
          <p:cNvSpPr txBox="1">
            <a:spLocks/>
          </p:cNvSpPr>
          <p:nvPr/>
        </p:nvSpPr>
        <p:spPr>
          <a:xfrm>
            <a:off x="5362256" y="2644863"/>
            <a:ext cx="2578500" cy="548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1"/>
                </a:solidFill>
                <a:latin typeface="Montserrat SemiBold"/>
                <a:ea typeface="Montserrat SemiBold"/>
                <a:cs typeface="Montserrat SemiBold"/>
                <a:sym typeface="Montserrat SemiBold"/>
              </a:defRPr>
            </a:lvl1pPr>
            <a:lvl2pPr marL="914400" marR="0" lvl="1"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IN" dirty="0"/>
              <a:t>Conclusion</a:t>
            </a:r>
          </a:p>
        </p:txBody>
      </p:sp>
      <p:sp>
        <p:nvSpPr>
          <p:cNvPr id="7" name="Google Shape;255;p30">
            <a:extLst>
              <a:ext uri="{FF2B5EF4-FFF2-40B4-BE49-F238E27FC236}">
                <a16:creationId xmlns:a16="http://schemas.microsoft.com/office/drawing/2014/main" id="{F559B3DC-CDA9-4893-0A51-5AA22BDE4EC7}"/>
              </a:ext>
            </a:extLst>
          </p:cNvPr>
          <p:cNvSpPr txBox="1">
            <a:spLocks/>
          </p:cNvSpPr>
          <p:nvPr/>
        </p:nvSpPr>
        <p:spPr>
          <a:xfrm>
            <a:off x="5362256" y="3436682"/>
            <a:ext cx="2578500" cy="548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2000" b="0" i="0" u="none" strike="noStrike" cap="none">
                <a:solidFill>
                  <a:schemeClr val="dk1"/>
                </a:solidFill>
                <a:latin typeface="Montserrat SemiBold"/>
                <a:ea typeface="Montserrat SemiBold"/>
                <a:cs typeface="Montserrat SemiBold"/>
                <a:sym typeface="Montserrat SemiBold"/>
              </a:defRPr>
            </a:lvl1pPr>
            <a:lvl2pPr marL="914400" marR="0" lvl="1"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IN" dirty="0"/>
              <a:t>Reference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p:nvPr/>
        </p:nvSpPr>
        <p:spPr>
          <a:xfrm rot="8635783">
            <a:off x="6431927" y="2296599"/>
            <a:ext cx="2525930" cy="2326273"/>
          </a:xfrm>
          <a:custGeom>
            <a:avLst/>
            <a:gdLst/>
            <a:ahLst/>
            <a:cxnLst/>
            <a:rect l="l" t="t" r="r" b="b"/>
            <a:pathLst>
              <a:path w="37701" h="34721" extrusionOk="0">
                <a:moveTo>
                  <a:pt x="21097" y="0"/>
                </a:moveTo>
                <a:cubicBezTo>
                  <a:pt x="15710" y="0"/>
                  <a:pt x="13015" y="4881"/>
                  <a:pt x="16085" y="9943"/>
                </a:cubicBezTo>
                <a:cubicBezTo>
                  <a:pt x="20304" y="16902"/>
                  <a:pt x="13803" y="19524"/>
                  <a:pt x="6902" y="21236"/>
                </a:cubicBezTo>
                <a:cubicBezTo>
                  <a:pt x="1" y="22947"/>
                  <a:pt x="1057" y="28396"/>
                  <a:pt x="1142" y="28708"/>
                </a:cubicBezTo>
                <a:cubicBezTo>
                  <a:pt x="2326" y="33050"/>
                  <a:pt x="6393" y="34721"/>
                  <a:pt x="10926" y="34721"/>
                </a:cubicBezTo>
                <a:cubicBezTo>
                  <a:pt x="18838" y="34721"/>
                  <a:pt x="28170" y="29631"/>
                  <a:pt x="26067" y="24771"/>
                </a:cubicBezTo>
                <a:cubicBezTo>
                  <a:pt x="22760" y="17129"/>
                  <a:pt x="37701" y="8232"/>
                  <a:pt x="28120" y="2301"/>
                </a:cubicBezTo>
                <a:cubicBezTo>
                  <a:pt x="25509" y="685"/>
                  <a:pt x="23114" y="0"/>
                  <a:pt x="21097" y="0"/>
                </a:cubicBezTo>
                <a:close/>
              </a:path>
            </a:pathLst>
          </a:custGeom>
          <a:solidFill>
            <a:schemeClr val="dk2"/>
          </a:solidFill>
          <a:ln>
            <a:noFill/>
          </a:ln>
          <a:effectLst>
            <a:outerShdw blurRad="1714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txBox="1">
            <a:spLocks noGrp="1"/>
          </p:cNvSpPr>
          <p:nvPr>
            <p:ph type="title"/>
          </p:nvPr>
        </p:nvSpPr>
        <p:spPr>
          <a:xfrm>
            <a:off x="741272" y="3459734"/>
            <a:ext cx="3943500" cy="19123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About Company</a:t>
            </a:r>
            <a:endParaRPr sz="3600" dirty="0"/>
          </a:p>
        </p:txBody>
      </p:sp>
      <p:sp>
        <p:nvSpPr>
          <p:cNvPr id="263" name="Google Shape;263;p31"/>
          <p:cNvSpPr txBox="1">
            <a:spLocks noGrp="1"/>
          </p:cNvSpPr>
          <p:nvPr>
            <p:ph type="title" idx="2"/>
          </p:nvPr>
        </p:nvSpPr>
        <p:spPr>
          <a:xfrm>
            <a:off x="796576" y="2272035"/>
            <a:ext cx="1274100" cy="118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pic>
        <p:nvPicPr>
          <p:cNvPr id="264" name="Google Shape;264;p31"/>
          <p:cNvPicPr preferRelativeResize="0">
            <a:picLocks noGrp="1"/>
          </p:cNvPicPr>
          <p:nvPr>
            <p:ph type="pic" idx="3"/>
          </p:nvPr>
        </p:nvPicPr>
        <p:blipFill>
          <a:blip r:embed="rId3"/>
          <a:srcRect l="16819" r="16819"/>
          <a:stretch/>
        </p:blipFill>
        <p:spPr>
          <a:xfrm>
            <a:off x="4991475" y="523200"/>
            <a:ext cx="2718899" cy="40971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2"/>
          <p:cNvSpPr/>
          <p:nvPr/>
        </p:nvSpPr>
        <p:spPr>
          <a:xfrm rot="-1658913">
            <a:off x="-99393" y="548397"/>
            <a:ext cx="2304892" cy="2122706"/>
          </a:xfrm>
          <a:custGeom>
            <a:avLst/>
            <a:gdLst/>
            <a:ahLst/>
            <a:cxnLst/>
            <a:rect l="l" t="t" r="r" b="b"/>
            <a:pathLst>
              <a:path w="37701" h="34721" extrusionOk="0">
                <a:moveTo>
                  <a:pt x="21097" y="0"/>
                </a:moveTo>
                <a:cubicBezTo>
                  <a:pt x="15710" y="0"/>
                  <a:pt x="13015" y="4881"/>
                  <a:pt x="16085" y="9943"/>
                </a:cubicBezTo>
                <a:cubicBezTo>
                  <a:pt x="20304" y="16902"/>
                  <a:pt x="13803" y="19524"/>
                  <a:pt x="6902" y="21236"/>
                </a:cubicBezTo>
                <a:cubicBezTo>
                  <a:pt x="1" y="22947"/>
                  <a:pt x="1057" y="28396"/>
                  <a:pt x="1142" y="28708"/>
                </a:cubicBezTo>
                <a:cubicBezTo>
                  <a:pt x="2326" y="33050"/>
                  <a:pt x="6393" y="34721"/>
                  <a:pt x="10926" y="34721"/>
                </a:cubicBezTo>
                <a:cubicBezTo>
                  <a:pt x="18838" y="34721"/>
                  <a:pt x="28170" y="29631"/>
                  <a:pt x="26067" y="24771"/>
                </a:cubicBezTo>
                <a:cubicBezTo>
                  <a:pt x="22760" y="17129"/>
                  <a:pt x="37701" y="8232"/>
                  <a:pt x="28120" y="2301"/>
                </a:cubicBezTo>
                <a:cubicBezTo>
                  <a:pt x="25509" y="685"/>
                  <a:pt x="23114" y="0"/>
                  <a:pt x="21097" y="0"/>
                </a:cubicBezTo>
                <a:close/>
              </a:path>
            </a:pathLst>
          </a:custGeom>
          <a:solidFill>
            <a:schemeClr val="lt1"/>
          </a:solidFill>
          <a:ln>
            <a:noFill/>
          </a:ln>
          <a:effectLst>
            <a:outerShdw blurRad="1714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txBox="1">
            <a:spLocks noGrp="1"/>
          </p:cNvSpPr>
          <p:nvPr>
            <p:ph type="body" idx="1"/>
          </p:nvPr>
        </p:nvSpPr>
        <p:spPr>
          <a:xfrm>
            <a:off x="445770" y="480060"/>
            <a:ext cx="8298180" cy="4331970"/>
          </a:xfrm>
          <a:prstGeom prst="rect">
            <a:avLst/>
          </a:prstGeom>
        </p:spPr>
        <p:txBody>
          <a:bodyPr spcFirstLastPara="1" wrap="square" lIns="91425" tIns="91425" rIns="91425" bIns="91425" anchor="t" anchorCtr="0">
            <a:no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err="1">
                <a:ln>
                  <a:noFill/>
                </a:ln>
                <a:solidFill>
                  <a:prstClr val="black"/>
                </a:solidFill>
                <a:effectLst/>
                <a:uLnTx/>
                <a:uFillTx/>
                <a:latin typeface="+mj-lt"/>
                <a:ea typeface="Sans Serif Collection" panose="020B0502040504020204" pitchFamily="34" charset="0"/>
                <a:cs typeface="Sans Serif Collection" panose="020B0502040504020204" pitchFamily="34" charset="0"/>
              </a:rPr>
              <a:t>AiRobosoft</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Products and Services established in 20 March 2015 in </a:t>
            </a:r>
            <a:r>
              <a:rPr kumimoji="0" lang="en-US" b="0" i="0" u="none" strike="noStrike" kern="1200" cap="none" spc="0" normalizeH="0" baseline="0" noProof="0" dirty="0" err="1">
                <a:ln>
                  <a:noFill/>
                </a:ln>
                <a:solidFill>
                  <a:prstClr val="black"/>
                </a:solidFill>
                <a:effectLst/>
                <a:uLnTx/>
                <a:uFillTx/>
                <a:latin typeface="+mj-lt"/>
                <a:ea typeface="Sans Serif Collection" panose="020B0502040504020204" pitchFamily="34" charset="0"/>
                <a:cs typeface="Sans Serif Collection" panose="020B0502040504020204" pitchFamily="34" charset="0"/>
              </a:rPr>
              <a:t>Bengluru</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Mr. </a:t>
            </a:r>
            <a:r>
              <a:rPr kumimoji="0" lang="en-US" b="0" i="0" u="none" strike="noStrike" kern="1200" cap="none" spc="0" normalizeH="0" baseline="0" noProof="0" dirty="0" err="1">
                <a:ln>
                  <a:noFill/>
                </a:ln>
                <a:solidFill>
                  <a:prstClr val="black"/>
                </a:solidFill>
                <a:effectLst/>
                <a:uLnTx/>
                <a:uFillTx/>
                <a:latin typeface="+mj-lt"/>
                <a:ea typeface="Sans Serif Collection" panose="020B0502040504020204" pitchFamily="34" charset="0"/>
                <a:cs typeface="Sans Serif Collection" panose="020B0502040504020204" pitchFamily="34" charset="0"/>
              </a:rPr>
              <a:t>Syad</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err="1">
                <a:ln>
                  <a:noFill/>
                </a:ln>
                <a:solidFill>
                  <a:prstClr val="black"/>
                </a:solidFill>
                <a:effectLst/>
                <a:uLnTx/>
                <a:uFillTx/>
                <a:latin typeface="+mj-lt"/>
                <a:ea typeface="Sans Serif Collection" panose="020B0502040504020204" pitchFamily="34" charset="0"/>
                <a:cs typeface="Sans Serif Collection" panose="020B0502040504020204" pitchFamily="34" charset="0"/>
              </a:rPr>
              <a:t>ased</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Founder and CEO at </a:t>
            </a:r>
            <a:r>
              <a:rPr kumimoji="0" lang="en-US" b="0" i="0" u="none" strike="noStrike" kern="1200" cap="none" spc="0" normalizeH="0" baseline="0" noProof="0" dirty="0" err="1">
                <a:ln>
                  <a:noFill/>
                </a:ln>
                <a:solidFill>
                  <a:prstClr val="black"/>
                </a:solidFill>
                <a:effectLst/>
                <a:uLnTx/>
                <a:uFillTx/>
                <a:latin typeface="+mj-lt"/>
                <a:ea typeface="Sans Serif Collection" panose="020B0502040504020204" pitchFamily="34" charset="0"/>
                <a:cs typeface="Sans Serif Collection" panose="020B0502040504020204" pitchFamily="34" charset="0"/>
              </a:rPr>
              <a:t>AiRbosoft</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err="1">
                <a:ln>
                  <a:noFill/>
                </a:ln>
                <a:solidFill>
                  <a:prstClr val="black"/>
                </a:solidFill>
                <a:effectLst/>
                <a:uLnTx/>
                <a:uFillTx/>
                <a:latin typeface="+mj-lt"/>
                <a:ea typeface="Sans Serif Collection" panose="020B0502040504020204" pitchFamily="34" charset="0"/>
                <a:cs typeface="Sans Serif Collection" panose="020B0502040504020204" pitchFamily="34" charset="0"/>
              </a:rPr>
              <a:t>AiRobosoft</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Products and Services formed with the concept of imparting required</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knowledge to bridge the gap between educational institutions and the industry. </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err="1">
                <a:ln>
                  <a:noFill/>
                </a:ln>
                <a:solidFill>
                  <a:prstClr val="black"/>
                </a:solidFill>
                <a:effectLst/>
                <a:uLnTx/>
                <a:uFillTx/>
                <a:latin typeface="+mj-lt"/>
                <a:ea typeface="Sans Serif Collection" panose="020B0502040504020204" pitchFamily="34" charset="0"/>
                <a:cs typeface="Sans Serif Collection" panose="020B0502040504020204" pitchFamily="34" charset="0"/>
              </a:rPr>
              <a:t>AiRobosoft</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Products</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and</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Services</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comprises</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of</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highly</a:t>
            </a:r>
            <a:r>
              <a:rPr kumimoji="0" lang="en-US" b="0" i="0" u="none" strike="noStrike" kern="1200" cap="none" spc="28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experienced</a:t>
            </a:r>
            <a:r>
              <a:rPr kumimoji="0" lang="en-US" b="0" i="0" u="none" strike="noStrike" kern="1200" cap="none" spc="27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trainers,</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mentors,</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educationists and</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coaches</a:t>
            </a:r>
            <a:r>
              <a:rPr kumimoji="0" lang="en-US" b="0" i="0" u="none" strike="noStrike" kern="1200" cap="none" spc="27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who</a:t>
            </a:r>
            <a:r>
              <a:rPr kumimoji="0" lang="en-US" b="0" i="0" u="none" strike="noStrike" kern="1200" cap="none" spc="27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have</a:t>
            </a:r>
            <a:r>
              <a:rPr kumimoji="0" lang="en-US" b="0" i="0" u="none" strike="noStrike" kern="1200" cap="none" spc="27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been relentlessly</a:t>
            </a:r>
            <a:r>
              <a:rPr kumimoji="0" lang="en-US" b="0" i="0" u="none" strike="noStrike" kern="1200" cap="none" spc="27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providing training for</a:t>
            </a:r>
            <a:r>
              <a:rPr kumimoji="0" lang="en-US" b="0" i="0" u="none" strike="noStrike" kern="1200" cap="none" spc="27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skill</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and</a:t>
            </a:r>
            <a:r>
              <a:rPr kumimoji="0" lang="en-US" b="0" i="0" u="none" strike="noStrike" kern="1200" cap="none" spc="5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technical</a:t>
            </a:r>
            <a:r>
              <a:rPr kumimoji="0" lang="en-US" b="0" i="0" u="none" strike="noStrike" kern="1200" cap="none" spc="7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development</a:t>
            </a:r>
            <a:r>
              <a:rPr kumimoji="0" lang="en-US" b="0" i="0" u="none" strike="noStrike" kern="1200" cap="none" spc="7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in</a:t>
            </a:r>
            <a:r>
              <a:rPr kumimoji="0" lang="en-US" b="0" i="0" u="none" strike="noStrike" kern="1200" cap="none" spc="7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diverse</a:t>
            </a:r>
            <a:r>
              <a:rPr kumimoji="0" lang="en-US" b="0" i="0" u="none" strike="noStrike" kern="1200" cap="none" spc="7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fields</a:t>
            </a:r>
            <a:r>
              <a:rPr kumimoji="0" lang="en-US" b="0" i="0" u="none" strike="noStrike" kern="1200" cap="none" spc="5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for</a:t>
            </a:r>
            <a:r>
              <a:rPr kumimoji="0" lang="en-US" b="0" i="0" u="none" strike="noStrike" kern="1200" cap="none" spc="5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the</a:t>
            </a:r>
            <a:r>
              <a:rPr kumimoji="0" lang="en-US" b="0" i="0" u="none" strike="noStrike" kern="1200" cap="none" spc="7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past</a:t>
            </a:r>
            <a:r>
              <a:rPr kumimoji="0" lang="en-US" b="0" i="0" u="none" strike="noStrike" kern="1200" cap="none" spc="7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8</a:t>
            </a:r>
            <a:r>
              <a:rPr kumimoji="0" lang="en-US" b="0" i="0" u="none" strike="noStrike" kern="1200" cap="none" spc="4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years.</a:t>
            </a:r>
            <a:r>
              <a:rPr kumimoji="0" lang="en-US" b="0" i="0" u="none" strike="noStrike" kern="1200" cap="none" spc="7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They are proud to offer hands-on technology workshops and seminars for graduates,</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faculties,</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job</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seekers</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and</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other</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professionals.</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They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actively</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engage</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in</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career</a:t>
            </a:r>
            <a:r>
              <a:rPr kumimoji="0" lang="en-US" b="0" i="0" u="none" strike="noStrike" kern="1200" cap="none" spc="27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training,</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counselling, job placements and consultations. </a:t>
            </a:r>
            <a:endParaRPr kumimoji="0" lang="en-US" b="0" i="0" u="none" strike="noStrike" kern="1200" cap="none" spc="7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err="1">
                <a:ln>
                  <a:noFill/>
                </a:ln>
                <a:solidFill>
                  <a:prstClr val="black"/>
                </a:solidFill>
                <a:effectLst/>
                <a:uLnTx/>
                <a:uFillTx/>
                <a:latin typeface="+mj-lt"/>
                <a:ea typeface="Sans Serif Collection" panose="020B0502040504020204" pitchFamily="34" charset="0"/>
                <a:cs typeface="Sans Serif Collection" panose="020B0502040504020204" pitchFamily="34" charset="0"/>
              </a:rPr>
              <a:t>AiRobosoft</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Products and Services aims to provide hands on experience about state-</a:t>
            </a:r>
            <a:r>
              <a:rPr kumimoji="0" lang="en-US" b="0" i="0" u="none" strike="noStrike" kern="1200" cap="none" spc="5"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 </a:t>
            </a:r>
            <a:r>
              <a:rPr kumimoji="0" lang="en-US"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rPr>
              <a:t>of-art knowledge of industry to colleges and universities.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b="0" i="0" u="none" strike="noStrike" kern="1200" cap="none" spc="0" normalizeH="0" baseline="0" noProof="0" dirty="0">
              <a:ln>
                <a:noFill/>
              </a:ln>
              <a:solidFill>
                <a:prstClr val="black"/>
              </a:solidFill>
              <a:effectLst/>
              <a:uLnTx/>
              <a:uFillTx/>
              <a:latin typeface="+mj-lt"/>
              <a:ea typeface="Sans Serif Collection" panose="020B0502040504020204" pitchFamily="34" charset="0"/>
              <a:cs typeface="Sans Serif Collection" panose="020B0502040504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p:nvPr/>
        </p:nvSpPr>
        <p:spPr>
          <a:xfrm rot="8635783">
            <a:off x="6431927" y="2296599"/>
            <a:ext cx="2525930" cy="2326273"/>
          </a:xfrm>
          <a:custGeom>
            <a:avLst/>
            <a:gdLst/>
            <a:ahLst/>
            <a:cxnLst/>
            <a:rect l="l" t="t" r="r" b="b"/>
            <a:pathLst>
              <a:path w="37701" h="34721" extrusionOk="0">
                <a:moveTo>
                  <a:pt x="21097" y="0"/>
                </a:moveTo>
                <a:cubicBezTo>
                  <a:pt x="15710" y="0"/>
                  <a:pt x="13015" y="4881"/>
                  <a:pt x="16085" y="9943"/>
                </a:cubicBezTo>
                <a:cubicBezTo>
                  <a:pt x="20304" y="16902"/>
                  <a:pt x="13803" y="19524"/>
                  <a:pt x="6902" y="21236"/>
                </a:cubicBezTo>
                <a:cubicBezTo>
                  <a:pt x="1" y="22947"/>
                  <a:pt x="1057" y="28396"/>
                  <a:pt x="1142" y="28708"/>
                </a:cubicBezTo>
                <a:cubicBezTo>
                  <a:pt x="2326" y="33050"/>
                  <a:pt x="6393" y="34721"/>
                  <a:pt x="10926" y="34721"/>
                </a:cubicBezTo>
                <a:cubicBezTo>
                  <a:pt x="18838" y="34721"/>
                  <a:pt x="28170" y="29631"/>
                  <a:pt x="26067" y="24771"/>
                </a:cubicBezTo>
                <a:cubicBezTo>
                  <a:pt x="22760" y="17129"/>
                  <a:pt x="37701" y="8232"/>
                  <a:pt x="28120" y="2301"/>
                </a:cubicBezTo>
                <a:cubicBezTo>
                  <a:pt x="25509" y="685"/>
                  <a:pt x="23114" y="0"/>
                  <a:pt x="21097" y="0"/>
                </a:cubicBezTo>
                <a:close/>
              </a:path>
            </a:pathLst>
          </a:custGeom>
          <a:solidFill>
            <a:schemeClr val="dk2"/>
          </a:solidFill>
          <a:ln>
            <a:noFill/>
          </a:ln>
          <a:effectLst>
            <a:outerShdw blurRad="1714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txBox="1">
            <a:spLocks noGrp="1"/>
          </p:cNvSpPr>
          <p:nvPr>
            <p:ph type="title"/>
          </p:nvPr>
        </p:nvSpPr>
        <p:spPr>
          <a:xfrm>
            <a:off x="628500" y="3562604"/>
            <a:ext cx="3943500" cy="19123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Times New Roman" panose="02020603050405020304" pitchFamily="18" charset="0"/>
                <a:cs typeface="Times New Roman" panose="02020603050405020304" pitchFamily="18" charset="0"/>
              </a:rPr>
              <a:t>ABSTRACT</a:t>
            </a:r>
            <a:endParaRPr sz="3600" b="1" dirty="0"/>
          </a:p>
        </p:txBody>
      </p:sp>
      <p:sp>
        <p:nvSpPr>
          <p:cNvPr id="263" name="Google Shape;263;p31"/>
          <p:cNvSpPr txBox="1">
            <a:spLocks noGrp="1"/>
          </p:cNvSpPr>
          <p:nvPr>
            <p:ph type="title" idx="2"/>
          </p:nvPr>
        </p:nvSpPr>
        <p:spPr>
          <a:xfrm>
            <a:off x="796576" y="2272035"/>
            <a:ext cx="1274100" cy="118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5" name="Picture 4">
            <a:extLst>
              <a:ext uri="{FF2B5EF4-FFF2-40B4-BE49-F238E27FC236}">
                <a16:creationId xmlns:a16="http://schemas.microsoft.com/office/drawing/2014/main" id="{1568A877-FB2C-5B0E-F91F-79850FF0FFA7}"/>
              </a:ext>
            </a:extLst>
          </p:cNvPr>
          <p:cNvPicPr>
            <a:picLocks noChangeAspect="1"/>
          </p:cNvPicPr>
          <p:nvPr/>
        </p:nvPicPr>
        <p:blipFill>
          <a:blip r:embed="rId3"/>
          <a:stretch>
            <a:fillRect/>
          </a:stretch>
        </p:blipFill>
        <p:spPr>
          <a:xfrm>
            <a:off x="3840480" y="898403"/>
            <a:ext cx="4800600" cy="33675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75392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2"/>
          <p:cNvSpPr/>
          <p:nvPr/>
        </p:nvSpPr>
        <p:spPr>
          <a:xfrm rot="-1658913">
            <a:off x="-99393" y="548397"/>
            <a:ext cx="2304892" cy="2122706"/>
          </a:xfrm>
          <a:custGeom>
            <a:avLst/>
            <a:gdLst/>
            <a:ahLst/>
            <a:cxnLst/>
            <a:rect l="l" t="t" r="r" b="b"/>
            <a:pathLst>
              <a:path w="37701" h="34721" extrusionOk="0">
                <a:moveTo>
                  <a:pt x="21097" y="0"/>
                </a:moveTo>
                <a:cubicBezTo>
                  <a:pt x="15710" y="0"/>
                  <a:pt x="13015" y="4881"/>
                  <a:pt x="16085" y="9943"/>
                </a:cubicBezTo>
                <a:cubicBezTo>
                  <a:pt x="20304" y="16902"/>
                  <a:pt x="13803" y="19524"/>
                  <a:pt x="6902" y="21236"/>
                </a:cubicBezTo>
                <a:cubicBezTo>
                  <a:pt x="1" y="22947"/>
                  <a:pt x="1057" y="28396"/>
                  <a:pt x="1142" y="28708"/>
                </a:cubicBezTo>
                <a:cubicBezTo>
                  <a:pt x="2326" y="33050"/>
                  <a:pt x="6393" y="34721"/>
                  <a:pt x="10926" y="34721"/>
                </a:cubicBezTo>
                <a:cubicBezTo>
                  <a:pt x="18838" y="34721"/>
                  <a:pt x="28170" y="29631"/>
                  <a:pt x="26067" y="24771"/>
                </a:cubicBezTo>
                <a:cubicBezTo>
                  <a:pt x="22760" y="17129"/>
                  <a:pt x="37701" y="8232"/>
                  <a:pt x="28120" y="2301"/>
                </a:cubicBezTo>
                <a:cubicBezTo>
                  <a:pt x="25509" y="685"/>
                  <a:pt x="23114" y="0"/>
                  <a:pt x="21097" y="0"/>
                </a:cubicBezTo>
                <a:close/>
              </a:path>
            </a:pathLst>
          </a:custGeom>
          <a:solidFill>
            <a:schemeClr val="lt1"/>
          </a:solidFill>
          <a:ln>
            <a:noFill/>
          </a:ln>
          <a:effectLst>
            <a:outerShdw blurRad="1714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2"/>
          <p:cNvSpPr txBox="1">
            <a:spLocks noGrp="1"/>
          </p:cNvSpPr>
          <p:nvPr>
            <p:ph type="body" idx="1"/>
          </p:nvPr>
        </p:nvSpPr>
        <p:spPr>
          <a:xfrm>
            <a:off x="445770" y="480060"/>
            <a:ext cx="8298180" cy="4331970"/>
          </a:xfrm>
          <a:prstGeom prst="rect">
            <a:avLst/>
          </a:prstGeom>
        </p:spPr>
        <p:txBody>
          <a:bodyPr spcFirstLastPara="1" wrap="square" lIns="91425" tIns="91425" rIns="91425" bIns="91425" anchor="t" anchorCtr="0">
            <a:noAutofit/>
          </a:bodyPr>
          <a:lstStyle/>
          <a:p>
            <a:pPr marL="668655" marR="625475" indent="-342900" algn="just">
              <a:lnSpc>
                <a:spcPct val="150000"/>
              </a:lnSpc>
              <a:spcAft>
                <a:spcPts val="0"/>
              </a:spcAft>
              <a:buFont typeface="Wingdings" panose="05000000000000000000" pitchFamily="2" charset="2"/>
              <a:buChar char="v"/>
            </a:pPr>
            <a:r>
              <a:rPr lang="en-US" sz="1400" dirty="0">
                <a:effectLst/>
                <a:latin typeface="+mj-lt"/>
                <a:ea typeface="Times New Roman" panose="02020603050405020304" pitchFamily="18" charset="0"/>
              </a:rPr>
              <a:t>—It is a difficult problem to make drivers drowsiness detection meet the needs of real time in embedded system; meanwhile, there are still some unsolved problems like drivers’ head tilted and size of eye image not large enough.</a:t>
            </a:r>
          </a:p>
          <a:p>
            <a:pPr marL="668655" marR="625475" indent="-342900" algn="just">
              <a:lnSpc>
                <a:spcPct val="150000"/>
              </a:lnSpc>
              <a:spcAft>
                <a:spcPts val="0"/>
              </a:spcAft>
              <a:buFont typeface="Wingdings" panose="05000000000000000000" pitchFamily="2" charset="2"/>
              <a:buChar char="v"/>
            </a:pPr>
            <a:r>
              <a:rPr lang="en-US" sz="1400" dirty="0">
                <a:solidFill>
                  <a:srgbClr val="1F1F1F"/>
                </a:solidFill>
                <a:effectLst/>
                <a:latin typeface="+mj-lt"/>
                <a:ea typeface="Times New Roman" panose="02020603050405020304" pitchFamily="18" charset="0"/>
              </a:rPr>
              <a:t>This presentation proposes an efficient method to solve these problems for eye state identification of drivers’ drowsiness detection in embedded system which based on image processing techniques. </a:t>
            </a:r>
          </a:p>
          <a:p>
            <a:pPr marL="668655" marR="625475" indent="-342900" algn="just">
              <a:lnSpc>
                <a:spcPct val="150000"/>
              </a:lnSpc>
              <a:buFont typeface="Wingdings" panose="05000000000000000000" pitchFamily="2" charset="2"/>
              <a:buChar char="v"/>
            </a:pPr>
            <a:r>
              <a:rPr lang="en-US" sz="1400" dirty="0">
                <a:effectLst/>
                <a:latin typeface="+mj-lt"/>
                <a:ea typeface="Times New Roman" panose="02020603050405020304" pitchFamily="18" charset="0"/>
              </a:rPr>
              <a:t>This method break traditional way of drowsiness detection to make it real time, it utilizes face detection and eye detection to initialize the location of driver’s eyes; after that an object tracking method is used to keep track of the eyes.</a:t>
            </a:r>
          </a:p>
          <a:p>
            <a:pPr marL="668655" marR="625475" indent="-342900" algn="just">
              <a:lnSpc>
                <a:spcPct val="150000"/>
              </a:lnSpc>
              <a:buFont typeface="Wingdings" panose="05000000000000000000" pitchFamily="2" charset="2"/>
              <a:buChar char="v"/>
            </a:pPr>
            <a:r>
              <a:rPr lang="en-US" sz="1400" dirty="0">
                <a:effectLst/>
                <a:latin typeface="+mj-lt"/>
                <a:ea typeface="Times New Roman" panose="02020603050405020304" pitchFamily="18" charset="0"/>
              </a:rPr>
              <a:t> finally, we can identify drowsiness state of driver with PERCLOS by identified eye state. </a:t>
            </a:r>
            <a:endParaRPr lang="en-US" sz="1400" dirty="0">
              <a:latin typeface="+mj-lt"/>
              <a:ea typeface="Times New Roman" panose="02020603050405020304" pitchFamily="18" charset="0"/>
            </a:endParaRPr>
          </a:p>
        </p:txBody>
      </p:sp>
    </p:spTree>
    <p:extLst>
      <p:ext uri="{BB962C8B-B14F-4D97-AF65-F5344CB8AC3E}">
        <p14:creationId xmlns:p14="http://schemas.microsoft.com/office/powerpoint/2010/main" val="2811493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p:nvPr/>
        </p:nvSpPr>
        <p:spPr>
          <a:xfrm rot="8635783">
            <a:off x="6431927" y="2296599"/>
            <a:ext cx="2525930" cy="2326273"/>
          </a:xfrm>
          <a:custGeom>
            <a:avLst/>
            <a:gdLst/>
            <a:ahLst/>
            <a:cxnLst/>
            <a:rect l="l" t="t" r="r" b="b"/>
            <a:pathLst>
              <a:path w="37701" h="34721" extrusionOk="0">
                <a:moveTo>
                  <a:pt x="21097" y="0"/>
                </a:moveTo>
                <a:cubicBezTo>
                  <a:pt x="15710" y="0"/>
                  <a:pt x="13015" y="4881"/>
                  <a:pt x="16085" y="9943"/>
                </a:cubicBezTo>
                <a:cubicBezTo>
                  <a:pt x="20304" y="16902"/>
                  <a:pt x="13803" y="19524"/>
                  <a:pt x="6902" y="21236"/>
                </a:cubicBezTo>
                <a:cubicBezTo>
                  <a:pt x="1" y="22947"/>
                  <a:pt x="1057" y="28396"/>
                  <a:pt x="1142" y="28708"/>
                </a:cubicBezTo>
                <a:cubicBezTo>
                  <a:pt x="2326" y="33050"/>
                  <a:pt x="6393" y="34721"/>
                  <a:pt x="10926" y="34721"/>
                </a:cubicBezTo>
                <a:cubicBezTo>
                  <a:pt x="18838" y="34721"/>
                  <a:pt x="28170" y="29631"/>
                  <a:pt x="26067" y="24771"/>
                </a:cubicBezTo>
                <a:cubicBezTo>
                  <a:pt x="22760" y="17129"/>
                  <a:pt x="37701" y="8232"/>
                  <a:pt x="28120" y="2301"/>
                </a:cubicBezTo>
                <a:cubicBezTo>
                  <a:pt x="25509" y="685"/>
                  <a:pt x="23114" y="0"/>
                  <a:pt x="21097" y="0"/>
                </a:cubicBezTo>
                <a:close/>
              </a:path>
            </a:pathLst>
          </a:custGeom>
          <a:solidFill>
            <a:schemeClr val="dk2"/>
          </a:solidFill>
          <a:ln>
            <a:noFill/>
          </a:ln>
          <a:effectLst>
            <a:outerShdw blurRad="171450" dist="19050" dir="5400000" algn="bl" rotWithShape="0">
              <a:schemeClr val="dk1">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1"/>
          <p:cNvSpPr txBox="1">
            <a:spLocks noGrp="1"/>
          </p:cNvSpPr>
          <p:nvPr>
            <p:ph type="title"/>
          </p:nvPr>
        </p:nvSpPr>
        <p:spPr>
          <a:xfrm>
            <a:off x="628500" y="3562604"/>
            <a:ext cx="3943500" cy="19123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Times New Roman" panose="02020603050405020304" pitchFamily="18" charset="0"/>
                <a:cs typeface="Times New Roman" panose="02020603050405020304" pitchFamily="18" charset="0"/>
              </a:rPr>
              <a:t>Introduction </a:t>
            </a:r>
            <a:endParaRPr sz="3600" b="1" dirty="0"/>
          </a:p>
        </p:txBody>
      </p:sp>
      <p:sp>
        <p:nvSpPr>
          <p:cNvPr id="263" name="Google Shape;263;p31"/>
          <p:cNvSpPr txBox="1">
            <a:spLocks noGrp="1"/>
          </p:cNvSpPr>
          <p:nvPr>
            <p:ph type="title" idx="2"/>
          </p:nvPr>
        </p:nvSpPr>
        <p:spPr>
          <a:xfrm>
            <a:off x="796576" y="2272035"/>
            <a:ext cx="1274100" cy="118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5" name="Picture 4">
            <a:extLst>
              <a:ext uri="{FF2B5EF4-FFF2-40B4-BE49-F238E27FC236}">
                <a16:creationId xmlns:a16="http://schemas.microsoft.com/office/drawing/2014/main" id="{1568A877-FB2C-5B0E-F91F-79850FF0FFA7}"/>
              </a:ext>
            </a:extLst>
          </p:cNvPr>
          <p:cNvPicPr>
            <a:picLocks noChangeAspect="1"/>
          </p:cNvPicPr>
          <p:nvPr/>
        </p:nvPicPr>
        <p:blipFill rotWithShape="1">
          <a:blip r:embed="rId3"/>
          <a:srcRect l="12210" r="11847"/>
          <a:stretch/>
        </p:blipFill>
        <p:spPr>
          <a:xfrm>
            <a:off x="4572000" y="887986"/>
            <a:ext cx="3828799" cy="33675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8202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8" name="Google Shape;278;p33"/>
          <p:cNvSpPr txBox="1">
            <a:spLocks noGrp="1"/>
          </p:cNvSpPr>
          <p:nvPr>
            <p:ph type="title"/>
          </p:nvPr>
        </p:nvSpPr>
        <p:spPr>
          <a:xfrm>
            <a:off x="628650" y="2970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79" name="Google Shape;279;p33"/>
          <p:cNvSpPr txBox="1">
            <a:spLocks noGrp="1"/>
          </p:cNvSpPr>
          <p:nvPr>
            <p:ph type="subTitle" idx="1"/>
          </p:nvPr>
        </p:nvSpPr>
        <p:spPr>
          <a:xfrm>
            <a:off x="-56970" y="446225"/>
            <a:ext cx="8572320" cy="3782875"/>
          </a:xfrm>
          <a:prstGeom prst="rect">
            <a:avLst/>
          </a:prstGeom>
        </p:spPr>
        <p:txBody>
          <a:bodyPr spcFirstLastPara="1" wrap="square" lIns="91425" tIns="91425" rIns="91425" bIns="91425" anchor="t" anchorCtr="0">
            <a:noAutofit/>
          </a:bodyPr>
          <a:lstStyle/>
          <a:p>
            <a:pPr algn="just"/>
            <a:endParaRPr lang="en-US" sz="1200" dirty="0">
              <a:cs typeface="Times New Roman" panose="02020603050405020304" pitchFamily="18" charset="0"/>
            </a:endParaRPr>
          </a:p>
          <a:p>
            <a:pPr algn="just"/>
            <a:endParaRPr lang="en-US" sz="1200" dirty="0">
              <a:cs typeface="Times New Roman" panose="02020603050405020304" pitchFamily="18" charset="0"/>
            </a:endParaRPr>
          </a:p>
          <a:p>
            <a:pPr algn="just"/>
            <a:r>
              <a:rPr lang="en-US" sz="1400" dirty="0">
                <a:latin typeface="+mj-lt"/>
                <a:cs typeface="Times New Roman" panose="02020603050405020304" pitchFamily="18" charset="0"/>
              </a:rPr>
              <a:t>      Driver drowsiness detection is a critical aspect of ensuring road safety. Fatigue and drowsiness can impair a driver's ability to react quickly and make sound decisions, leading to accidents. In this project, we will use Python and PyCharm to create a simple driver drowsiness detection system using computer vision techniques.</a:t>
            </a:r>
          </a:p>
          <a:p>
            <a:pPr algn="just"/>
            <a:endParaRPr lang="en-US" sz="1400" dirty="0">
              <a:latin typeface="+mj-lt"/>
              <a:cs typeface="Times New Roman" panose="02020603050405020304" pitchFamily="18" charset="0"/>
            </a:endParaRPr>
          </a:p>
          <a:p>
            <a:pPr algn="just"/>
            <a:r>
              <a:rPr lang="en-US" sz="1400" dirty="0">
                <a:latin typeface="+mj-lt"/>
                <a:cs typeface="Times New Roman" panose="02020603050405020304" pitchFamily="18" charset="0"/>
              </a:rPr>
              <a:t>      This project was made because we were intrigued and we wanted to gain Handson experience with the Machine Learning Project. We are highly interested in anything related to Machine Learning, the independent project provided us with the opportunity to study and reaffirm our passion for this subject. The capacity to generate guesses, forecasts, and offer machines the ability to learn on their own is both powerful and infinite in terms of application possibilities. Machine Learning may be applied in finance, medicine, and virtually any other field. That is why we opted to base our idea on Machine Learning. As a first project, we intended to make it as instructional as possible by tackling each stage of the machine learning process and attempting to comprehend it well.</a:t>
            </a:r>
          </a:p>
          <a:p>
            <a:pPr algn="just"/>
            <a:endParaRPr lang="en-US" sz="1400" dirty="0">
              <a:latin typeface="+mj-lt"/>
              <a:cs typeface="Times New Roman" panose="02020603050405020304" pitchFamily="18" charset="0"/>
            </a:endParaRPr>
          </a:p>
          <a:p>
            <a:pPr algn="just"/>
            <a:r>
              <a:rPr lang="en-US" sz="1400" dirty="0">
                <a:latin typeface="+mj-lt"/>
                <a:cs typeface="Times New Roman" panose="02020603050405020304" pitchFamily="18" charset="0"/>
              </a:rPr>
              <a:t>      We have picked Driver’s drowsiness detection identifying problems Many researches have been done on measuring the fatigue degree of drivers’ physiology. After development of decades, researches based on image processing and pattern-recognition technology have been widely adopted.</a:t>
            </a:r>
          </a:p>
          <a:p>
            <a:pPr algn="just"/>
            <a:endParaRPr lang="en-US" sz="1200" dirty="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ystic Fibrosis Neonatal Screening Case Report by Slidesgo">
  <a:themeElements>
    <a:clrScheme name="Simple Light">
      <a:dk1>
        <a:srgbClr val="110E0E"/>
      </a:dk1>
      <a:lt1>
        <a:srgbClr val="FFFFFF"/>
      </a:lt1>
      <a:dk2>
        <a:srgbClr val="F5F5F5"/>
      </a:dk2>
      <a:lt2>
        <a:srgbClr val="CACACA"/>
      </a:lt2>
      <a:accent1>
        <a:srgbClr val="A3A3A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1164</Words>
  <Application>Microsoft Office PowerPoint</Application>
  <PresentationFormat>On-screen Show (16:9)</PresentationFormat>
  <Paragraphs>98</Paragraphs>
  <Slides>28</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Montserrat SemiBold</vt:lpstr>
      <vt:lpstr>Raleway</vt:lpstr>
      <vt:lpstr>Montserrat</vt:lpstr>
      <vt:lpstr>Times New Roman</vt:lpstr>
      <vt:lpstr>Montserrat Medium</vt:lpstr>
      <vt:lpstr>Arial</vt:lpstr>
      <vt:lpstr>Wingdings</vt:lpstr>
      <vt:lpstr>Calibri</vt:lpstr>
      <vt:lpstr>Cystic Fibrosis Neonatal Screening Case Report by Slidesgo</vt:lpstr>
      <vt:lpstr>PowerPoint Presentation</vt:lpstr>
      <vt:lpstr>CYSTIC FIBROSIS NEONATAL SCREENING CASE REPORT</vt:lpstr>
      <vt:lpstr>TABLE OF CONTENTS</vt:lpstr>
      <vt:lpstr>About Company</vt:lpstr>
      <vt:lpstr>PowerPoint Presentation</vt:lpstr>
      <vt:lpstr>ABSTRACT</vt:lpstr>
      <vt:lpstr>PowerPoint Presentation</vt:lpstr>
      <vt:lpstr>Introduction </vt:lpstr>
      <vt:lpstr>INTRODUCTION</vt:lpstr>
      <vt:lpstr>Flow chart </vt:lpstr>
      <vt:lpstr>PowerPoint Presentation</vt:lpstr>
      <vt:lpstr>Algorithm </vt:lpstr>
      <vt:lpstr>Algorithm </vt:lpstr>
      <vt:lpstr>Methodology  </vt:lpstr>
      <vt:lpstr>PowerPoint Presentation</vt:lpstr>
      <vt:lpstr>PowerPoint Presentation</vt:lpstr>
      <vt:lpstr>PowerPoint Presentation</vt:lpstr>
      <vt:lpstr>Result analysis   </vt:lpstr>
      <vt:lpstr>Screenshots</vt:lpstr>
      <vt:lpstr>PowerPoint Presentation</vt:lpstr>
      <vt:lpstr>PowerPoint Presentation</vt:lpstr>
      <vt:lpstr>Conclusion </vt:lpstr>
      <vt:lpstr>PowerPoint Presentation</vt:lpstr>
      <vt:lpstr>Reference  </vt:lpstr>
      <vt:lpstr>PowerPoint Presentation</vt:lpstr>
      <vt:lpstr>Project Video</vt:lpstr>
      <vt:lpstr>PHOTO SHOWCASE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PRAKASH BHAVI</cp:lastModifiedBy>
  <cp:revision>5</cp:revision>
  <dcterms:modified xsi:type="dcterms:W3CDTF">2023-12-15T11:18:00Z</dcterms:modified>
</cp:coreProperties>
</file>