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4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5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810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9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31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7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2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8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2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70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4076-1013-4377-84C0-B64BA1802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Rental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68CC7-6B59-45C9-B4A7-2FF440759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C1E68-F6BC-4B30-8F1D-138BC72F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9" y="1447800"/>
            <a:ext cx="5468645" cy="33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BDE5-EC8B-4507-8872-98C51663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CD5B-4F03-4D52-8843-31C32E86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8" y="1376039"/>
            <a:ext cx="11478828" cy="4872360"/>
          </a:xfrm>
        </p:spPr>
        <p:txBody>
          <a:bodyPr/>
          <a:lstStyle/>
          <a:p>
            <a:r>
              <a:rPr lang="en-US" sz="2400" dirty="0"/>
              <a:t>It is an online system through which customers can view available cars, register, view profile and book car.</a:t>
            </a:r>
          </a:p>
          <a:p>
            <a:endParaRPr lang="en-US" sz="2400" dirty="0"/>
          </a:p>
          <a:p>
            <a:r>
              <a:rPr lang="en-US" sz="2400" dirty="0"/>
              <a:t>The system helps the administration to maintain all details of the customer details, vehicle details, booking details and transaction details.</a:t>
            </a:r>
          </a:p>
          <a:p>
            <a:endParaRPr lang="en-US" sz="2400" dirty="0"/>
          </a:p>
          <a:p>
            <a:r>
              <a:rPr lang="en-US" sz="2400" dirty="0"/>
              <a:t>The car rental system is a reliable and efficient application that simplifies the process of renting a car. It provides a seamless experience for users and helps car rental companies manage their fleet of vehicles more efficiently.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4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9177-E3AB-469C-93E5-D1146E59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72F-7E3B-4C38-B897-B8996B4A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704513"/>
            <a:ext cx="9404723" cy="4543886"/>
          </a:xfrm>
        </p:spPr>
        <p:txBody>
          <a:bodyPr>
            <a:normAutofit/>
          </a:bodyPr>
          <a:lstStyle/>
          <a:p>
            <a:r>
              <a:rPr lang="en-US" sz="2400" dirty="0"/>
              <a:t>car rental is a vehicle Application that can be used temporarily for a fee during a specified period. </a:t>
            </a:r>
          </a:p>
          <a:p>
            <a:r>
              <a:rPr lang="en-US" sz="2400" dirty="0"/>
              <a:t>Getting a rental car helps people get around despite the fact they do not have access to their own personal vehicle or don’t own a vehicle at all. </a:t>
            </a:r>
          </a:p>
          <a:p>
            <a:r>
              <a:rPr lang="en-US" sz="2400" dirty="0"/>
              <a:t>The individual who needs a car must contact a rental car company and contract out for a vehicle. </a:t>
            </a:r>
          </a:p>
          <a:p>
            <a:r>
              <a:rPr lang="en-US" sz="2400" dirty="0"/>
              <a:t>This system increases customer retention and simplify vehicle and staff management.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680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9598-5785-448D-B96B-83550329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4EF7-F9E0-4529-A271-8F8F132B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47" y="1617912"/>
            <a:ext cx="8946541" cy="4195481"/>
          </a:xfrm>
        </p:spPr>
        <p:txBody>
          <a:bodyPr/>
          <a:lstStyle/>
          <a:p>
            <a:r>
              <a:rPr lang="en-US" sz="2400" dirty="0"/>
              <a:t>To produce a web based system that allow customer to register and reserve car online and for the owner to effectively manage their car rental business.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ease customers task whenever they need to rent a car.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1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DE5B-4C6E-4E9B-8B67-688C567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Design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80CCD1-8DCC-461D-7F71-FD012922E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152982"/>
            <a:ext cx="7604449" cy="5163841"/>
          </a:xfrm>
        </p:spPr>
      </p:pic>
    </p:spTree>
    <p:extLst>
      <p:ext uri="{BB962C8B-B14F-4D97-AF65-F5344CB8AC3E}">
        <p14:creationId xmlns:p14="http://schemas.microsoft.com/office/powerpoint/2010/main" val="428628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421D-CCC1-4729-9E34-BF1EF0BF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en-US" dirty="0"/>
              <a:t> Database Class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C79728-982A-46C1-8FFF-47EE52279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08" y="1407746"/>
            <a:ext cx="7671617" cy="45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9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CF26-673F-4E28-9834-0823B163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3" y="452718"/>
            <a:ext cx="10821878" cy="1145264"/>
          </a:xfrm>
        </p:spPr>
        <p:txBody>
          <a:bodyPr/>
          <a:lstStyle/>
          <a:p>
            <a:r>
              <a:rPr lang="en-US" dirty="0"/>
              <a:t>System Components &amp;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0FBA-B69E-4AF0-82BE-F6F2540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8" y="941033"/>
            <a:ext cx="10324730" cy="56817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sz="2400" dirty="0"/>
              <a:t>In this project, we uses React as a front end technology &amp; Spring Boot as a back end technology with MySQL database technology.</a:t>
            </a:r>
          </a:p>
          <a:p>
            <a:r>
              <a:rPr lang="en-US" sz="2400" dirty="0"/>
              <a:t>React is </a:t>
            </a:r>
            <a:r>
              <a:rPr lang="en-US" sz="2400" b="1" dirty="0"/>
              <a:t>a declarative, efficient, and flexible JavaScript library for building user interfaces</a:t>
            </a:r>
            <a:r>
              <a:rPr lang="en-US" sz="2400" dirty="0"/>
              <a:t>. It lets you compose complex UIs from small and isolated pieces of code called “components”.</a:t>
            </a:r>
          </a:p>
          <a:p>
            <a:r>
              <a:rPr lang="en-US" sz="2400" b="1" dirty="0"/>
              <a:t>Spring Boot contains all of the functionality of the standard Spring framework while also making application development much easier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1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54EF-D11E-4620-B24F-E6BC4369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40" y="1198486"/>
            <a:ext cx="9588214" cy="5049914"/>
          </a:xfrm>
        </p:spPr>
        <p:txBody>
          <a:bodyPr/>
          <a:lstStyle/>
          <a:p>
            <a:r>
              <a:rPr lang="en-US" sz="2400" dirty="0"/>
              <a:t>MySQL is ideal for storing application data, specifically web application data. MySQL is a relational database which stores data across multiple tables. As MySQL is a relational database, it's a good fit for applications that rely heavily on multi-row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370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344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 3</vt:lpstr>
      <vt:lpstr>Ion</vt:lpstr>
      <vt:lpstr>Car Rental System</vt:lpstr>
      <vt:lpstr>Introduction</vt:lpstr>
      <vt:lpstr>Problem Statement</vt:lpstr>
      <vt:lpstr>Aim &amp; Objectives</vt:lpstr>
      <vt:lpstr>Architecture &amp; Design</vt:lpstr>
      <vt:lpstr> Database Class Diagram</vt:lpstr>
      <vt:lpstr>System Components &amp;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rahul jadhav</dc:creator>
  <cp:lastModifiedBy>Prakash Ghadage</cp:lastModifiedBy>
  <cp:revision>18</cp:revision>
  <dcterms:created xsi:type="dcterms:W3CDTF">2023-03-09T12:57:20Z</dcterms:created>
  <dcterms:modified xsi:type="dcterms:W3CDTF">2023-03-10T13:39:28Z</dcterms:modified>
</cp:coreProperties>
</file>