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3" r:id="rId3"/>
    <p:sldMasterId id="2147483689" r:id="rId4"/>
  </p:sldMasterIdLst>
  <p:notesMasterIdLst>
    <p:notesMasterId r:id="rId23"/>
  </p:notesMasterIdLst>
  <p:sldIdLst>
    <p:sldId id="257" r:id="rId5"/>
    <p:sldId id="258" r:id="rId6"/>
    <p:sldId id="269" r:id="rId7"/>
    <p:sldId id="270" r:id="rId8"/>
    <p:sldId id="271" r:id="rId9"/>
    <p:sldId id="272" r:id="rId10"/>
    <p:sldId id="273" r:id="rId11"/>
    <p:sldId id="283" r:id="rId12"/>
    <p:sldId id="276" r:id="rId13"/>
    <p:sldId id="274" r:id="rId14"/>
    <p:sldId id="275" r:id="rId15"/>
    <p:sldId id="277" r:id="rId16"/>
    <p:sldId id="278" r:id="rId17"/>
    <p:sldId id="279" r:id="rId18"/>
    <p:sldId id="280" r:id="rId19"/>
    <p:sldId id="281" r:id="rId20"/>
    <p:sldId id="282" r:id="rId21"/>
    <p:sldId id="284"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738" y="-78"/>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2.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95446-DE45-4C3B-9DE7-46B79143C753}" type="datetimeFigureOut">
              <a:rPr lang="en-US" smtClean="0"/>
              <a:pPr/>
              <a:t>12/27/2016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9E5184-9A4E-473B-BD67-F240A89130EC}" type="slidenum">
              <a:rPr lang="en-US" smtClean="0"/>
              <a:pPr/>
              <a:t>‹#›</a:t>
            </a:fld>
            <a:endParaRPr lang="en-US"/>
          </a:p>
        </p:txBody>
      </p:sp>
    </p:spTree>
    <p:extLst>
      <p:ext uri="{BB962C8B-B14F-4D97-AF65-F5344CB8AC3E}">
        <p14:creationId xmlns:p14="http://schemas.microsoft.com/office/powerpoint/2010/main" val="1594225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12/27/2016 12:39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12/27/2016 12:39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12/27/2016 12:39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12/27/2016 12:39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12/27/2016 12:39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12/27/2016 12:39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12/27/2016 12:39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12/27/2016 12:39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12/27/2016 12:39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12/27/2016 12:39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12/27/2016 12:39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12/27/2016 12:39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12/27/2016 12:39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12/27/2016 12:39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12/27/2016 12:40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12/27/2016 12:39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12/27/2016 12:39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12/27/2016 12:39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icture 5" descr="5-00332_grey-bar.png"/>
          <p:cNvPicPr>
            <a:picLocks noChangeAspect="1"/>
          </p:cNvPicPr>
          <p:nvPr userDrawn="1"/>
        </p:nvPicPr>
        <p:blipFill>
          <a:blip r:embed="rId3"/>
          <a:srcRect t="93345"/>
          <a:stretch>
            <a:fillRect/>
          </a:stretch>
        </p:blipFill>
        <p:spPr>
          <a:xfrm>
            <a:off x="0" y="6400804"/>
            <a:ext cx="12188825" cy="456307"/>
          </a:xfrm>
          <a:prstGeom prst="rect">
            <a:avLst/>
          </a:prstGeom>
        </p:spPr>
      </p:pic>
      <p:sp>
        <p:nvSpPr>
          <p:cNvPr id="2" name="Title 1"/>
          <p:cNvSpPr>
            <a:spLocks noGrp="1"/>
          </p:cNvSpPr>
          <p:nvPr>
            <p:ph type="ctrTitle"/>
          </p:nvPr>
        </p:nvSpPr>
        <p:spPr>
          <a:xfrm>
            <a:off x="973417" y="1905004"/>
            <a:ext cx="1023988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2633" y="3881735"/>
            <a:ext cx="10239883"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1048"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1746253" y="5638800"/>
            <a:ext cx="8696325" cy="19050"/>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1411553"/>
            <a:ext cx="1117309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80"/>
            <a:ext cx="12188826"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pic>
        <p:nvPicPr>
          <p:cNvPr id="8" name="Picture 7" descr="5-00332_grey-bar.png"/>
          <p:cNvPicPr>
            <a:picLocks noChangeAspect="1"/>
          </p:cNvPicPr>
          <p:nvPr userDrawn="1"/>
        </p:nvPicPr>
        <p:blipFill>
          <a:blip r:embed="rId2"/>
          <a:srcRect t="93345"/>
          <a:stretch>
            <a:fillRect/>
          </a:stretch>
        </p:blipFill>
        <p:spPr>
          <a:xfrm>
            <a:off x="0" y="6400802"/>
            <a:ext cx="12188825" cy="456307"/>
          </a:xfrm>
          <a:prstGeom prst="rect">
            <a:avLst/>
          </a:prstGeom>
        </p:spPr>
      </p:pic>
      <p:sp>
        <p:nvSpPr>
          <p:cNvPr id="2" name="Title 1"/>
          <p:cNvSpPr>
            <a:spLocks noGrp="1"/>
          </p:cNvSpPr>
          <p:nvPr>
            <p:ph type="ctrTitle"/>
          </p:nvPr>
        </p:nvSpPr>
        <p:spPr>
          <a:xfrm>
            <a:off x="973139" y="832356"/>
            <a:ext cx="9324523"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3139" y="3276601"/>
            <a:ext cx="9324171"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3"/>
          <a:srcRect/>
          <a:stretch>
            <a:fillRect/>
          </a:stretch>
        </p:blipFill>
        <p:spPr bwMode="auto">
          <a:xfrm>
            <a:off x="1746251" y="5638800"/>
            <a:ext cx="8696325" cy="19050"/>
          </a:xfrm>
          <a:prstGeom prst="rect">
            <a:avLst/>
          </a:prstGeom>
          <a:noFill/>
        </p:spPr>
      </p:pic>
      <p:sp>
        <p:nvSpPr>
          <p:cNvPr id="7" name="Text Placeholder 6"/>
          <p:cNvSpPr>
            <a:spLocks noGrp="1"/>
          </p:cNvSpPr>
          <p:nvPr>
            <p:ph type="body" sz="quarter" idx="10" hasCustomPrompt="1"/>
          </p:nvPr>
        </p:nvSpPr>
        <p:spPr>
          <a:xfrm>
            <a:off x="1432730" y="4591638"/>
            <a:ext cx="10240158" cy="1066800"/>
          </a:xfrm>
          <a:effectLst>
            <a:reflection blurRad="6350" stA="52000" endA="300" endPos="35000" dir="5400000" sy="-100000" algn="bl" rotWithShape="0"/>
          </a:effectLst>
        </p:spPr>
        <p:txBody>
          <a:bodyPr anchor="t" anchorCtr="0">
            <a:noAutofit/>
            <a:scene3d>
              <a:camera prst="orthographicFront"/>
              <a:lightRig rig="flat" dir="t"/>
            </a:scene3d>
            <a:sp3d extrusionH="88900" contourW="2540">
              <a:bevelT w="38100" h="317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4">
                      <a:lumMod val="50000"/>
                    </a:schemeClr>
                  </a:solidFill>
                </a:ln>
                <a:solidFill>
                  <a:schemeClr val="tx1"/>
                </a:solidFill>
                <a:effectLst/>
                <a:uLnTx/>
                <a:uFillTx/>
                <a:latin typeface="+mn-lt"/>
                <a:ea typeface="+mn-ea"/>
                <a:cs typeface="+mn-cs"/>
              </a:defRPr>
            </a:lvl1pPr>
          </a:lstStyle>
          <a:p>
            <a:pPr marL="0" lvl="0" indent="0" algn="r" defTabSz="914363" rtl="0" eaLnBrk="1" latinLnBrk="0" hangingPunct="1">
              <a:lnSpc>
                <a:spcPct val="90000"/>
              </a:lnSpc>
              <a:spcBef>
                <a:spcPct val="20000"/>
              </a:spcBef>
              <a:buFont typeface="Arial" pitchFamily="34" charset="0"/>
              <a:buNone/>
            </a:pPr>
            <a:r>
              <a:rPr lang="en-US" dirty="0" smtClean="0"/>
              <a:t>click to…</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62833" y="1905000"/>
            <a:ext cx="10718125"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7206" y="3124200"/>
            <a:ext cx="8227457"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7206" y="5003322"/>
            <a:ext cx="8227457"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0735" y="1110663"/>
            <a:ext cx="2286000" cy="507868"/>
          </a:xfrm>
        </p:spPr>
        <p:txBody>
          <a:bodyPr/>
          <a:lstStyle/>
          <a:p>
            <a:pPr eaLnBrk="1" latinLnBrk="0" hangingPunct="1"/>
            <a:fld id="{E6F9B8CD-342D-4579-98EC-A8FD6B7370E1}" type="datetimeFigureOut">
              <a:rPr lang="en-US" smtClean="0"/>
              <a:pPr eaLnBrk="1" latinLnBrk="0" hangingPunct="1"/>
              <a:t>12/27/2016</a:t>
            </a:fld>
            <a:endParaRPr lang="en-US" dirty="0"/>
          </a:p>
        </p:txBody>
      </p:sp>
      <p:sp>
        <p:nvSpPr>
          <p:cNvPr id="17" name="Footer Placeholder 16"/>
          <p:cNvSpPr>
            <a:spLocks noGrp="1"/>
          </p:cNvSpPr>
          <p:nvPr>
            <p:ph type="ftr" sz="quarter" idx="11"/>
          </p:nvPr>
        </p:nvSpPr>
        <p:spPr bwMode="auto">
          <a:xfrm rot="5400000">
            <a:off x="10042866" y="4117728"/>
            <a:ext cx="3657600" cy="511931"/>
          </a:xfrm>
        </p:spPr>
        <p:txBody>
          <a:bodyPr/>
          <a:lstStyle/>
          <a:p>
            <a:endParaRPr kumimoji="0" lang="en-US" dirty="0"/>
          </a:p>
        </p:txBody>
      </p:sp>
      <p:sp>
        <p:nvSpPr>
          <p:cNvPr id="10" name="Rectangle 9"/>
          <p:cNvSpPr/>
          <p:nvPr/>
        </p:nvSpPr>
        <p:spPr bwMode="auto">
          <a:xfrm>
            <a:off x="507868" y="0"/>
            <a:ext cx="812588"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352" y="0"/>
            <a:ext cx="139516"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456" y="0"/>
            <a:ext cx="24243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364" y="0"/>
            <a:ext cx="30696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55"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8883"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519"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15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03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4864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176" y="0"/>
            <a:ext cx="101574"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588" y="3429000"/>
            <a:ext cx="172675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5721" y="4866752"/>
            <a:ext cx="855009"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395" y="5500632"/>
            <a:ext cx="182832"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366" y="5788152"/>
            <a:ext cx="365665"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39339" y="4495800"/>
            <a:ext cx="487553"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6932" y="4928702"/>
            <a:ext cx="812588" cy="517524"/>
          </a:xfrm>
        </p:spPr>
        <p:txBody>
          <a:bodyPr/>
          <a:lstStyle/>
          <a:p>
            <a:fld id="{2BBB5E19-F10A-4C2F-BF6F-11C513378A2E}" type="slidenum">
              <a:rPr kumimoji="0" lang="en-US" smtClean="0"/>
              <a:pPr eaLnBrk="1" latinLnBrk="0" hangingPunct="1"/>
              <a:t>‹#›</a:t>
            </a:fld>
            <a:endParaRPr kumimoji="0" lang="en-US" dirty="0"/>
          </a:p>
        </p:txBody>
      </p:sp>
      <p:pic>
        <p:nvPicPr>
          <p:cNvPr id="30" name="Picture 29" descr="5-00332_grey-bar.png"/>
          <p:cNvPicPr>
            <a:picLocks noChangeAspect="1"/>
          </p:cNvPicPr>
          <p:nvPr userDrawn="1"/>
        </p:nvPicPr>
        <p:blipFill>
          <a:blip r:embed="rId2"/>
          <a:srcRect t="93345"/>
          <a:stretch>
            <a:fillRect/>
          </a:stretch>
        </p:blipFill>
        <p:spPr>
          <a:xfrm>
            <a:off x="0" y="6400804"/>
            <a:ext cx="12188825" cy="456307"/>
          </a:xfrm>
          <a:prstGeom prst="rect">
            <a:avLst/>
          </a:prstGeom>
        </p:spPr>
      </p:pic>
      <p:pic>
        <p:nvPicPr>
          <p:cNvPr id="31" name="Picture 24" descr="C:\Program Files\Microsoft Resource DVD Artwork\DVD_ART\Artwork_Imagery\Shapes and Graphics\Line\faded white line.png"/>
          <p:cNvPicPr>
            <a:picLocks noChangeAspect="1" noChangeArrowheads="1"/>
          </p:cNvPicPr>
          <p:nvPr userDrawn="1"/>
        </p:nvPicPr>
        <p:blipFill>
          <a:blip r:embed="rId3"/>
          <a:srcRect/>
          <a:stretch>
            <a:fillRect/>
          </a:stretch>
        </p:blipFill>
        <p:spPr bwMode="auto">
          <a:xfrm>
            <a:off x="1746253" y="5638800"/>
            <a:ext cx="8696325" cy="19050"/>
          </a:xfrm>
          <a:prstGeom prst="rect">
            <a:avLst/>
          </a:prstGeom>
          <a:noFill/>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441" y="1600200"/>
            <a:ext cx="9954207"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12/27/2016</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7206" y="2895600"/>
            <a:ext cx="8227457"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7206" y="5010150"/>
            <a:ext cx="8227457"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28916" y="1106998"/>
            <a:ext cx="2286000" cy="507868"/>
          </a:xfrm>
        </p:spPr>
        <p:txBody>
          <a:bodyPr/>
          <a:lstStyle/>
          <a:p>
            <a:pPr eaLnBrk="1" latinLnBrk="0" hangingPunct="1"/>
            <a:fld id="{E6F9B8CD-342D-4579-98EC-A8FD6B7370E1}" type="datetimeFigureOut">
              <a:rPr lang="en-US" smtClean="0"/>
              <a:pPr eaLnBrk="1" latinLnBrk="0" hangingPunct="1"/>
              <a:t>12/27/2016</a:t>
            </a:fld>
            <a:endParaRPr lang="en-US"/>
          </a:p>
        </p:txBody>
      </p:sp>
      <p:sp>
        <p:nvSpPr>
          <p:cNvPr id="5" name="Footer Placeholder 4"/>
          <p:cNvSpPr>
            <a:spLocks noGrp="1"/>
          </p:cNvSpPr>
          <p:nvPr>
            <p:ph type="ftr" sz="quarter" idx="11"/>
          </p:nvPr>
        </p:nvSpPr>
        <p:spPr bwMode="auto">
          <a:xfrm rot="5400000">
            <a:off x="10043116" y="4114867"/>
            <a:ext cx="3657600" cy="511931"/>
          </a:xfrm>
        </p:spPr>
        <p:txBody>
          <a:bodyPr/>
          <a:lstStyle/>
          <a:p>
            <a:endParaRPr kumimoji="0" lang="en-US"/>
          </a:p>
        </p:txBody>
      </p:sp>
      <p:sp>
        <p:nvSpPr>
          <p:cNvPr id="9" name="Rectangle 8"/>
          <p:cNvSpPr/>
          <p:nvPr/>
        </p:nvSpPr>
        <p:spPr bwMode="auto">
          <a:xfrm>
            <a:off x="507868" y="0"/>
            <a:ext cx="812588"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352" y="0"/>
            <a:ext cx="139516"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456" y="0"/>
            <a:ext cx="24243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364" y="0"/>
            <a:ext cx="30696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55"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8883"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519"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15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03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176" y="0"/>
            <a:ext cx="101574"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588" y="3429000"/>
            <a:ext cx="172675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5812" y="4866752"/>
            <a:ext cx="855009"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395" y="5500632"/>
            <a:ext cx="182832"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366" y="5791200"/>
            <a:ext cx="365665"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4734" y="4479888"/>
            <a:ext cx="487553"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2743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023" y="4928702"/>
            <a:ext cx="812588" cy="517524"/>
          </a:xfrm>
        </p:spPr>
        <p:txBody>
          <a:bodyPr/>
          <a:lstStyle/>
          <a:p>
            <a:fld id="{2BBB5E19-F10A-4C2F-BF6F-11C513378A2E}"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12/27/2016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609441" y="1600200"/>
            <a:ext cx="487553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2181" y="1600200"/>
            <a:ext cx="487553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3050"/>
            <a:ext cx="10055781"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12/27/2016</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609441" y="2362200"/>
            <a:ext cx="487553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7782" y="2362200"/>
            <a:ext cx="487553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441" y="1569720"/>
            <a:ext cx="487553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89692" y="1569720"/>
            <a:ext cx="487553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12/27/2016</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12/27/2016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8" name="Picture 7" descr="5-00332_grey-bar.png"/>
          <p:cNvPicPr>
            <a:picLocks noChangeAspect="1"/>
          </p:cNvPicPr>
          <p:nvPr userDrawn="1"/>
        </p:nvPicPr>
        <p:blipFill>
          <a:blip r:embed="rId2"/>
          <a:srcRect t="93345"/>
          <a:stretch>
            <a:fillRect/>
          </a:stretch>
        </p:blipFill>
        <p:spPr>
          <a:xfrm>
            <a:off x="0" y="6400804"/>
            <a:ext cx="12188825" cy="456307"/>
          </a:xfrm>
          <a:prstGeom prst="rect">
            <a:avLst/>
          </a:prstGeom>
        </p:spPr>
      </p:pic>
      <p:sp>
        <p:nvSpPr>
          <p:cNvPr id="2" name="Title 1"/>
          <p:cNvSpPr>
            <a:spLocks noGrp="1"/>
          </p:cNvSpPr>
          <p:nvPr>
            <p:ph type="ctrTitle"/>
          </p:nvPr>
        </p:nvSpPr>
        <p:spPr>
          <a:xfrm>
            <a:off x="973140" y="832356"/>
            <a:ext cx="9324523"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3140" y="3276601"/>
            <a:ext cx="9324171"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3"/>
          <a:srcRect/>
          <a:stretch>
            <a:fillRect/>
          </a:stretch>
        </p:blipFill>
        <p:spPr bwMode="auto">
          <a:xfrm>
            <a:off x="1746253" y="5638800"/>
            <a:ext cx="8696325" cy="19050"/>
          </a:xfrm>
          <a:prstGeom prst="rect">
            <a:avLst/>
          </a:prstGeom>
          <a:noFill/>
        </p:spPr>
      </p:pic>
      <p:sp>
        <p:nvSpPr>
          <p:cNvPr id="7" name="Text Placeholder 6"/>
          <p:cNvSpPr>
            <a:spLocks noGrp="1"/>
          </p:cNvSpPr>
          <p:nvPr>
            <p:ph type="body" sz="quarter" idx="10" hasCustomPrompt="1"/>
          </p:nvPr>
        </p:nvSpPr>
        <p:spPr>
          <a:xfrm>
            <a:off x="1432730" y="4591638"/>
            <a:ext cx="10240158" cy="1066800"/>
          </a:xfrm>
          <a:effectLst>
            <a:reflection blurRad="6350" stA="52000" endA="300" endPos="35000" dir="5400000" sy="-100000" algn="bl" rotWithShape="0"/>
          </a:effectLst>
        </p:spPr>
        <p:txBody>
          <a:bodyPr anchor="t" anchorCtr="0">
            <a:noAutofit/>
            <a:scene3d>
              <a:camera prst="orthographicFront"/>
              <a:lightRig rig="flat" dir="t"/>
            </a:scene3d>
            <a:sp3d extrusionH="88900" contourW="2540">
              <a:bevelT w="38100" h="317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4">
                      <a:lumMod val="50000"/>
                    </a:schemeClr>
                  </a:solidFill>
                </a:ln>
                <a:solidFill>
                  <a:schemeClr val="tx1"/>
                </a:solidFill>
                <a:effectLst/>
                <a:uLnTx/>
                <a:uFillTx/>
                <a:latin typeface="+mn-lt"/>
                <a:ea typeface="+mn-ea"/>
                <a:cs typeface="+mn-cs"/>
              </a:defRPr>
            </a:lvl1pPr>
          </a:lstStyle>
          <a:p>
            <a:pPr marL="0" lvl="0" indent="0" algn="r" defTabSz="914363" rtl="0" eaLnBrk="1" latinLnBrk="0" hangingPunct="1">
              <a:lnSpc>
                <a:spcPct val="90000"/>
              </a:lnSpc>
              <a:spcBef>
                <a:spcPct val="20000"/>
              </a:spcBef>
              <a:buFont typeface="Arial" pitchFamily="34" charset="0"/>
              <a:buNone/>
            </a:pPr>
            <a:r>
              <a:rPr lang="en-US" dirty="0" smtClean="0"/>
              <a:t>click to…</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0957"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5094" y="3124280"/>
            <a:ext cx="6309360" cy="609441"/>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0675" y="274320"/>
            <a:ext cx="203553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2903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424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5678"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2531" y="0"/>
            <a:ext cx="406294"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4104"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2432" y="5715000"/>
            <a:ext cx="73133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294" y="274320"/>
            <a:ext cx="7516442"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12/27/2016</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0957"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2432" y="5715000"/>
            <a:ext cx="73133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6145" y="3124280"/>
            <a:ext cx="6309360" cy="609441"/>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7457"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18715" y="264795"/>
            <a:ext cx="2031471"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5678"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2531" y="0"/>
            <a:ext cx="406294"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4104"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2903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424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12/27/2016</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12/27/2016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234618"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441" y="274639"/>
            <a:ext cx="802431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12/27/2016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7868" y="1411552"/>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7868" y="1411552"/>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07868" y="1412875"/>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869" y="1411553"/>
            <a:ext cx="5484971"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11553"/>
            <a:ext cx="5484971"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7869" y="1411557"/>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174875"/>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32" y="1411557"/>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2174875"/>
            <a:ext cx="548920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1411553"/>
            <a:ext cx="1117309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7" y="228600"/>
            <a:ext cx="1116502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5937" y="1420815"/>
            <a:ext cx="11165020" cy="2128031"/>
          </a:xfrm>
          <a:prstGeom prst="rect">
            <a:avLst/>
          </a:prstGeom>
        </p:spPr>
        <p:txBody>
          <a:bodyPr vert="horz" wrap="square" lIns="0" tIns="0" rIns="0" bIns="0" rtlCol="0">
            <a:spAutoFit/>
          </a:bodyPr>
          <a:lstStyle/>
          <a:p>
            <a:pPr marL="460375" lvl="0" indent="-460375" algn="l" defTabSz="914363" rtl="0" eaLnBrk="1" latinLnBrk="0" hangingPunct="1">
              <a:lnSpc>
                <a:spcPct val="90000"/>
              </a:lnSpc>
              <a:spcBef>
                <a:spcPct val="20000"/>
              </a:spcBef>
              <a:buFontTx/>
              <a:buBlip>
                <a:blip r:embed="rId14"/>
              </a:buBlip>
            </a:pPr>
            <a:r>
              <a:rPr lang="en-US" smtClean="0"/>
              <a:t>Click to edit Master text styles</a:t>
            </a:r>
          </a:p>
          <a:p>
            <a:pPr marL="460375" lvl="1" indent="-460375" algn="l" defTabSz="914363" rtl="0" eaLnBrk="1" latinLnBrk="0" hangingPunct="1">
              <a:lnSpc>
                <a:spcPct val="90000"/>
              </a:lnSpc>
              <a:spcBef>
                <a:spcPct val="20000"/>
              </a:spcBef>
              <a:buFontTx/>
              <a:buBlip>
                <a:blip r:embed="rId14"/>
              </a:buBlip>
            </a:pPr>
            <a:r>
              <a:rPr lang="en-US" smtClean="0"/>
              <a:t>Second level</a:t>
            </a:r>
          </a:p>
          <a:p>
            <a:pPr marL="460375" lvl="2" indent="-460375" algn="l" defTabSz="914363" rtl="0" eaLnBrk="1" latinLnBrk="0" hangingPunct="1">
              <a:lnSpc>
                <a:spcPct val="90000"/>
              </a:lnSpc>
              <a:spcBef>
                <a:spcPct val="20000"/>
              </a:spcBef>
              <a:buFontTx/>
              <a:buBlip>
                <a:blip r:embed="rId14"/>
              </a:buBlip>
            </a:pPr>
            <a:r>
              <a:rPr lang="en-US" smtClean="0"/>
              <a:t>Third level</a:t>
            </a:r>
          </a:p>
          <a:p>
            <a:pPr marL="460375" lvl="3" indent="-460375" algn="l" defTabSz="914363" rtl="0" eaLnBrk="1" latinLnBrk="0" hangingPunct="1">
              <a:lnSpc>
                <a:spcPct val="90000"/>
              </a:lnSpc>
              <a:spcBef>
                <a:spcPct val="20000"/>
              </a:spcBef>
              <a:buFontTx/>
              <a:buBlip>
                <a:blip r:embed="rId14"/>
              </a:buBlip>
            </a:pPr>
            <a:r>
              <a:rPr lang="en-US" smtClean="0"/>
              <a:t>Fourth level</a:t>
            </a:r>
          </a:p>
          <a:p>
            <a:pPr marL="460375" lvl="4" indent="-460375" algn="l" defTabSz="914363" rtl="0" eaLnBrk="1" latinLnBrk="0" hangingPunct="1">
              <a:lnSpc>
                <a:spcPct val="90000"/>
              </a:lnSpc>
              <a:spcBef>
                <a:spcPct val="20000"/>
              </a:spcBef>
              <a:buFontTx/>
              <a:buBlip>
                <a:blip r:embed="rId14"/>
              </a:buBlip>
            </a:pPr>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61" r:id="rId1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461963" indent="-461963" algn="l" defTabSz="914363" rtl="0" eaLnBrk="1" latinLnBrk="0" hangingPunct="1">
        <a:lnSpc>
          <a:spcPct val="90000"/>
        </a:lnSpc>
        <a:spcBef>
          <a:spcPct val="20000"/>
        </a:spcBef>
        <a:buFontTx/>
        <a:buBlip>
          <a:blip r:embed="rId15"/>
        </a:buBlip>
        <a:defRPr lang="en-US" sz="3200" kern="1200" dirty="0" smtClean="0">
          <a:solidFill>
            <a:schemeClr val="bg1"/>
          </a:solidFill>
          <a:latin typeface="+mn-lt"/>
          <a:ea typeface="+mn-ea"/>
          <a:cs typeface="+mn-cs"/>
        </a:defRPr>
      </a:lvl1pPr>
      <a:lvl2pPr marL="857250" indent="-395288" algn="l" defTabSz="914363" rtl="0" eaLnBrk="1" latinLnBrk="0" hangingPunct="1">
        <a:lnSpc>
          <a:spcPct val="90000"/>
        </a:lnSpc>
        <a:spcBef>
          <a:spcPct val="20000"/>
        </a:spcBef>
        <a:buFontTx/>
        <a:buBlip>
          <a:blip r:embed="rId16"/>
        </a:buBlip>
        <a:defRPr sz="2800" kern="1200">
          <a:solidFill>
            <a:schemeClr val="bg1"/>
          </a:solidFill>
          <a:latin typeface="+mn-lt"/>
          <a:ea typeface="+mn-ea"/>
          <a:cs typeface="+mn-cs"/>
        </a:defRPr>
      </a:lvl2pPr>
      <a:lvl3pPr marL="1258888" indent="-401638" algn="l" defTabSz="914363" rtl="0" eaLnBrk="1" latinLnBrk="0" hangingPunct="1">
        <a:lnSpc>
          <a:spcPct val="90000"/>
        </a:lnSpc>
        <a:spcBef>
          <a:spcPct val="20000"/>
        </a:spcBef>
        <a:buFontTx/>
        <a:buBlip>
          <a:blip r:embed="rId16"/>
        </a:buBlip>
        <a:defRPr sz="2400" kern="1200">
          <a:solidFill>
            <a:schemeClr val="bg1"/>
          </a:solidFill>
          <a:latin typeface="+mn-lt"/>
          <a:ea typeface="+mn-ea"/>
          <a:cs typeface="+mn-cs"/>
        </a:defRPr>
      </a:lvl3pPr>
      <a:lvl4pPr marL="1658938" indent="-400050" algn="l" defTabSz="914363" rtl="0" eaLnBrk="1" latinLnBrk="0" hangingPunct="1">
        <a:lnSpc>
          <a:spcPct val="90000"/>
        </a:lnSpc>
        <a:spcBef>
          <a:spcPct val="20000"/>
        </a:spcBef>
        <a:buFontTx/>
        <a:buBlip>
          <a:blip r:embed="rId16"/>
        </a:buBlip>
        <a:defRPr sz="2400" kern="1200">
          <a:solidFill>
            <a:schemeClr val="bg1"/>
          </a:solidFill>
          <a:latin typeface="+mn-lt"/>
          <a:ea typeface="+mn-ea"/>
          <a:cs typeface="+mn-cs"/>
        </a:defRPr>
      </a:lvl4pPr>
      <a:lvl5pPr marL="2055813" indent="-396875" algn="l" defTabSz="914363" rtl="0" eaLnBrk="1" latinLnBrk="0" hangingPunct="1">
        <a:lnSpc>
          <a:spcPct val="90000"/>
        </a:lnSpc>
        <a:spcBef>
          <a:spcPct val="20000"/>
        </a:spcBef>
        <a:buFontTx/>
        <a:buBlip>
          <a:blip r:embed="rId16"/>
        </a:buBlip>
        <a:defRPr sz="24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12188825" cy="5558294"/>
          </a:xfrm>
          <a:prstGeom prst="rect">
            <a:avLst/>
          </a:prstGeom>
        </p:spPr>
      </p:pic>
      <p:sp>
        <p:nvSpPr>
          <p:cNvPr id="2" name="Title Placeholder 1"/>
          <p:cNvSpPr>
            <a:spLocks noGrp="1"/>
          </p:cNvSpPr>
          <p:nvPr>
            <p:ph type="title"/>
          </p:nvPr>
        </p:nvSpPr>
        <p:spPr>
          <a:xfrm>
            <a:off x="507868" y="230189"/>
            <a:ext cx="1117309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62832" y="1905000"/>
            <a:ext cx="10718125"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4" r:id="rId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0957"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441" y="274638"/>
            <a:ext cx="9954207"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441" y="1600200"/>
            <a:ext cx="9954207"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1656" y="1017910"/>
            <a:ext cx="2011680" cy="511931"/>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12/27/2016</a:t>
            </a:fld>
            <a:endParaRPr lang="en-US" dirty="0">
              <a:solidFill>
                <a:schemeClr val="tx2"/>
              </a:solidFill>
            </a:endParaRPr>
          </a:p>
        </p:txBody>
      </p:sp>
      <p:sp>
        <p:nvSpPr>
          <p:cNvPr id="3" name="Footer Placeholder 2"/>
          <p:cNvSpPr>
            <a:spLocks noGrp="1"/>
          </p:cNvSpPr>
          <p:nvPr>
            <p:ph type="ftr" sz="quarter" idx="3"/>
          </p:nvPr>
        </p:nvSpPr>
        <p:spPr>
          <a:xfrm rot="5400000">
            <a:off x="9850665" y="3676343"/>
            <a:ext cx="3200400" cy="487553"/>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10157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5678"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2531" y="0"/>
            <a:ext cx="406294"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4104"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2432" y="5715000"/>
            <a:ext cx="73133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5866" y="5734050"/>
            <a:ext cx="812588"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ransition>
    <p:fade/>
  </p:transition>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4.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4.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oleObject" Target="../embeddings/oleObject3.bin"/><Relationship Id="rId3" Type="http://schemas.openxmlformats.org/officeDocument/2006/relationships/notesSlide" Target="../notesSlides/notesSlide15.xml"/><Relationship Id="rId7" Type="http://schemas.openxmlformats.org/officeDocument/2006/relationships/image" Target="../media/image34.png"/><Relationship Id="rId12" Type="http://schemas.openxmlformats.org/officeDocument/2006/relationships/image" Target="../media/image29.wmf"/><Relationship Id="rId2" Type="http://schemas.openxmlformats.org/officeDocument/2006/relationships/slideLayout" Target="../slideLayouts/slideLayout24.xml"/><Relationship Id="rId1" Type="http://schemas.openxmlformats.org/officeDocument/2006/relationships/vmlDrawing" Target="../drawings/vmlDrawing1.vml"/><Relationship Id="rId6" Type="http://schemas.openxmlformats.org/officeDocument/2006/relationships/image" Target="../media/image33.png"/><Relationship Id="rId11" Type="http://schemas.openxmlformats.org/officeDocument/2006/relationships/oleObject" Target="../embeddings/Microsoft_Excel_97-2003_Worksheet1.xls"/><Relationship Id="rId5" Type="http://schemas.openxmlformats.org/officeDocument/2006/relationships/image" Target="../media/image32.png"/><Relationship Id="rId10" Type="http://schemas.openxmlformats.org/officeDocument/2006/relationships/oleObject" Target="../embeddings/oleObject2.bin"/><Relationship Id="rId4" Type="http://schemas.openxmlformats.org/officeDocument/2006/relationships/image" Target="../media/image31.png"/><Relationship Id="rId9" Type="http://schemas.openxmlformats.org/officeDocument/2006/relationships/image" Target="../media/image28.wmf"/><Relationship Id="rId14" Type="http://schemas.openxmlformats.org/officeDocument/2006/relationships/image" Target="../media/image30.wmf"/></Relationships>
</file>

<file path=ppt/slides/_rels/slide16.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notesSlide" Target="../notesSlides/notesSlide16.xml"/><Relationship Id="rId7" Type="http://schemas.openxmlformats.org/officeDocument/2006/relationships/oleObject" Target="../embeddings/Microsoft_Excel_97-2003_Worksheet2.xls"/><Relationship Id="rId12" Type="http://schemas.openxmlformats.org/officeDocument/2006/relationships/image" Target="../media/image37.wmf"/><Relationship Id="rId2" Type="http://schemas.openxmlformats.org/officeDocument/2006/relationships/slideLayout" Target="../slideLayouts/slideLayout24.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6.bin"/><Relationship Id="rId5" Type="http://schemas.openxmlformats.org/officeDocument/2006/relationships/image" Target="../media/image39.png"/><Relationship Id="rId10" Type="http://schemas.openxmlformats.org/officeDocument/2006/relationships/image" Target="../media/image36.wmf"/><Relationship Id="rId4" Type="http://schemas.openxmlformats.org/officeDocument/2006/relationships/image" Target="../media/image38.png"/><Relationship Id="rId9"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rakashiq/Kuiper1_0" TargetMode="External"/><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3012" y="4582638"/>
            <a:ext cx="8227457" cy="1894362"/>
          </a:xfrm>
        </p:spPr>
        <p:txBody>
          <a:bodyPr>
            <a:noAutofit/>
          </a:bodyPr>
          <a:lstStyle/>
          <a:p>
            <a:pPr algn="ctr"/>
            <a:r>
              <a:rPr lang="en-US" sz="6600" dirty="0" smtClean="0"/>
              <a:t>Ignite 2.0</a:t>
            </a:r>
            <a:br>
              <a:rPr lang="en-US" sz="6600" dirty="0" smtClean="0"/>
            </a:br>
            <a:r>
              <a:rPr lang="en-US" sz="6600" dirty="0" smtClean="0"/>
              <a:t/>
            </a:r>
            <a:br>
              <a:rPr lang="en-US" sz="6600" dirty="0" smtClean="0"/>
            </a:br>
            <a:r>
              <a:rPr lang="en-US" sz="4400" dirty="0" smtClean="0"/>
              <a:t/>
            </a:r>
            <a:br>
              <a:rPr lang="en-US" sz="4400" dirty="0" smtClean="0"/>
            </a:br>
            <a:r>
              <a:rPr lang="en-US" sz="4800" dirty="0" smtClean="0"/>
              <a:t>Kuiper 1</a:t>
            </a:r>
            <a:r>
              <a:rPr lang="en-US" sz="4800" dirty="0"/>
              <a:t>.0</a:t>
            </a:r>
            <a:br>
              <a:rPr lang="en-US" sz="4800" dirty="0"/>
            </a:br>
            <a:r>
              <a:rPr lang="en-US" sz="2800" dirty="0"/>
              <a:t>Inventory Management with </a:t>
            </a:r>
            <a:r>
              <a:rPr lang="en-US" sz="2800" dirty="0" smtClean="0"/>
              <a:t>NoSQL </a:t>
            </a:r>
            <a:br>
              <a:rPr lang="en-US" sz="2800" dirty="0" smtClean="0"/>
            </a:br>
            <a:r>
              <a:rPr lang="en-US" sz="2800" dirty="0"/>
              <a:t/>
            </a:r>
            <a:br>
              <a:rPr lang="en-US" sz="2800" dirty="0"/>
            </a:br>
            <a:r>
              <a:rPr lang="en-US" sz="2800" dirty="0" smtClean="0"/>
              <a:t/>
            </a:r>
            <a:br>
              <a:rPr lang="en-US" sz="2800" dirty="0" smtClean="0"/>
            </a:br>
            <a:r>
              <a:rPr lang="en-US" sz="2800" dirty="0" smtClean="0"/>
              <a:t>by </a:t>
            </a:r>
            <a:br>
              <a:rPr lang="en-US" sz="2800" dirty="0" smtClean="0"/>
            </a:br>
            <a:r>
              <a:rPr lang="en-US" sz="2800" dirty="0" smtClean="0"/>
              <a:t>tech geeks</a:t>
            </a:r>
            <a:r>
              <a:rPr lang="en-US" sz="2800" dirty="0"/>
              <a:t/>
            </a:r>
            <a:br>
              <a:rPr lang="en-US" sz="2800" dirty="0"/>
            </a:br>
            <a:endParaRPr lang="en-US" sz="28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MODEL</a:t>
            </a:r>
            <a:endParaRPr lang="en-US" dirty="0"/>
          </a:p>
        </p:txBody>
      </p:sp>
      <p:sp>
        <p:nvSpPr>
          <p:cNvPr id="11" name="Content Placeholder 2"/>
          <p:cNvSpPr txBox="1">
            <a:spLocks/>
          </p:cNvSpPr>
          <p:nvPr/>
        </p:nvSpPr>
        <p:spPr>
          <a:xfrm>
            <a:off x="5484812" y="2362200"/>
            <a:ext cx="2971800" cy="2590800"/>
          </a:xfrm>
          <a:prstGeom prst="rect">
            <a:avLst/>
          </a:prstGeom>
        </p:spPr>
        <p:txBody>
          <a:bodyPr vert="horz">
            <a:normAutofit/>
          </a:bodyPr>
          <a:lstStyle>
            <a:lvl1pPr marL="411480" indent="-342900" algn="l" rtl="0" eaLnBrk="1" latinLnBrk="0" hangingPunct="1">
              <a:spcBef>
                <a:spcPts val="700"/>
              </a:spcBef>
              <a:buSzPct val="95000"/>
              <a:buFont typeface="Wingdings"/>
              <a:buChar char=""/>
              <a:defRPr sz="3000" kern="1200">
                <a:solidFill>
                  <a:schemeClr val="tx1"/>
                </a:solidFill>
                <a:latin typeface="+mn-lt"/>
                <a:ea typeface="+mn-ea"/>
                <a:cs typeface="Arial" pitchFamily="34" charset="0"/>
              </a:defRPr>
            </a:lvl1pPr>
            <a:lvl2pPr marL="740664" indent="-285750" algn="l" rtl="0" eaLnBrk="1" latinLnBrk="0" hangingPunct="1">
              <a:spcBef>
                <a:spcPct val="20000"/>
              </a:spcBef>
              <a:buClr>
                <a:schemeClr val="accent2"/>
              </a:buClr>
              <a:buSzPct val="90000"/>
              <a:buFont typeface="Wingdings"/>
              <a:buChar char=""/>
              <a:defRPr sz="2600" kern="1200">
                <a:solidFill>
                  <a:schemeClr val="tx1"/>
                </a:solidFill>
                <a:latin typeface="+mn-lt"/>
                <a:ea typeface="+mn-ea"/>
                <a:cs typeface="Arial" pitchFamily="34" charset="0"/>
              </a:defRPr>
            </a:lvl2pPr>
            <a:lvl3pPr marL="996696" indent="-228600" algn="l" rtl="0" eaLnBrk="1" latinLnBrk="0" hangingPunct="1">
              <a:spcBef>
                <a:spcPct val="20000"/>
              </a:spcBef>
              <a:buClr>
                <a:schemeClr val="accent2"/>
              </a:buClr>
              <a:buFont typeface="Wingdings 2"/>
              <a:buChar char=""/>
              <a:defRPr sz="2400" kern="1200">
                <a:solidFill>
                  <a:schemeClr val="tx1"/>
                </a:solidFill>
                <a:latin typeface="+mn-lt"/>
                <a:ea typeface="+mn-ea"/>
                <a:cs typeface="Arial" pitchFamily="34" charset="0"/>
              </a:defRPr>
            </a:lvl3pPr>
            <a:lvl4pPr marL="1261872" indent="-228600" algn="l" rtl="0" eaLnBrk="1" latinLnBrk="0" hangingPunct="1">
              <a:spcBef>
                <a:spcPct val="20000"/>
              </a:spcBef>
              <a:buClr>
                <a:schemeClr val="accent3"/>
              </a:buClr>
              <a:buFont typeface="Wingdings 3"/>
              <a:buChar char=""/>
              <a:defRPr sz="2200" kern="1200">
                <a:solidFill>
                  <a:schemeClr val="tx1"/>
                </a:solidFill>
                <a:latin typeface="+mn-lt"/>
                <a:ea typeface="+mn-ea"/>
                <a:cs typeface="Arial" pitchFamily="34" charset="0"/>
              </a:defRPr>
            </a:lvl4pPr>
            <a:lvl5pPr marL="1481328" indent="-210312" algn="l" rtl="0" eaLnBrk="1" latinLnBrk="0" hangingPunct="1">
              <a:spcBef>
                <a:spcPct val="20000"/>
              </a:spcBef>
              <a:buClr>
                <a:schemeClr val="accent3"/>
              </a:buClr>
              <a:buFont typeface="Wingdings 2"/>
              <a:buChar char=""/>
              <a:defRPr sz="2000" kern="1200">
                <a:solidFill>
                  <a:schemeClr val="tx1"/>
                </a:solidFill>
                <a:latin typeface="+mn-lt"/>
                <a:ea typeface="+mn-ea"/>
                <a:cs typeface="Arial" pitchFamily="34" charset="0"/>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a:lstStyle>
          <a:p>
            <a:pPr lvl="1"/>
            <a:endParaRPr lang="en-US" sz="2400" dirty="0" smtClean="0">
              <a:latin typeface="Calibri" panose="020F0502020204030204"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2" y="1423987"/>
            <a:ext cx="4161096" cy="2233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958" y="3795712"/>
            <a:ext cx="4324350"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8135" y="1423987"/>
            <a:ext cx="5827695"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072456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MODEL</a:t>
            </a:r>
            <a:endParaRPr lang="en-US" dirty="0"/>
          </a:p>
        </p:txBody>
      </p:sp>
      <p:sp>
        <p:nvSpPr>
          <p:cNvPr id="11" name="Content Placeholder 2"/>
          <p:cNvSpPr txBox="1">
            <a:spLocks/>
          </p:cNvSpPr>
          <p:nvPr/>
        </p:nvSpPr>
        <p:spPr>
          <a:xfrm>
            <a:off x="5484812" y="2362200"/>
            <a:ext cx="2971800" cy="2590800"/>
          </a:xfrm>
          <a:prstGeom prst="rect">
            <a:avLst/>
          </a:prstGeom>
        </p:spPr>
        <p:txBody>
          <a:bodyPr vert="horz">
            <a:normAutofit/>
          </a:bodyPr>
          <a:lstStyle>
            <a:lvl1pPr marL="411480" indent="-342900" algn="l" rtl="0" eaLnBrk="1" latinLnBrk="0" hangingPunct="1">
              <a:spcBef>
                <a:spcPts val="700"/>
              </a:spcBef>
              <a:buSzPct val="95000"/>
              <a:buFont typeface="Wingdings"/>
              <a:buChar char=""/>
              <a:defRPr sz="3000" kern="1200">
                <a:solidFill>
                  <a:schemeClr val="tx1"/>
                </a:solidFill>
                <a:latin typeface="+mn-lt"/>
                <a:ea typeface="+mn-ea"/>
                <a:cs typeface="Arial" pitchFamily="34" charset="0"/>
              </a:defRPr>
            </a:lvl1pPr>
            <a:lvl2pPr marL="740664" indent="-285750" algn="l" rtl="0" eaLnBrk="1" latinLnBrk="0" hangingPunct="1">
              <a:spcBef>
                <a:spcPct val="20000"/>
              </a:spcBef>
              <a:buClr>
                <a:schemeClr val="accent2"/>
              </a:buClr>
              <a:buSzPct val="90000"/>
              <a:buFont typeface="Wingdings"/>
              <a:buChar char=""/>
              <a:defRPr sz="2600" kern="1200">
                <a:solidFill>
                  <a:schemeClr val="tx1"/>
                </a:solidFill>
                <a:latin typeface="+mn-lt"/>
                <a:ea typeface="+mn-ea"/>
                <a:cs typeface="Arial" pitchFamily="34" charset="0"/>
              </a:defRPr>
            </a:lvl2pPr>
            <a:lvl3pPr marL="996696" indent="-228600" algn="l" rtl="0" eaLnBrk="1" latinLnBrk="0" hangingPunct="1">
              <a:spcBef>
                <a:spcPct val="20000"/>
              </a:spcBef>
              <a:buClr>
                <a:schemeClr val="accent2"/>
              </a:buClr>
              <a:buFont typeface="Wingdings 2"/>
              <a:buChar char=""/>
              <a:defRPr sz="2400" kern="1200">
                <a:solidFill>
                  <a:schemeClr val="tx1"/>
                </a:solidFill>
                <a:latin typeface="+mn-lt"/>
                <a:ea typeface="+mn-ea"/>
                <a:cs typeface="Arial" pitchFamily="34" charset="0"/>
              </a:defRPr>
            </a:lvl3pPr>
            <a:lvl4pPr marL="1261872" indent="-228600" algn="l" rtl="0" eaLnBrk="1" latinLnBrk="0" hangingPunct="1">
              <a:spcBef>
                <a:spcPct val="20000"/>
              </a:spcBef>
              <a:buClr>
                <a:schemeClr val="accent3"/>
              </a:buClr>
              <a:buFont typeface="Wingdings 3"/>
              <a:buChar char=""/>
              <a:defRPr sz="2200" kern="1200">
                <a:solidFill>
                  <a:schemeClr val="tx1"/>
                </a:solidFill>
                <a:latin typeface="+mn-lt"/>
                <a:ea typeface="+mn-ea"/>
                <a:cs typeface="Arial" pitchFamily="34" charset="0"/>
              </a:defRPr>
            </a:lvl4pPr>
            <a:lvl5pPr marL="1481328" indent="-210312" algn="l" rtl="0" eaLnBrk="1" latinLnBrk="0" hangingPunct="1">
              <a:spcBef>
                <a:spcPct val="20000"/>
              </a:spcBef>
              <a:buClr>
                <a:schemeClr val="accent3"/>
              </a:buClr>
              <a:buFont typeface="Wingdings 2"/>
              <a:buChar char=""/>
              <a:defRPr sz="2000" kern="1200">
                <a:solidFill>
                  <a:schemeClr val="tx1"/>
                </a:solidFill>
                <a:latin typeface="+mn-lt"/>
                <a:ea typeface="+mn-ea"/>
                <a:cs typeface="Arial" pitchFamily="34" charset="0"/>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a:lstStyle>
          <a:p>
            <a:pPr lvl="1"/>
            <a:endParaRPr lang="en-US" sz="2400" dirty="0" smtClean="0">
              <a:latin typeface="Calibri" panose="020F050202020403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12" y="1447800"/>
            <a:ext cx="5143500" cy="501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238" y="1465412"/>
            <a:ext cx="5060724" cy="3335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9093" y="4800599"/>
            <a:ext cx="5060724" cy="1700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854694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 Shot of Kuiper</a:t>
            </a:r>
            <a:r>
              <a:rPr lang="en-US" dirty="0"/>
              <a:t> </a:t>
            </a:r>
            <a:r>
              <a:rPr lang="en-US" dirty="0" smtClean="0"/>
              <a:t>– Dash Board</a:t>
            </a:r>
            <a:br>
              <a:rPr lang="en-US" dirty="0" smtClean="0"/>
            </a:br>
            <a:r>
              <a:rPr lang="en-US" sz="2000" dirty="0"/>
              <a:t>Dashboard with customizable chart widgets</a:t>
            </a:r>
          </a:p>
        </p:txBody>
      </p:sp>
      <p:sp>
        <p:nvSpPr>
          <p:cNvPr id="11" name="Content Placeholder 2"/>
          <p:cNvSpPr txBox="1">
            <a:spLocks/>
          </p:cNvSpPr>
          <p:nvPr/>
        </p:nvSpPr>
        <p:spPr>
          <a:xfrm>
            <a:off x="5484812" y="2362200"/>
            <a:ext cx="2971800" cy="2590800"/>
          </a:xfrm>
          <a:prstGeom prst="rect">
            <a:avLst/>
          </a:prstGeom>
        </p:spPr>
        <p:txBody>
          <a:bodyPr vert="horz">
            <a:normAutofit/>
          </a:bodyPr>
          <a:lstStyle>
            <a:lvl1pPr marL="411480" indent="-342900" algn="l" rtl="0" eaLnBrk="1" latinLnBrk="0" hangingPunct="1">
              <a:spcBef>
                <a:spcPts val="700"/>
              </a:spcBef>
              <a:buSzPct val="95000"/>
              <a:buFont typeface="Wingdings"/>
              <a:buChar char=""/>
              <a:defRPr sz="3000" kern="1200">
                <a:solidFill>
                  <a:schemeClr val="tx1"/>
                </a:solidFill>
                <a:latin typeface="+mn-lt"/>
                <a:ea typeface="+mn-ea"/>
                <a:cs typeface="Arial" pitchFamily="34" charset="0"/>
              </a:defRPr>
            </a:lvl1pPr>
            <a:lvl2pPr marL="740664" indent="-285750" algn="l" rtl="0" eaLnBrk="1" latinLnBrk="0" hangingPunct="1">
              <a:spcBef>
                <a:spcPct val="20000"/>
              </a:spcBef>
              <a:buClr>
                <a:schemeClr val="accent2"/>
              </a:buClr>
              <a:buSzPct val="90000"/>
              <a:buFont typeface="Wingdings"/>
              <a:buChar char=""/>
              <a:defRPr sz="2600" kern="1200">
                <a:solidFill>
                  <a:schemeClr val="tx1"/>
                </a:solidFill>
                <a:latin typeface="+mn-lt"/>
                <a:ea typeface="+mn-ea"/>
                <a:cs typeface="Arial" pitchFamily="34" charset="0"/>
              </a:defRPr>
            </a:lvl2pPr>
            <a:lvl3pPr marL="996696" indent="-228600" algn="l" rtl="0" eaLnBrk="1" latinLnBrk="0" hangingPunct="1">
              <a:spcBef>
                <a:spcPct val="20000"/>
              </a:spcBef>
              <a:buClr>
                <a:schemeClr val="accent2"/>
              </a:buClr>
              <a:buFont typeface="Wingdings 2"/>
              <a:buChar char=""/>
              <a:defRPr sz="2400" kern="1200">
                <a:solidFill>
                  <a:schemeClr val="tx1"/>
                </a:solidFill>
                <a:latin typeface="+mn-lt"/>
                <a:ea typeface="+mn-ea"/>
                <a:cs typeface="Arial" pitchFamily="34" charset="0"/>
              </a:defRPr>
            </a:lvl3pPr>
            <a:lvl4pPr marL="1261872" indent="-228600" algn="l" rtl="0" eaLnBrk="1" latinLnBrk="0" hangingPunct="1">
              <a:spcBef>
                <a:spcPct val="20000"/>
              </a:spcBef>
              <a:buClr>
                <a:schemeClr val="accent3"/>
              </a:buClr>
              <a:buFont typeface="Wingdings 3"/>
              <a:buChar char=""/>
              <a:defRPr sz="2200" kern="1200">
                <a:solidFill>
                  <a:schemeClr val="tx1"/>
                </a:solidFill>
                <a:latin typeface="+mn-lt"/>
                <a:ea typeface="+mn-ea"/>
                <a:cs typeface="Arial" pitchFamily="34" charset="0"/>
              </a:defRPr>
            </a:lvl4pPr>
            <a:lvl5pPr marL="1481328" indent="-210312" algn="l" rtl="0" eaLnBrk="1" latinLnBrk="0" hangingPunct="1">
              <a:spcBef>
                <a:spcPct val="20000"/>
              </a:spcBef>
              <a:buClr>
                <a:schemeClr val="accent3"/>
              </a:buClr>
              <a:buFont typeface="Wingdings 2"/>
              <a:buChar char=""/>
              <a:defRPr sz="2000" kern="1200">
                <a:solidFill>
                  <a:schemeClr val="tx1"/>
                </a:solidFill>
                <a:latin typeface="+mn-lt"/>
                <a:ea typeface="+mn-ea"/>
                <a:cs typeface="Arial" pitchFamily="34" charset="0"/>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a:lstStyle>
          <a:p>
            <a:pPr lvl="1"/>
            <a:endParaRPr lang="en-US" sz="2400" dirty="0" smtClean="0">
              <a:latin typeface="Calibri" panose="020F050202020403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12" y="1600200"/>
            <a:ext cx="9426055" cy="4953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23322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 Shot of Kuiper</a:t>
            </a:r>
            <a:r>
              <a:rPr lang="en-US" dirty="0"/>
              <a:t> </a:t>
            </a:r>
            <a:r>
              <a:rPr lang="en-US" dirty="0" smtClean="0"/>
              <a:t>– Inbound process</a:t>
            </a:r>
            <a:br>
              <a:rPr lang="en-US" dirty="0" smtClean="0"/>
            </a:br>
            <a:endParaRPr lang="en-US" sz="2000" dirty="0"/>
          </a:p>
        </p:txBody>
      </p:sp>
      <p:sp>
        <p:nvSpPr>
          <p:cNvPr id="11" name="Content Placeholder 2"/>
          <p:cNvSpPr txBox="1">
            <a:spLocks/>
          </p:cNvSpPr>
          <p:nvPr/>
        </p:nvSpPr>
        <p:spPr>
          <a:xfrm>
            <a:off x="5484812" y="2362200"/>
            <a:ext cx="2971800" cy="2590800"/>
          </a:xfrm>
          <a:prstGeom prst="rect">
            <a:avLst/>
          </a:prstGeom>
        </p:spPr>
        <p:txBody>
          <a:bodyPr vert="horz">
            <a:normAutofit/>
          </a:bodyPr>
          <a:lstStyle>
            <a:lvl1pPr marL="411480" indent="-342900" algn="l" rtl="0" eaLnBrk="1" latinLnBrk="0" hangingPunct="1">
              <a:spcBef>
                <a:spcPts val="700"/>
              </a:spcBef>
              <a:buSzPct val="95000"/>
              <a:buFont typeface="Wingdings"/>
              <a:buChar char=""/>
              <a:defRPr sz="3000" kern="1200">
                <a:solidFill>
                  <a:schemeClr val="tx1"/>
                </a:solidFill>
                <a:latin typeface="+mn-lt"/>
                <a:ea typeface="+mn-ea"/>
                <a:cs typeface="Arial" pitchFamily="34" charset="0"/>
              </a:defRPr>
            </a:lvl1pPr>
            <a:lvl2pPr marL="740664" indent="-285750" algn="l" rtl="0" eaLnBrk="1" latinLnBrk="0" hangingPunct="1">
              <a:spcBef>
                <a:spcPct val="20000"/>
              </a:spcBef>
              <a:buClr>
                <a:schemeClr val="accent2"/>
              </a:buClr>
              <a:buSzPct val="90000"/>
              <a:buFont typeface="Wingdings"/>
              <a:buChar char=""/>
              <a:defRPr sz="2600" kern="1200">
                <a:solidFill>
                  <a:schemeClr val="tx1"/>
                </a:solidFill>
                <a:latin typeface="+mn-lt"/>
                <a:ea typeface="+mn-ea"/>
                <a:cs typeface="Arial" pitchFamily="34" charset="0"/>
              </a:defRPr>
            </a:lvl2pPr>
            <a:lvl3pPr marL="996696" indent="-228600" algn="l" rtl="0" eaLnBrk="1" latinLnBrk="0" hangingPunct="1">
              <a:spcBef>
                <a:spcPct val="20000"/>
              </a:spcBef>
              <a:buClr>
                <a:schemeClr val="accent2"/>
              </a:buClr>
              <a:buFont typeface="Wingdings 2"/>
              <a:buChar char=""/>
              <a:defRPr sz="2400" kern="1200">
                <a:solidFill>
                  <a:schemeClr val="tx1"/>
                </a:solidFill>
                <a:latin typeface="+mn-lt"/>
                <a:ea typeface="+mn-ea"/>
                <a:cs typeface="Arial" pitchFamily="34" charset="0"/>
              </a:defRPr>
            </a:lvl3pPr>
            <a:lvl4pPr marL="1261872" indent="-228600" algn="l" rtl="0" eaLnBrk="1" latinLnBrk="0" hangingPunct="1">
              <a:spcBef>
                <a:spcPct val="20000"/>
              </a:spcBef>
              <a:buClr>
                <a:schemeClr val="accent3"/>
              </a:buClr>
              <a:buFont typeface="Wingdings 3"/>
              <a:buChar char=""/>
              <a:defRPr sz="2200" kern="1200">
                <a:solidFill>
                  <a:schemeClr val="tx1"/>
                </a:solidFill>
                <a:latin typeface="+mn-lt"/>
                <a:ea typeface="+mn-ea"/>
                <a:cs typeface="Arial" pitchFamily="34" charset="0"/>
              </a:defRPr>
            </a:lvl4pPr>
            <a:lvl5pPr marL="1481328" indent="-210312" algn="l" rtl="0" eaLnBrk="1" latinLnBrk="0" hangingPunct="1">
              <a:spcBef>
                <a:spcPct val="20000"/>
              </a:spcBef>
              <a:buClr>
                <a:schemeClr val="accent3"/>
              </a:buClr>
              <a:buFont typeface="Wingdings 2"/>
              <a:buChar char=""/>
              <a:defRPr sz="2000" kern="1200">
                <a:solidFill>
                  <a:schemeClr val="tx1"/>
                </a:solidFill>
                <a:latin typeface="+mn-lt"/>
                <a:ea typeface="+mn-ea"/>
                <a:cs typeface="Arial" pitchFamily="34" charset="0"/>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a:lstStyle>
          <a:p>
            <a:pPr lvl="1"/>
            <a:endParaRPr lang="en-US" sz="2400" dirty="0" smtClean="0">
              <a:latin typeface="Calibri" panose="020F0502020204030204" pitchFamily="34" charset="0"/>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412" y="2738131"/>
            <a:ext cx="5073493" cy="2650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5874" y="2738132"/>
            <a:ext cx="5573728" cy="2650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31812" y="1201373"/>
            <a:ext cx="6092825" cy="1477328"/>
          </a:xfrm>
          <a:prstGeom prst="rect">
            <a:avLst/>
          </a:prstGeom>
        </p:spPr>
        <p:txBody>
          <a:bodyPr>
            <a:spAutoFit/>
          </a:bodyPr>
          <a:lstStyle/>
          <a:p>
            <a:r>
              <a:rPr lang="en-US" cap="small" dirty="0" smtClean="0">
                <a:solidFill>
                  <a:schemeClr val="tx2"/>
                </a:solidFill>
                <a:latin typeface="+mj-lt"/>
                <a:ea typeface="+mj-ea"/>
                <a:cs typeface="+mj-cs"/>
              </a:rPr>
              <a:t>inbound operation with following feature</a:t>
            </a:r>
          </a:p>
          <a:p>
            <a:pPr marL="742950" lvl="1" indent="-285750">
              <a:buFont typeface="Arial" panose="020B0604020202020204" pitchFamily="34" charset="0"/>
              <a:buChar char="•"/>
            </a:pPr>
            <a:r>
              <a:rPr lang="en-US" cap="small" dirty="0" smtClean="0">
                <a:solidFill>
                  <a:schemeClr val="tx2"/>
                </a:solidFill>
                <a:latin typeface="+mj-lt"/>
                <a:ea typeface="+mj-ea"/>
                <a:cs typeface="+mj-cs"/>
              </a:rPr>
              <a:t>assign delivery to a purchase Order</a:t>
            </a:r>
          </a:p>
          <a:p>
            <a:pPr marL="742950" lvl="1" indent="-285750">
              <a:buFont typeface="Arial" panose="020B0604020202020204" pitchFamily="34" charset="0"/>
              <a:buChar char="•"/>
            </a:pPr>
            <a:r>
              <a:rPr lang="en-US" cap="small" dirty="0" smtClean="0">
                <a:solidFill>
                  <a:schemeClr val="tx2"/>
                </a:solidFill>
                <a:latin typeface="+mj-lt"/>
                <a:ea typeface="+mj-ea"/>
                <a:cs typeface="+mj-cs"/>
              </a:rPr>
              <a:t>open trailer</a:t>
            </a:r>
          </a:p>
          <a:p>
            <a:pPr marL="742950" lvl="1" indent="-285750">
              <a:buFont typeface="Arial" panose="020B0604020202020204" pitchFamily="34" charset="0"/>
              <a:buChar char="•"/>
            </a:pPr>
            <a:r>
              <a:rPr lang="en-US" cap="small" dirty="0" smtClean="0">
                <a:solidFill>
                  <a:schemeClr val="tx2"/>
                </a:solidFill>
                <a:latin typeface="+mj-lt"/>
                <a:ea typeface="+mj-ea"/>
                <a:cs typeface="+mj-cs"/>
              </a:rPr>
              <a:t>cancel trailer </a:t>
            </a:r>
          </a:p>
          <a:p>
            <a:pPr marL="742950" lvl="1" indent="-285750">
              <a:buFont typeface="Arial" panose="020B0604020202020204" pitchFamily="34" charset="0"/>
              <a:buChar char="•"/>
            </a:pPr>
            <a:r>
              <a:rPr lang="en-US" cap="small" dirty="0" smtClean="0">
                <a:solidFill>
                  <a:schemeClr val="tx2"/>
                </a:solidFill>
                <a:latin typeface="+mj-lt"/>
                <a:ea typeface="+mj-ea"/>
                <a:cs typeface="+mj-cs"/>
              </a:rPr>
              <a:t>receive purchase Order by item</a:t>
            </a:r>
            <a:endParaRPr lang="en-US" cap="small" dirty="0">
              <a:solidFill>
                <a:schemeClr val="tx2"/>
              </a:solidFill>
              <a:latin typeface="+mj-lt"/>
              <a:ea typeface="+mj-ea"/>
              <a:cs typeface="+mj-cs"/>
            </a:endParaRPr>
          </a:p>
        </p:txBody>
      </p:sp>
    </p:spTree>
    <p:extLst>
      <p:ext uri="{BB962C8B-B14F-4D97-AF65-F5344CB8AC3E}">
        <p14:creationId xmlns:p14="http://schemas.microsoft.com/office/powerpoint/2010/main" val="308641238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 Shot of Kuiper</a:t>
            </a:r>
            <a:r>
              <a:rPr lang="en-US" dirty="0"/>
              <a:t> </a:t>
            </a:r>
            <a:r>
              <a:rPr lang="en-US" dirty="0" smtClean="0"/>
              <a:t>– Outbound process</a:t>
            </a:r>
            <a:br>
              <a:rPr lang="en-US" dirty="0" smtClean="0"/>
            </a:br>
            <a:endParaRPr lang="en-US" sz="2000" dirty="0"/>
          </a:p>
        </p:txBody>
      </p:sp>
      <p:sp>
        <p:nvSpPr>
          <p:cNvPr id="11" name="Content Placeholder 2"/>
          <p:cNvSpPr txBox="1">
            <a:spLocks/>
          </p:cNvSpPr>
          <p:nvPr/>
        </p:nvSpPr>
        <p:spPr>
          <a:xfrm>
            <a:off x="5484812" y="2362200"/>
            <a:ext cx="2971800" cy="2590800"/>
          </a:xfrm>
          <a:prstGeom prst="rect">
            <a:avLst/>
          </a:prstGeom>
        </p:spPr>
        <p:txBody>
          <a:bodyPr vert="horz">
            <a:normAutofit/>
          </a:bodyPr>
          <a:lstStyle>
            <a:lvl1pPr marL="411480" indent="-342900" algn="l" rtl="0" eaLnBrk="1" latinLnBrk="0" hangingPunct="1">
              <a:spcBef>
                <a:spcPts val="700"/>
              </a:spcBef>
              <a:buSzPct val="95000"/>
              <a:buFont typeface="Wingdings"/>
              <a:buChar char=""/>
              <a:defRPr sz="3000" kern="1200">
                <a:solidFill>
                  <a:schemeClr val="tx1"/>
                </a:solidFill>
                <a:latin typeface="+mn-lt"/>
                <a:ea typeface="+mn-ea"/>
                <a:cs typeface="Arial" pitchFamily="34" charset="0"/>
              </a:defRPr>
            </a:lvl1pPr>
            <a:lvl2pPr marL="740664" indent="-285750" algn="l" rtl="0" eaLnBrk="1" latinLnBrk="0" hangingPunct="1">
              <a:spcBef>
                <a:spcPct val="20000"/>
              </a:spcBef>
              <a:buClr>
                <a:schemeClr val="accent2"/>
              </a:buClr>
              <a:buSzPct val="90000"/>
              <a:buFont typeface="Wingdings"/>
              <a:buChar char=""/>
              <a:defRPr sz="2600" kern="1200">
                <a:solidFill>
                  <a:schemeClr val="tx1"/>
                </a:solidFill>
                <a:latin typeface="+mn-lt"/>
                <a:ea typeface="+mn-ea"/>
                <a:cs typeface="Arial" pitchFamily="34" charset="0"/>
              </a:defRPr>
            </a:lvl2pPr>
            <a:lvl3pPr marL="996696" indent="-228600" algn="l" rtl="0" eaLnBrk="1" latinLnBrk="0" hangingPunct="1">
              <a:spcBef>
                <a:spcPct val="20000"/>
              </a:spcBef>
              <a:buClr>
                <a:schemeClr val="accent2"/>
              </a:buClr>
              <a:buFont typeface="Wingdings 2"/>
              <a:buChar char=""/>
              <a:defRPr sz="2400" kern="1200">
                <a:solidFill>
                  <a:schemeClr val="tx1"/>
                </a:solidFill>
                <a:latin typeface="+mn-lt"/>
                <a:ea typeface="+mn-ea"/>
                <a:cs typeface="Arial" pitchFamily="34" charset="0"/>
              </a:defRPr>
            </a:lvl3pPr>
            <a:lvl4pPr marL="1261872" indent="-228600" algn="l" rtl="0" eaLnBrk="1" latinLnBrk="0" hangingPunct="1">
              <a:spcBef>
                <a:spcPct val="20000"/>
              </a:spcBef>
              <a:buClr>
                <a:schemeClr val="accent3"/>
              </a:buClr>
              <a:buFont typeface="Wingdings 3"/>
              <a:buChar char=""/>
              <a:defRPr sz="2200" kern="1200">
                <a:solidFill>
                  <a:schemeClr val="tx1"/>
                </a:solidFill>
                <a:latin typeface="+mn-lt"/>
                <a:ea typeface="+mn-ea"/>
                <a:cs typeface="Arial" pitchFamily="34" charset="0"/>
              </a:defRPr>
            </a:lvl4pPr>
            <a:lvl5pPr marL="1481328" indent="-210312" algn="l" rtl="0" eaLnBrk="1" latinLnBrk="0" hangingPunct="1">
              <a:spcBef>
                <a:spcPct val="20000"/>
              </a:spcBef>
              <a:buClr>
                <a:schemeClr val="accent3"/>
              </a:buClr>
              <a:buFont typeface="Wingdings 2"/>
              <a:buChar char=""/>
              <a:defRPr sz="2000" kern="1200">
                <a:solidFill>
                  <a:schemeClr val="tx1"/>
                </a:solidFill>
                <a:latin typeface="+mn-lt"/>
                <a:ea typeface="+mn-ea"/>
                <a:cs typeface="Arial" pitchFamily="34" charset="0"/>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a:lstStyle>
          <a:p>
            <a:pPr lvl="1"/>
            <a:endParaRPr lang="en-US" sz="2400" dirty="0" smtClean="0">
              <a:latin typeface="Calibri" panose="020F0502020204030204" pitchFamily="34" charset="0"/>
            </a:endParaRPr>
          </a:p>
        </p:txBody>
      </p:sp>
      <p:sp>
        <p:nvSpPr>
          <p:cNvPr id="3" name="Rectangle 2"/>
          <p:cNvSpPr/>
          <p:nvPr/>
        </p:nvSpPr>
        <p:spPr>
          <a:xfrm>
            <a:off x="531812" y="1201373"/>
            <a:ext cx="6092825" cy="1477328"/>
          </a:xfrm>
          <a:prstGeom prst="rect">
            <a:avLst/>
          </a:prstGeom>
        </p:spPr>
        <p:txBody>
          <a:bodyPr>
            <a:spAutoFit/>
          </a:bodyPr>
          <a:lstStyle/>
          <a:p>
            <a:r>
              <a:rPr lang="en-US" cap="small" dirty="0" smtClean="0">
                <a:solidFill>
                  <a:schemeClr val="tx2"/>
                </a:solidFill>
                <a:latin typeface="+mj-lt"/>
                <a:ea typeface="+mj-ea"/>
                <a:cs typeface="+mj-cs"/>
              </a:rPr>
              <a:t>Outbound operation with following feature</a:t>
            </a:r>
          </a:p>
          <a:p>
            <a:pPr marL="742950" lvl="1" indent="-285750">
              <a:buFont typeface="Arial" panose="020B0604020202020204" pitchFamily="34" charset="0"/>
              <a:buChar char="•"/>
            </a:pPr>
            <a:r>
              <a:rPr lang="en-US" cap="small" dirty="0">
                <a:solidFill>
                  <a:schemeClr val="tx2"/>
                </a:solidFill>
                <a:latin typeface="+mj-lt"/>
                <a:ea typeface="+mj-ea"/>
                <a:cs typeface="+mj-cs"/>
              </a:rPr>
              <a:t>Assign Carrier to a Load</a:t>
            </a:r>
          </a:p>
          <a:p>
            <a:pPr marL="742950" lvl="1" indent="-285750">
              <a:buFont typeface="Arial" panose="020B0604020202020204" pitchFamily="34" charset="0"/>
              <a:buChar char="•"/>
            </a:pPr>
            <a:r>
              <a:rPr lang="en-US" cap="small" dirty="0">
                <a:solidFill>
                  <a:schemeClr val="tx2"/>
                </a:solidFill>
                <a:latin typeface="+mj-lt"/>
                <a:ea typeface="+mj-ea"/>
                <a:cs typeface="+mj-cs"/>
              </a:rPr>
              <a:t>Open Trailer</a:t>
            </a:r>
          </a:p>
          <a:p>
            <a:pPr marL="742950" lvl="1" indent="-285750">
              <a:buFont typeface="Arial" panose="020B0604020202020204" pitchFamily="34" charset="0"/>
              <a:buChar char="•"/>
            </a:pPr>
            <a:r>
              <a:rPr lang="en-US" cap="small" dirty="0">
                <a:solidFill>
                  <a:schemeClr val="tx2"/>
                </a:solidFill>
                <a:latin typeface="+mj-lt"/>
                <a:ea typeface="+mj-ea"/>
                <a:cs typeface="+mj-cs"/>
              </a:rPr>
              <a:t>Cancel Trailer </a:t>
            </a:r>
          </a:p>
          <a:p>
            <a:pPr marL="742950" lvl="1" indent="-285750">
              <a:buFont typeface="Arial" panose="020B0604020202020204" pitchFamily="34" charset="0"/>
              <a:buChar char="•"/>
            </a:pPr>
            <a:r>
              <a:rPr lang="en-US" cap="small" dirty="0">
                <a:solidFill>
                  <a:schemeClr val="tx2"/>
                </a:solidFill>
                <a:latin typeface="+mj-lt"/>
                <a:ea typeface="+mj-ea"/>
                <a:cs typeface="+mj-cs"/>
              </a:rPr>
              <a:t>Load Shipment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2" y="2743575"/>
            <a:ext cx="5339443" cy="2774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0612" y="2743574"/>
            <a:ext cx="5298040" cy="2774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701470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Snap Shot of Kuiper</a:t>
            </a:r>
            <a:r>
              <a:rPr lang="en-US" dirty="0"/>
              <a:t> </a:t>
            </a:r>
            <a:r>
              <a:rPr lang="en-US" dirty="0" smtClean="0"/>
              <a:t>– Report</a:t>
            </a:r>
            <a:br>
              <a:rPr lang="en-US" dirty="0" smtClean="0"/>
            </a:br>
            <a:r>
              <a:rPr lang="en-US" sz="2000" dirty="0" smtClean="0"/>
              <a:t>Reports </a:t>
            </a:r>
            <a:r>
              <a:rPr lang="en-US" sz="2000" dirty="0"/>
              <a:t>that supports </a:t>
            </a:r>
            <a:r>
              <a:rPr lang="en-US" sz="2000" dirty="0" err="1"/>
              <a:t>pdf,html</a:t>
            </a:r>
            <a:r>
              <a:rPr lang="en-US" sz="2000" dirty="0"/>
              <a:t> &amp; </a:t>
            </a:r>
            <a:r>
              <a:rPr lang="en-US" sz="2000" dirty="0" err="1"/>
              <a:t>xls</a:t>
            </a:r>
            <a:r>
              <a:rPr lang="en-US" sz="2000" dirty="0"/>
              <a:t> format </a:t>
            </a:r>
          </a:p>
        </p:txBody>
      </p:sp>
      <p:sp>
        <p:nvSpPr>
          <p:cNvPr id="11" name="Content Placeholder 2"/>
          <p:cNvSpPr txBox="1">
            <a:spLocks/>
          </p:cNvSpPr>
          <p:nvPr/>
        </p:nvSpPr>
        <p:spPr>
          <a:xfrm>
            <a:off x="5484812" y="2362200"/>
            <a:ext cx="2971800" cy="2590800"/>
          </a:xfrm>
          <a:prstGeom prst="rect">
            <a:avLst/>
          </a:prstGeom>
        </p:spPr>
        <p:txBody>
          <a:bodyPr vert="horz">
            <a:normAutofit/>
          </a:bodyPr>
          <a:lstStyle>
            <a:lvl1pPr marL="411480" indent="-342900" algn="l" rtl="0" eaLnBrk="1" latinLnBrk="0" hangingPunct="1">
              <a:spcBef>
                <a:spcPts val="700"/>
              </a:spcBef>
              <a:buSzPct val="95000"/>
              <a:buFont typeface="Wingdings"/>
              <a:buChar char=""/>
              <a:defRPr sz="3000" kern="1200">
                <a:solidFill>
                  <a:schemeClr val="tx1"/>
                </a:solidFill>
                <a:latin typeface="+mn-lt"/>
                <a:ea typeface="+mn-ea"/>
                <a:cs typeface="Arial" pitchFamily="34" charset="0"/>
              </a:defRPr>
            </a:lvl1pPr>
            <a:lvl2pPr marL="740664" indent="-285750" algn="l" rtl="0" eaLnBrk="1" latinLnBrk="0" hangingPunct="1">
              <a:spcBef>
                <a:spcPct val="20000"/>
              </a:spcBef>
              <a:buClr>
                <a:schemeClr val="accent2"/>
              </a:buClr>
              <a:buSzPct val="90000"/>
              <a:buFont typeface="Wingdings"/>
              <a:buChar char=""/>
              <a:defRPr sz="2600" kern="1200">
                <a:solidFill>
                  <a:schemeClr val="tx1"/>
                </a:solidFill>
                <a:latin typeface="+mn-lt"/>
                <a:ea typeface="+mn-ea"/>
                <a:cs typeface="Arial" pitchFamily="34" charset="0"/>
              </a:defRPr>
            </a:lvl2pPr>
            <a:lvl3pPr marL="996696" indent="-228600" algn="l" rtl="0" eaLnBrk="1" latinLnBrk="0" hangingPunct="1">
              <a:spcBef>
                <a:spcPct val="20000"/>
              </a:spcBef>
              <a:buClr>
                <a:schemeClr val="accent2"/>
              </a:buClr>
              <a:buFont typeface="Wingdings 2"/>
              <a:buChar char=""/>
              <a:defRPr sz="2400" kern="1200">
                <a:solidFill>
                  <a:schemeClr val="tx1"/>
                </a:solidFill>
                <a:latin typeface="+mn-lt"/>
                <a:ea typeface="+mn-ea"/>
                <a:cs typeface="Arial" pitchFamily="34" charset="0"/>
              </a:defRPr>
            </a:lvl3pPr>
            <a:lvl4pPr marL="1261872" indent="-228600" algn="l" rtl="0" eaLnBrk="1" latinLnBrk="0" hangingPunct="1">
              <a:spcBef>
                <a:spcPct val="20000"/>
              </a:spcBef>
              <a:buClr>
                <a:schemeClr val="accent3"/>
              </a:buClr>
              <a:buFont typeface="Wingdings 3"/>
              <a:buChar char=""/>
              <a:defRPr sz="2200" kern="1200">
                <a:solidFill>
                  <a:schemeClr val="tx1"/>
                </a:solidFill>
                <a:latin typeface="+mn-lt"/>
                <a:ea typeface="+mn-ea"/>
                <a:cs typeface="Arial" pitchFamily="34" charset="0"/>
              </a:defRPr>
            </a:lvl4pPr>
            <a:lvl5pPr marL="1481328" indent="-210312" algn="l" rtl="0" eaLnBrk="1" latinLnBrk="0" hangingPunct="1">
              <a:spcBef>
                <a:spcPct val="20000"/>
              </a:spcBef>
              <a:buClr>
                <a:schemeClr val="accent3"/>
              </a:buClr>
              <a:buFont typeface="Wingdings 2"/>
              <a:buChar char=""/>
              <a:defRPr sz="2000" kern="1200">
                <a:solidFill>
                  <a:schemeClr val="tx1"/>
                </a:solidFill>
                <a:latin typeface="+mn-lt"/>
                <a:ea typeface="+mn-ea"/>
                <a:cs typeface="Arial" pitchFamily="34" charset="0"/>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a:lstStyle>
          <a:p>
            <a:pPr lvl="1"/>
            <a:endParaRPr lang="en-US" sz="2400" dirty="0" smtClean="0">
              <a:latin typeface="Calibri" panose="020F0502020204030204" pitchFamily="34"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243" y="1676400"/>
            <a:ext cx="6074570" cy="3254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59641" y="152400"/>
            <a:ext cx="3281348" cy="1975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5942" y="2362200"/>
            <a:ext cx="3328746" cy="2093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96153" y="4648200"/>
            <a:ext cx="3305047"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p:cNvGraphicFramePr>
            <a:graphicFrameLocks noChangeAspect="1"/>
          </p:cNvGraphicFramePr>
          <p:nvPr>
            <p:extLst>
              <p:ext uri="{D42A27DB-BD31-4B8C-83A1-F6EECF244321}">
                <p14:modId xmlns:p14="http://schemas.microsoft.com/office/powerpoint/2010/main" val="4017623370"/>
              </p:ext>
            </p:extLst>
          </p:nvPr>
        </p:nvGraphicFramePr>
        <p:xfrm>
          <a:off x="684212" y="5638800"/>
          <a:ext cx="914400" cy="771525"/>
        </p:xfrm>
        <a:graphic>
          <a:graphicData uri="http://schemas.openxmlformats.org/presentationml/2006/ole">
            <mc:AlternateContent xmlns:mc="http://schemas.openxmlformats.org/markup-compatibility/2006">
              <mc:Choice xmlns:v="urn:schemas-microsoft-com:vml" Requires="v">
                <p:oleObj spid="_x0000_s6180" name="Acrobat Document" showAsIcon="1" r:id="rId8" imgW="914400" imgH="771480" progId="AcroExch.Document.11">
                  <p:embed/>
                </p:oleObj>
              </mc:Choice>
              <mc:Fallback>
                <p:oleObj name="Acrobat Document" showAsIcon="1" r:id="rId8" imgW="914400" imgH="771480" progId="AcroExch.Document.11">
                  <p:embed/>
                  <p:pic>
                    <p:nvPicPr>
                      <p:cNvPr id="0" name=""/>
                      <p:cNvPicPr/>
                      <p:nvPr/>
                    </p:nvPicPr>
                    <p:blipFill>
                      <a:blip r:embed="rId9"/>
                      <a:stretch>
                        <a:fillRect/>
                      </a:stretch>
                    </p:blipFill>
                    <p:spPr>
                      <a:xfrm>
                        <a:off x="684212" y="5638800"/>
                        <a:ext cx="914400" cy="77152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38850179"/>
              </p:ext>
            </p:extLst>
          </p:nvPr>
        </p:nvGraphicFramePr>
        <p:xfrm>
          <a:off x="1751012" y="5629275"/>
          <a:ext cx="914400" cy="771525"/>
        </p:xfrm>
        <a:graphic>
          <a:graphicData uri="http://schemas.openxmlformats.org/presentationml/2006/ole">
            <mc:AlternateContent xmlns:mc="http://schemas.openxmlformats.org/markup-compatibility/2006">
              <mc:Choice xmlns:v="urn:schemas-microsoft-com:vml" Requires="v">
                <p:oleObj spid="_x0000_s6181" name="Worksheet" showAsIcon="1" r:id="rId11" imgW="914400" imgH="771480" progId="Excel.Sheet.8">
                  <p:embed/>
                </p:oleObj>
              </mc:Choice>
              <mc:Fallback>
                <p:oleObj name="Worksheet" showAsIcon="1" r:id="rId11" imgW="914400" imgH="771480" progId="Excel.Sheet.8">
                  <p:embed/>
                  <p:pic>
                    <p:nvPicPr>
                      <p:cNvPr id="0" name=""/>
                      <p:cNvPicPr/>
                      <p:nvPr/>
                    </p:nvPicPr>
                    <p:blipFill>
                      <a:blip r:embed="rId12"/>
                      <a:stretch>
                        <a:fillRect/>
                      </a:stretch>
                    </p:blipFill>
                    <p:spPr>
                      <a:xfrm>
                        <a:off x="1751012" y="5629275"/>
                        <a:ext cx="914400" cy="77152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992195829"/>
              </p:ext>
            </p:extLst>
          </p:nvPr>
        </p:nvGraphicFramePr>
        <p:xfrm>
          <a:off x="3046412" y="5606143"/>
          <a:ext cx="914400" cy="771525"/>
        </p:xfrm>
        <a:graphic>
          <a:graphicData uri="http://schemas.openxmlformats.org/presentationml/2006/ole">
            <mc:AlternateContent xmlns:mc="http://schemas.openxmlformats.org/markup-compatibility/2006">
              <mc:Choice xmlns:v="urn:schemas-microsoft-com:vml" Requires="v">
                <p:oleObj spid="_x0000_s6182" name="Packager Shell Object" showAsIcon="1" r:id="rId13" imgW="914400" imgH="771480" progId="Package">
                  <p:embed/>
                </p:oleObj>
              </mc:Choice>
              <mc:Fallback>
                <p:oleObj name="Packager Shell Object" showAsIcon="1" r:id="rId13" imgW="914400" imgH="771480" progId="Package">
                  <p:embed/>
                  <p:pic>
                    <p:nvPicPr>
                      <p:cNvPr id="0" name=""/>
                      <p:cNvPicPr/>
                      <p:nvPr/>
                    </p:nvPicPr>
                    <p:blipFill>
                      <a:blip r:embed="rId14"/>
                      <a:stretch>
                        <a:fillRect/>
                      </a:stretch>
                    </p:blipFill>
                    <p:spPr>
                      <a:xfrm>
                        <a:off x="3046412" y="560614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80701470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 Shot of Kuiper</a:t>
            </a:r>
            <a:r>
              <a:rPr lang="en-US" dirty="0"/>
              <a:t> </a:t>
            </a:r>
            <a:r>
              <a:rPr lang="en-US" dirty="0" smtClean="0"/>
              <a:t>– Reports</a:t>
            </a:r>
            <a:br>
              <a:rPr lang="en-US" dirty="0" smtClean="0"/>
            </a:br>
            <a:endParaRPr lang="en-US" sz="2000" dirty="0"/>
          </a:p>
        </p:txBody>
      </p:sp>
      <p:sp>
        <p:nvSpPr>
          <p:cNvPr id="11" name="Content Placeholder 2"/>
          <p:cNvSpPr txBox="1">
            <a:spLocks/>
          </p:cNvSpPr>
          <p:nvPr/>
        </p:nvSpPr>
        <p:spPr>
          <a:xfrm>
            <a:off x="5484812" y="2362200"/>
            <a:ext cx="2971800" cy="2590800"/>
          </a:xfrm>
          <a:prstGeom prst="rect">
            <a:avLst/>
          </a:prstGeom>
        </p:spPr>
        <p:txBody>
          <a:bodyPr vert="horz">
            <a:normAutofit/>
          </a:bodyPr>
          <a:lstStyle>
            <a:lvl1pPr marL="411480" indent="-342900" algn="l" rtl="0" eaLnBrk="1" latinLnBrk="0" hangingPunct="1">
              <a:spcBef>
                <a:spcPts val="700"/>
              </a:spcBef>
              <a:buSzPct val="95000"/>
              <a:buFont typeface="Wingdings"/>
              <a:buChar char=""/>
              <a:defRPr sz="3000" kern="1200">
                <a:solidFill>
                  <a:schemeClr val="tx1"/>
                </a:solidFill>
                <a:latin typeface="+mn-lt"/>
                <a:ea typeface="+mn-ea"/>
                <a:cs typeface="Arial" pitchFamily="34" charset="0"/>
              </a:defRPr>
            </a:lvl1pPr>
            <a:lvl2pPr marL="740664" indent="-285750" algn="l" rtl="0" eaLnBrk="1" latinLnBrk="0" hangingPunct="1">
              <a:spcBef>
                <a:spcPct val="20000"/>
              </a:spcBef>
              <a:buClr>
                <a:schemeClr val="accent2"/>
              </a:buClr>
              <a:buSzPct val="90000"/>
              <a:buFont typeface="Wingdings"/>
              <a:buChar char=""/>
              <a:defRPr sz="2600" kern="1200">
                <a:solidFill>
                  <a:schemeClr val="tx1"/>
                </a:solidFill>
                <a:latin typeface="+mn-lt"/>
                <a:ea typeface="+mn-ea"/>
                <a:cs typeface="Arial" pitchFamily="34" charset="0"/>
              </a:defRPr>
            </a:lvl2pPr>
            <a:lvl3pPr marL="996696" indent="-228600" algn="l" rtl="0" eaLnBrk="1" latinLnBrk="0" hangingPunct="1">
              <a:spcBef>
                <a:spcPct val="20000"/>
              </a:spcBef>
              <a:buClr>
                <a:schemeClr val="accent2"/>
              </a:buClr>
              <a:buFont typeface="Wingdings 2"/>
              <a:buChar char=""/>
              <a:defRPr sz="2400" kern="1200">
                <a:solidFill>
                  <a:schemeClr val="tx1"/>
                </a:solidFill>
                <a:latin typeface="+mn-lt"/>
                <a:ea typeface="+mn-ea"/>
                <a:cs typeface="Arial" pitchFamily="34" charset="0"/>
              </a:defRPr>
            </a:lvl3pPr>
            <a:lvl4pPr marL="1261872" indent="-228600" algn="l" rtl="0" eaLnBrk="1" latinLnBrk="0" hangingPunct="1">
              <a:spcBef>
                <a:spcPct val="20000"/>
              </a:spcBef>
              <a:buClr>
                <a:schemeClr val="accent3"/>
              </a:buClr>
              <a:buFont typeface="Wingdings 3"/>
              <a:buChar char=""/>
              <a:defRPr sz="2200" kern="1200">
                <a:solidFill>
                  <a:schemeClr val="tx1"/>
                </a:solidFill>
                <a:latin typeface="+mn-lt"/>
                <a:ea typeface="+mn-ea"/>
                <a:cs typeface="Arial" pitchFamily="34" charset="0"/>
              </a:defRPr>
            </a:lvl4pPr>
            <a:lvl5pPr marL="1481328" indent="-210312" algn="l" rtl="0" eaLnBrk="1" latinLnBrk="0" hangingPunct="1">
              <a:spcBef>
                <a:spcPct val="20000"/>
              </a:spcBef>
              <a:buClr>
                <a:schemeClr val="accent3"/>
              </a:buClr>
              <a:buFont typeface="Wingdings 2"/>
              <a:buChar char=""/>
              <a:defRPr sz="2000" kern="1200">
                <a:solidFill>
                  <a:schemeClr val="tx1"/>
                </a:solidFill>
                <a:latin typeface="+mn-lt"/>
                <a:ea typeface="+mn-ea"/>
                <a:cs typeface="Arial" pitchFamily="34" charset="0"/>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a:lstStyle>
          <a:p>
            <a:pPr lvl="1"/>
            <a:endParaRPr lang="en-US" sz="2400" dirty="0" smtClean="0">
              <a:latin typeface="Calibri" panose="020F0502020204030204" pitchFamily="34"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212" y="1066801"/>
            <a:ext cx="5693986"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2" y="3799115"/>
            <a:ext cx="5713378" cy="2957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1136122660"/>
              </p:ext>
            </p:extLst>
          </p:nvPr>
        </p:nvGraphicFramePr>
        <p:xfrm>
          <a:off x="6323012" y="1976437"/>
          <a:ext cx="914400" cy="771525"/>
        </p:xfrm>
        <a:graphic>
          <a:graphicData uri="http://schemas.openxmlformats.org/presentationml/2006/ole">
            <mc:AlternateContent xmlns:mc="http://schemas.openxmlformats.org/markup-compatibility/2006">
              <mc:Choice xmlns:v="urn:schemas-microsoft-com:vml" Requires="v">
                <p:oleObj spid="_x0000_s7196" name="Worksheet" showAsIcon="1" r:id="rId7" imgW="914400" imgH="771480" progId="Excel.Sheet.8">
                  <p:embed/>
                </p:oleObj>
              </mc:Choice>
              <mc:Fallback>
                <p:oleObj name="Worksheet" showAsIcon="1" r:id="rId7" imgW="914400" imgH="771480" progId="Excel.Sheet.8">
                  <p:embed/>
                  <p:pic>
                    <p:nvPicPr>
                      <p:cNvPr id="0" name=""/>
                      <p:cNvPicPr/>
                      <p:nvPr/>
                    </p:nvPicPr>
                    <p:blipFill>
                      <a:blip r:embed="rId8"/>
                      <a:stretch>
                        <a:fillRect/>
                      </a:stretch>
                    </p:blipFill>
                    <p:spPr>
                      <a:xfrm>
                        <a:off x="6323012" y="1976437"/>
                        <a:ext cx="914400" cy="7715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74904342"/>
              </p:ext>
            </p:extLst>
          </p:nvPr>
        </p:nvGraphicFramePr>
        <p:xfrm>
          <a:off x="7573281" y="1940718"/>
          <a:ext cx="914400" cy="842963"/>
        </p:xfrm>
        <a:graphic>
          <a:graphicData uri="http://schemas.openxmlformats.org/presentationml/2006/ole">
            <mc:AlternateContent xmlns:mc="http://schemas.openxmlformats.org/markup-compatibility/2006">
              <mc:Choice xmlns:v="urn:schemas-microsoft-com:vml" Requires="v">
                <p:oleObj spid="_x0000_s7197" name="Acrobat Document" showAsIcon="1" r:id="rId9" imgW="914400" imgH="771480" progId="AcroExch.Document.11">
                  <p:embed/>
                </p:oleObj>
              </mc:Choice>
              <mc:Fallback>
                <p:oleObj name="Acrobat Document" showAsIcon="1" r:id="rId9" imgW="914400" imgH="771480" progId="AcroExch.Document.11">
                  <p:embed/>
                  <p:pic>
                    <p:nvPicPr>
                      <p:cNvPr id="0" name=""/>
                      <p:cNvPicPr/>
                      <p:nvPr/>
                    </p:nvPicPr>
                    <p:blipFill>
                      <a:blip r:embed="rId10"/>
                      <a:stretch>
                        <a:fillRect/>
                      </a:stretch>
                    </p:blipFill>
                    <p:spPr>
                      <a:xfrm>
                        <a:off x="7573281" y="1940718"/>
                        <a:ext cx="914400" cy="84296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59738831"/>
              </p:ext>
            </p:extLst>
          </p:nvPr>
        </p:nvGraphicFramePr>
        <p:xfrm>
          <a:off x="9218612" y="1976437"/>
          <a:ext cx="914400" cy="771525"/>
        </p:xfrm>
        <a:graphic>
          <a:graphicData uri="http://schemas.openxmlformats.org/presentationml/2006/ole">
            <mc:AlternateContent xmlns:mc="http://schemas.openxmlformats.org/markup-compatibility/2006">
              <mc:Choice xmlns:v="urn:schemas-microsoft-com:vml" Requires="v">
                <p:oleObj spid="_x0000_s7198" name="Packager Shell Object" showAsIcon="1" r:id="rId11" imgW="914400" imgH="771480" progId="Package">
                  <p:embed/>
                </p:oleObj>
              </mc:Choice>
              <mc:Fallback>
                <p:oleObj name="Packager Shell Object" showAsIcon="1" r:id="rId11" imgW="914400" imgH="771480" progId="Package">
                  <p:embed/>
                  <p:pic>
                    <p:nvPicPr>
                      <p:cNvPr id="0" name=""/>
                      <p:cNvPicPr/>
                      <p:nvPr/>
                    </p:nvPicPr>
                    <p:blipFill>
                      <a:blip r:embed="rId12"/>
                      <a:stretch>
                        <a:fillRect/>
                      </a:stretch>
                    </p:blipFill>
                    <p:spPr>
                      <a:xfrm>
                        <a:off x="9218612" y="1976437"/>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80701470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questions comments concer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1612" y="1066800"/>
            <a:ext cx="5210176" cy="5196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006708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2" y="381000"/>
            <a:ext cx="10160259" cy="6181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486925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Kuiper’s Feature</a:t>
            </a:r>
            <a:endParaRPr lang="en-US" dirty="0"/>
          </a:p>
        </p:txBody>
      </p:sp>
      <p:sp>
        <p:nvSpPr>
          <p:cNvPr id="10" name="Content Placeholder 2"/>
          <p:cNvSpPr>
            <a:spLocks noGrp="1"/>
          </p:cNvSpPr>
          <p:nvPr>
            <p:ph type="body" sz="quarter" idx="10"/>
          </p:nvPr>
        </p:nvSpPr>
        <p:spPr>
          <a:xfrm>
            <a:off x="508000" y="1411288"/>
            <a:ext cx="11172825" cy="4760912"/>
          </a:xfrm>
        </p:spPr>
        <p:txBody>
          <a:bodyPr>
            <a:normAutofit lnSpcReduction="10000"/>
          </a:bodyPr>
          <a:lstStyle/>
          <a:p>
            <a:r>
              <a:rPr lang="en-US" sz="2800" dirty="0">
                <a:solidFill>
                  <a:srgbClr val="F34F0D"/>
                </a:solidFill>
                <a:latin typeface="Calibri" panose="020F0502020204030204" pitchFamily="34" charset="0"/>
              </a:rPr>
              <a:t>Kuiper</a:t>
            </a:r>
            <a:r>
              <a:rPr lang="en-US" sz="2800" dirty="0">
                <a:latin typeface="Calibri" panose="020F0502020204030204" pitchFamily="34" charset="0"/>
              </a:rPr>
              <a:t> provide solution </a:t>
            </a:r>
            <a:r>
              <a:rPr lang="en-US" sz="2800" dirty="0" smtClean="0">
                <a:latin typeface="Calibri" panose="020F0502020204030204" pitchFamily="34" charset="0"/>
              </a:rPr>
              <a:t>for a Cross </a:t>
            </a:r>
            <a:r>
              <a:rPr lang="en-US" sz="2800" dirty="0">
                <a:latin typeface="Calibri" panose="020F0502020204030204" pitchFamily="34" charset="0"/>
              </a:rPr>
              <a:t>Dock </a:t>
            </a:r>
            <a:r>
              <a:rPr lang="en-US" sz="2800" dirty="0" smtClean="0">
                <a:latin typeface="Calibri" panose="020F0502020204030204" pitchFamily="34" charset="0"/>
              </a:rPr>
              <a:t>RDC. </a:t>
            </a:r>
          </a:p>
          <a:p>
            <a:endParaRPr lang="en-US" sz="2800" dirty="0">
              <a:latin typeface="Calibri" panose="020F0502020204030204" pitchFamily="34" charset="0"/>
            </a:endParaRPr>
          </a:p>
          <a:p>
            <a:pPr marL="68580" indent="0">
              <a:buNone/>
            </a:pPr>
            <a:r>
              <a:rPr lang="en-US" sz="2800" dirty="0" smtClean="0">
                <a:latin typeface="Calibri" panose="020F0502020204030204" pitchFamily="34" charset="0"/>
              </a:rPr>
              <a:t>     Features of </a:t>
            </a:r>
            <a:r>
              <a:rPr lang="en-US" sz="2800" dirty="0" smtClean="0">
                <a:solidFill>
                  <a:srgbClr val="FF0000"/>
                </a:solidFill>
                <a:latin typeface="Calibri" panose="020F0502020204030204" pitchFamily="34" charset="0"/>
              </a:rPr>
              <a:t>Kuiper</a:t>
            </a:r>
            <a:r>
              <a:rPr lang="en-US" sz="2800" dirty="0" smtClean="0">
                <a:latin typeface="Calibri" panose="020F0502020204030204" pitchFamily="34" charset="0"/>
              </a:rPr>
              <a:t> includes:</a:t>
            </a:r>
          </a:p>
          <a:p>
            <a:endParaRPr lang="en-US" sz="2800" dirty="0" smtClean="0">
              <a:latin typeface="Calibri" panose="020F0502020204030204" pitchFamily="34" charset="0"/>
            </a:endParaRPr>
          </a:p>
          <a:p>
            <a:pPr lvl="1"/>
            <a:r>
              <a:rPr lang="en-US" sz="2400" dirty="0" smtClean="0">
                <a:latin typeface="Calibri" panose="020F0502020204030204" pitchFamily="34" charset="0"/>
              </a:rPr>
              <a:t>Store Alignment</a:t>
            </a:r>
          </a:p>
          <a:p>
            <a:pPr lvl="1"/>
            <a:r>
              <a:rPr lang="en-US" sz="2400" dirty="0" smtClean="0">
                <a:latin typeface="Calibri" panose="020F0502020204030204" pitchFamily="34" charset="0"/>
              </a:rPr>
              <a:t>Item Download</a:t>
            </a:r>
          </a:p>
          <a:p>
            <a:pPr lvl="1"/>
            <a:r>
              <a:rPr lang="en-US" sz="2400" dirty="0" smtClean="0">
                <a:latin typeface="Calibri" panose="020F0502020204030204" pitchFamily="34" charset="0"/>
              </a:rPr>
              <a:t>Purchase Order</a:t>
            </a:r>
          </a:p>
          <a:p>
            <a:pPr lvl="1"/>
            <a:r>
              <a:rPr lang="en-US" sz="2400" dirty="0" smtClean="0">
                <a:latin typeface="Calibri" panose="020F0502020204030204" pitchFamily="34" charset="0"/>
              </a:rPr>
              <a:t>Store Order</a:t>
            </a:r>
          </a:p>
          <a:p>
            <a:pPr lvl="1"/>
            <a:r>
              <a:rPr lang="en-US" sz="2400" dirty="0">
                <a:latin typeface="Calibri" panose="020F0502020204030204" pitchFamily="34" charset="0"/>
              </a:rPr>
              <a:t>Receiving</a:t>
            </a:r>
          </a:p>
          <a:p>
            <a:pPr lvl="1"/>
            <a:r>
              <a:rPr lang="en-US" sz="2400" dirty="0">
                <a:latin typeface="Calibri" panose="020F0502020204030204" pitchFamily="34" charset="0"/>
              </a:rPr>
              <a:t>Carrier Setup</a:t>
            </a:r>
          </a:p>
          <a:p>
            <a:pPr lvl="1"/>
            <a:r>
              <a:rPr lang="en-US" sz="2400" dirty="0">
                <a:latin typeface="Calibri" panose="020F0502020204030204" pitchFamily="34" charset="0"/>
              </a:rPr>
              <a:t>Shipping</a:t>
            </a:r>
          </a:p>
          <a:p>
            <a:pPr lvl="1"/>
            <a:r>
              <a:rPr lang="en-US" sz="2400" dirty="0">
                <a:latin typeface="Calibri" panose="020F0502020204030204" pitchFamily="34" charset="0"/>
              </a:rPr>
              <a:t>Report </a:t>
            </a:r>
          </a:p>
          <a:p>
            <a:pPr lvl="1"/>
            <a:endParaRPr lang="en-US" sz="2400" dirty="0" smtClean="0">
              <a:latin typeface="Calibri" panose="020F0502020204030204" pitchFamily="34" charset="0"/>
            </a:endParaRPr>
          </a:p>
        </p:txBody>
      </p:sp>
      <p:sp>
        <p:nvSpPr>
          <p:cNvPr id="11" name="Content Placeholder 2"/>
          <p:cNvSpPr txBox="1">
            <a:spLocks/>
          </p:cNvSpPr>
          <p:nvPr/>
        </p:nvSpPr>
        <p:spPr>
          <a:xfrm>
            <a:off x="5484812" y="2362200"/>
            <a:ext cx="2971800" cy="2590800"/>
          </a:xfrm>
          <a:prstGeom prst="rect">
            <a:avLst/>
          </a:prstGeom>
        </p:spPr>
        <p:txBody>
          <a:bodyPr vert="horz">
            <a:normAutofit/>
          </a:bodyPr>
          <a:lstStyle>
            <a:lvl1pPr marL="411480" indent="-342900" algn="l" rtl="0" eaLnBrk="1" latinLnBrk="0" hangingPunct="1">
              <a:spcBef>
                <a:spcPts val="700"/>
              </a:spcBef>
              <a:buSzPct val="95000"/>
              <a:buFont typeface="Wingdings"/>
              <a:buChar char=""/>
              <a:defRPr sz="3000" kern="1200">
                <a:solidFill>
                  <a:schemeClr val="tx1"/>
                </a:solidFill>
                <a:latin typeface="+mn-lt"/>
                <a:ea typeface="+mn-ea"/>
                <a:cs typeface="Arial" pitchFamily="34" charset="0"/>
              </a:defRPr>
            </a:lvl1pPr>
            <a:lvl2pPr marL="740664" indent="-285750" algn="l" rtl="0" eaLnBrk="1" latinLnBrk="0" hangingPunct="1">
              <a:spcBef>
                <a:spcPct val="20000"/>
              </a:spcBef>
              <a:buClr>
                <a:schemeClr val="accent2"/>
              </a:buClr>
              <a:buSzPct val="90000"/>
              <a:buFont typeface="Wingdings"/>
              <a:buChar char=""/>
              <a:defRPr sz="2600" kern="1200">
                <a:solidFill>
                  <a:schemeClr val="tx1"/>
                </a:solidFill>
                <a:latin typeface="+mn-lt"/>
                <a:ea typeface="+mn-ea"/>
                <a:cs typeface="Arial" pitchFamily="34" charset="0"/>
              </a:defRPr>
            </a:lvl2pPr>
            <a:lvl3pPr marL="996696" indent="-228600" algn="l" rtl="0" eaLnBrk="1" latinLnBrk="0" hangingPunct="1">
              <a:spcBef>
                <a:spcPct val="20000"/>
              </a:spcBef>
              <a:buClr>
                <a:schemeClr val="accent2"/>
              </a:buClr>
              <a:buFont typeface="Wingdings 2"/>
              <a:buChar char=""/>
              <a:defRPr sz="2400" kern="1200">
                <a:solidFill>
                  <a:schemeClr val="tx1"/>
                </a:solidFill>
                <a:latin typeface="+mn-lt"/>
                <a:ea typeface="+mn-ea"/>
                <a:cs typeface="Arial" pitchFamily="34" charset="0"/>
              </a:defRPr>
            </a:lvl3pPr>
            <a:lvl4pPr marL="1261872" indent="-228600" algn="l" rtl="0" eaLnBrk="1" latinLnBrk="0" hangingPunct="1">
              <a:spcBef>
                <a:spcPct val="20000"/>
              </a:spcBef>
              <a:buClr>
                <a:schemeClr val="accent3"/>
              </a:buClr>
              <a:buFont typeface="Wingdings 3"/>
              <a:buChar char=""/>
              <a:defRPr sz="2200" kern="1200">
                <a:solidFill>
                  <a:schemeClr val="tx1"/>
                </a:solidFill>
                <a:latin typeface="+mn-lt"/>
                <a:ea typeface="+mn-ea"/>
                <a:cs typeface="Arial" pitchFamily="34" charset="0"/>
              </a:defRPr>
            </a:lvl4pPr>
            <a:lvl5pPr marL="1481328" indent="-210312" algn="l" rtl="0" eaLnBrk="1" latinLnBrk="0" hangingPunct="1">
              <a:spcBef>
                <a:spcPct val="20000"/>
              </a:spcBef>
              <a:buClr>
                <a:schemeClr val="accent3"/>
              </a:buClr>
              <a:buFont typeface="Wingdings 2"/>
              <a:buChar char=""/>
              <a:defRPr sz="2000" kern="1200">
                <a:solidFill>
                  <a:schemeClr val="tx1"/>
                </a:solidFill>
                <a:latin typeface="+mn-lt"/>
                <a:ea typeface="+mn-ea"/>
                <a:cs typeface="Arial" pitchFamily="34" charset="0"/>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a:lstStyle>
          <a:p>
            <a:pPr lvl="1"/>
            <a:endParaRPr lang="en-US" sz="2400" dirty="0" smtClean="0">
              <a:latin typeface="Calibri" panose="020F0502020204030204" pitchFamily="34"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Kuiper’s Feature</a:t>
            </a:r>
            <a:endParaRPr lang="en-US" dirty="0"/>
          </a:p>
        </p:txBody>
      </p:sp>
      <p:sp>
        <p:nvSpPr>
          <p:cNvPr id="11" name="Content Placeholder 2"/>
          <p:cNvSpPr txBox="1">
            <a:spLocks/>
          </p:cNvSpPr>
          <p:nvPr/>
        </p:nvSpPr>
        <p:spPr>
          <a:xfrm>
            <a:off x="5484812" y="2362200"/>
            <a:ext cx="2971800" cy="2590800"/>
          </a:xfrm>
          <a:prstGeom prst="rect">
            <a:avLst/>
          </a:prstGeom>
        </p:spPr>
        <p:txBody>
          <a:bodyPr vert="horz">
            <a:normAutofit/>
          </a:bodyPr>
          <a:lstStyle>
            <a:lvl1pPr marL="411480" indent="-342900" algn="l" rtl="0" eaLnBrk="1" latinLnBrk="0" hangingPunct="1">
              <a:spcBef>
                <a:spcPts val="700"/>
              </a:spcBef>
              <a:buSzPct val="95000"/>
              <a:buFont typeface="Wingdings"/>
              <a:buChar char=""/>
              <a:defRPr sz="3000" kern="1200">
                <a:solidFill>
                  <a:schemeClr val="tx1"/>
                </a:solidFill>
                <a:latin typeface="+mn-lt"/>
                <a:ea typeface="+mn-ea"/>
                <a:cs typeface="Arial" pitchFamily="34" charset="0"/>
              </a:defRPr>
            </a:lvl1pPr>
            <a:lvl2pPr marL="740664" indent="-285750" algn="l" rtl="0" eaLnBrk="1" latinLnBrk="0" hangingPunct="1">
              <a:spcBef>
                <a:spcPct val="20000"/>
              </a:spcBef>
              <a:buClr>
                <a:schemeClr val="accent2"/>
              </a:buClr>
              <a:buSzPct val="90000"/>
              <a:buFont typeface="Wingdings"/>
              <a:buChar char=""/>
              <a:defRPr sz="2600" kern="1200">
                <a:solidFill>
                  <a:schemeClr val="tx1"/>
                </a:solidFill>
                <a:latin typeface="+mn-lt"/>
                <a:ea typeface="+mn-ea"/>
                <a:cs typeface="Arial" pitchFamily="34" charset="0"/>
              </a:defRPr>
            </a:lvl2pPr>
            <a:lvl3pPr marL="996696" indent="-228600" algn="l" rtl="0" eaLnBrk="1" latinLnBrk="0" hangingPunct="1">
              <a:spcBef>
                <a:spcPct val="20000"/>
              </a:spcBef>
              <a:buClr>
                <a:schemeClr val="accent2"/>
              </a:buClr>
              <a:buFont typeface="Wingdings 2"/>
              <a:buChar char=""/>
              <a:defRPr sz="2400" kern="1200">
                <a:solidFill>
                  <a:schemeClr val="tx1"/>
                </a:solidFill>
                <a:latin typeface="+mn-lt"/>
                <a:ea typeface="+mn-ea"/>
                <a:cs typeface="Arial" pitchFamily="34" charset="0"/>
              </a:defRPr>
            </a:lvl3pPr>
            <a:lvl4pPr marL="1261872" indent="-228600" algn="l" rtl="0" eaLnBrk="1" latinLnBrk="0" hangingPunct="1">
              <a:spcBef>
                <a:spcPct val="20000"/>
              </a:spcBef>
              <a:buClr>
                <a:schemeClr val="accent3"/>
              </a:buClr>
              <a:buFont typeface="Wingdings 3"/>
              <a:buChar char=""/>
              <a:defRPr sz="2200" kern="1200">
                <a:solidFill>
                  <a:schemeClr val="tx1"/>
                </a:solidFill>
                <a:latin typeface="+mn-lt"/>
                <a:ea typeface="+mn-ea"/>
                <a:cs typeface="Arial" pitchFamily="34" charset="0"/>
              </a:defRPr>
            </a:lvl4pPr>
            <a:lvl5pPr marL="1481328" indent="-210312" algn="l" rtl="0" eaLnBrk="1" latinLnBrk="0" hangingPunct="1">
              <a:spcBef>
                <a:spcPct val="20000"/>
              </a:spcBef>
              <a:buClr>
                <a:schemeClr val="accent3"/>
              </a:buClr>
              <a:buFont typeface="Wingdings 2"/>
              <a:buChar char=""/>
              <a:defRPr sz="2000" kern="1200">
                <a:solidFill>
                  <a:schemeClr val="tx1"/>
                </a:solidFill>
                <a:latin typeface="+mn-lt"/>
                <a:ea typeface="+mn-ea"/>
                <a:cs typeface="Arial" pitchFamily="34" charset="0"/>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a:lstStyle>
          <a:p>
            <a:pPr lvl="1"/>
            <a:endParaRPr lang="en-US" sz="2400" dirty="0" smtClean="0">
              <a:latin typeface="Calibri" panose="020F0502020204030204" pitchFamily="34" charset="0"/>
            </a:endParaRPr>
          </a:p>
        </p:txBody>
      </p:sp>
      <p:sp>
        <p:nvSpPr>
          <p:cNvPr id="6" name="Content Placeholder 2"/>
          <p:cNvSpPr>
            <a:spLocks noGrp="1"/>
          </p:cNvSpPr>
          <p:nvPr>
            <p:ph type="body" sz="quarter" idx="10"/>
          </p:nvPr>
        </p:nvSpPr>
        <p:spPr>
          <a:xfrm>
            <a:off x="507868" y="1411552"/>
            <a:ext cx="11173090" cy="4227248"/>
          </a:xfrm>
        </p:spPr>
        <p:txBody>
          <a:bodyPr>
            <a:normAutofit/>
          </a:bodyPr>
          <a:lstStyle/>
          <a:p>
            <a:pPr lvl="1"/>
            <a:r>
              <a:rPr lang="en-US" sz="2400" dirty="0">
                <a:latin typeface="Calibri" panose="020F0502020204030204" pitchFamily="34" charset="0"/>
              </a:rPr>
              <a:t>Store </a:t>
            </a:r>
            <a:r>
              <a:rPr lang="en-US" sz="2400" dirty="0" smtClean="0">
                <a:latin typeface="Calibri" panose="020F0502020204030204" pitchFamily="34" charset="0"/>
              </a:rPr>
              <a:t>Alignment</a:t>
            </a:r>
          </a:p>
          <a:p>
            <a:pPr lvl="2"/>
            <a:r>
              <a:rPr lang="en-US" sz="2200" dirty="0" smtClean="0">
                <a:latin typeface="Calibri" panose="020F0502020204030204" pitchFamily="34" charset="0"/>
              </a:rPr>
              <a:t>The feed will send the list of stores that are aligned to the RDC.</a:t>
            </a:r>
          </a:p>
          <a:p>
            <a:pPr marL="768096" lvl="2" indent="0">
              <a:buNone/>
            </a:pPr>
            <a:r>
              <a:rPr lang="en-US" sz="2200" dirty="0" smtClean="0">
                <a:latin typeface="Calibri" panose="020F0502020204030204" pitchFamily="34" charset="0"/>
              </a:rPr>
              <a:t> </a:t>
            </a:r>
          </a:p>
          <a:p>
            <a:pPr lvl="1"/>
            <a:r>
              <a:rPr lang="en-US" sz="2400" dirty="0" smtClean="0">
                <a:latin typeface="Calibri" panose="020F0502020204030204" pitchFamily="34" charset="0"/>
              </a:rPr>
              <a:t>Item Download</a:t>
            </a:r>
          </a:p>
          <a:p>
            <a:pPr lvl="2"/>
            <a:r>
              <a:rPr lang="en-US" sz="2200" dirty="0" smtClean="0">
                <a:latin typeface="Calibri" panose="020F0502020204030204" pitchFamily="34" charset="0"/>
              </a:rPr>
              <a:t>The </a:t>
            </a:r>
            <a:r>
              <a:rPr lang="en-US" sz="2200" dirty="0">
                <a:latin typeface="Calibri" panose="020F0502020204030204" pitchFamily="34" charset="0"/>
              </a:rPr>
              <a:t>feed will </a:t>
            </a:r>
            <a:r>
              <a:rPr lang="en-US" sz="2200" dirty="0" smtClean="0">
                <a:latin typeface="Calibri" panose="020F0502020204030204" pitchFamily="34" charset="0"/>
              </a:rPr>
              <a:t>send </a:t>
            </a:r>
            <a:r>
              <a:rPr lang="en-US" sz="2200" dirty="0">
                <a:latin typeface="Calibri" panose="020F0502020204030204" pitchFamily="34" charset="0"/>
              </a:rPr>
              <a:t>the </a:t>
            </a:r>
            <a:r>
              <a:rPr lang="en-US" sz="2200" dirty="0" smtClean="0">
                <a:latin typeface="Calibri" panose="020F0502020204030204" pitchFamily="34" charset="0"/>
              </a:rPr>
              <a:t>item details </a:t>
            </a:r>
            <a:r>
              <a:rPr lang="en-US" sz="2200" dirty="0">
                <a:latin typeface="Calibri" panose="020F0502020204030204" pitchFamily="34" charset="0"/>
              </a:rPr>
              <a:t>that are aligned to the RDC. </a:t>
            </a:r>
            <a:endParaRPr lang="en-US" sz="2200" dirty="0" smtClean="0">
              <a:latin typeface="Calibri" panose="020F0502020204030204" pitchFamily="34" charset="0"/>
            </a:endParaRPr>
          </a:p>
          <a:p>
            <a:pPr lvl="2"/>
            <a:endParaRPr lang="en-US" sz="2400" dirty="0">
              <a:latin typeface="Calibri" panose="020F0502020204030204" pitchFamily="34" charset="0"/>
            </a:endParaRPr>
          </a:p>
          <a:p>
            <a:pPr lvl="1"/>
            <a:r>
              <a:rPr lang="en-US" sz="2400" dirty="0">
                <a:latin typeface="Calibri" panose="020F0502020204030204" pitchFamily="34" charset="0"/>
              </a:rPr>
              <a:t>Purchase </a:t>
            </a:r>
            <a:r>
              <a:rPr lang="en-US" sz="2400" dirty="0" smtClean="0">
                <a:latin typeface="Calibri" panose="020F0502020204030204" pitchFamily="34" charset="0"/>
              </a:rPr>
              <a:t>Order / Store </a:t>
            </a:r>
            <a:r>
              <a:rPr lang="en-US" sz="2400" dirty="0">
                <a:latin typeface="Calibri" panose="020F0502020204030204" pitchFamily="34" charset="0"/>
              </a:rPr>
              <a:t>Order</a:t>
            </a:r>
          </a:p>
          <a:p>
            <a:pPr lvl="2"/>
            <a:r>
              <a:rPr lang="en-US" sz="2200" dirty="0">
                <a:latin typeface="Calibri" panose="020F0502020204030204" pitchFamily="34" charset="0"/>
              </a:rPr>
              <a:t>Only those Orders that are aligned to Stores/RDC  with the RDC will processed.</a:t>
            </a:r>
          </a:p>
          <a:p>
            <a:pPr lvl="2"/>
            <a:r>
              <a:rPr lang="en-US" sz="2200" dirty="0">
                <a:latin typeface="Calibri" panose="020F0502020204030204" pitchFamily="34" charset="0"/>
              </a:rPr>
              <a:t>Item should be align with the RDC. Un-aligned Item wont be processed in the RDC</a:t>
            </a:r>
            <a:r>
              <a:rPr lang="en-US" sz="2200" dirty="0" smtClean="0">
                <a:latin typeface="Calibri" panose="020F0502020204030204" pitchFamily="34" charset="0"/>
              </a:rPr>
              <a:t>.</a:t>
            </a:r>
          </a:p>
          <a:p>
            <a:pPr lvl="2"/>
            <a:r>
              <a:rPr lang="en-US" sz="2200" dirty="0" smtClean="0">
                <a:latin typeface="Calibri" panose="020F0502020204030204" pitchFamily="34" charset="0"/>
              </a:rPr>
              <a:t>Before allocating Store Orders, the current inventory will be validated.</a:t>
            </a:r>
            <a:endParaRPr lang="en-US" sz="2200" dirty="0">
              <a:latin typeface="Calibri" panose="020F0502020204030204" pitchFamily="34" charset="0"/>
            </a:endParaRPr>
          </a:p>
          <a:p>
            <a:pPr lvl="2"/>
            <a:endParaRPr lang="en-US" dirty="0"/>
          </a:p>
        </p:txBody>
      </p:sp>
    </p:spTree>
    <p:extLst>
      <p:ext uri="{BB962C8B-B14F-4D97-AF65-F5344CB8AC3E}">
        <p14:creationId xmlns:p14="http://schemas.microsoft.com/office/powerpoint/2010/main" val="42573749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Kuiper’s Feature</a:t>
            </a:r>
            <a:endParaRPr lang="en-US" dirty="0"/>
          </a:p>
        </p:txBody>
      </p:sp>
      <p:sp>
        <p:nvSpPr>
          <p:cNvPr id="10" name="Content Placeholder 2"/>
          <p:cNvSpPr>
            <a:spLocks noGrp="1"/>
          </p:cNvSpPr>
          <p:nvPr>
            <p:ph type="body" sz="quarter" idx="10"/>
          </p:nvPr>
        </p:nvSpPr>
        <p:spPr>
          <a:xfrm>
            <a:off x="508000" y="1411288"/>
            <a:ext cx="11172825" cy="4760912"/>
          </a:xfrm>
        </p:spPr>
        <p:txBody>
          <a:bodyPr>
            <a:normAutofit fontScale="92500"/>
          </a:bodyPr>
          <a:lstStyle/>
          <a:p>
            <a:pPr lvl="1"/>
            <a:r>
              <a:rPr lang="en-US" sz="2800" dirty="0" smtClean="0">
                <a:solidFill>
                  <a:srgbClr val="F34F0D"/>
                </a:solidFill>
                <a:latin typeface="Calibri" panose="020F0502020204030204" pitchFamily="34" charset="0"/>
              </a:rPr>
              <a:t> </a:t>
            </a:r>
            <a:r>
              <a:rPr lang="en-US" sz="2400" dirty="0">
                <a:latin typeface="Calibri" panose="020F0502020204030204" pitchFamily="34" charset="0"/>
              </a:rPr>
              <a:t>Receiving</a:t>
            </a:r>
          </a:p>
          <a:p>
            <a:pPr lvl="2"/>
            <a:r>
              <a:rPr lang="en-US" sz="2200" dirty="0">
                <a:latin typeface="Calibri" panose="020F0502020204030204" pitchFamily="34" charset="0"/>
              </a:rPr>
              <a:t>This operation allows user to perform receiving.</a:t>
            </a:r>
          </a:p>
          <a:p>
            <a:pPr lvl="2"/>
            <a:r>
              <a:rPr lang="en-US" sz="2200" dirty="0">
                <a:latin typeface="Calibri" panose="020F0502020204030204" pitchFamily="34" charset="0"/>
              </a:rPr>
              <a:t>This receiving functionality </a:t>
            </a:r>
            <a:r>
              <a:rPr lang="en-US" sz="2000" dirty="0">
                <a:latin typeface="Calibri" panose="020F0502020204030204" pitchFamily="34" charset="0"/>
              </a:rPr>
              <a:t>Create Delivery, Open Trailer, Cancel Trailer, Receive.</a:t>
            </a:r>
          </a:p>
          <a:p>
            <a:pPr marL="768096" lvl="2" indent="0">
              <a:buNone/>
            </a:pPr>
            <a:endParaRPr lang="en-US" sz="2000" dirty="0">
              <a:latin typeface="Calibri" panose="020F0502020204030204" pitchFamily="34" charset="0"/>
            </a:endParaRPr>
          </a:p>
          <a:p>
            <a:pPr lvl="1"/>
            <a:r>
              <a:rPr lang="en-US" sz="2400" dirty="0">
                <a:latin typeface="Calibri" panose="020F0502020204030204" pitchFamily="34" charset="0"/>
              </a:rPr>
              <a:t>Carrier Setup</a:t>
            </a:r>
          </a:p>
          <a:p>
            <a:pPr lvl="2"/>
            <a:r>
              <a:rPr lang="en-US" sz="2200" dirty="0">
                <a:latin typeface="Calibri" panose="020F0502020204030204" pitchFamily="34" charset="0"/>
              </a:rPr>
              <a:t>The operation allows user to create a Carrier.</a:t>
            </a:r>
          </a:p>
          <a:p>
            <a:pPr lvl="2"/>
            <a:r>
              <a:rPr lang="en-US" sz="2200" dirty="0">
                <a:latin typeface="Calibri" panose="020F0502020204030204" pitchFamily="34" charset="0"/>
              </a:rPr>
              <a:t>This allows the user to update or delete a carrier.</a:t>
            </a:r>
          </a:p>
          <a:p>
            <a:pPr lvl="2"/>
            <a:r>
              <a:rPr lang="en-US" sz="2200" dirty="0">
                <a:latin typeface="Calibri" panose="020F0502020204030204" pitchFamily="34" charset="0"/>
              </a:rPr>
              <a:t>The carrier that is already in use cant be deleted.</a:t>
            </a:r>
          </a:p>
          <a:p>
            <a:pPr lvl="2"/>
            <a:endParaRPr lang="en-US" sz="2200" dirty="0">
              <a:latin typeface="Calibri" panose="020F0502020204030204" pitchFamily="34" charset="0"/>
            </a:endParaRPr>
          </a:p>
          <a:p>
            <a:pPr lvl="1"/>
            <a:r>
              <a:rPr lang="en-US" sz="2400" dirty="0">
                <a:latin typeface="Calibri" panose="020F0502020204030204" pitchFamily="34" charset="0"/>
              </a:rPr>
              <a:t>Shipping</a:t>
            </a:r>
          </a:p>
          <a:p>
            <a:pPr lvl="2"/>
            <a:r>
              <a:rPr lang="en-US" sz="2200" dirty="0" smtClean="0">
                <a:latin typeface="Calibri" panose="020F0502020204030204" pitchFamily="34" charset="0"/>
              </a:rPr>
              <a:t>This </a:t>
            </a:r>
            <a:r>
              <a:rPr lang="en-US" sz="2200" dirty="0">
                <a:latin typeface="Calibri" panose="020F0502020204030204" pitchFamily="34" charset="0"/>
              </a:rPr>
              <a:t>operation allows user to perform shipping.</a:t>
            </a:r>
          </a:p>
          <a:p>
            <a:pPr lvl="2"/>
            <a:r>
              <a:rPr lang="en-US" sz="2200" dirty="0">
                <a:latin typeface="Calibri" panose="020F0502020204030204" pitchFamily="34" charset="0"/>
              </a:rPr>
              <a:t>This shipping functionality includes Create Delivery, Open Trailer, Cancel Trailer, Load </a:t>
            </a:r>
            <a:r>
              <a:rPr lang="en-US" sz="2000" dirty="0" smtClean="0">
                <a:latin typeface="Calibri" panose="020F0502020204030204" pitchFamily="34" charset="0"/>
              </a:rPr>
              <a:t>Shipment.</a:t>
            </a:r>
            <a:endParaRPr lang="en-US" sz="2000" dirty="0">
              <a:latin typeface="Calibri" panose="020F0502020204030204" pitchFamily="34" charset="0"/>
            </a:endParaRPr>
          </a:p>
          <a:p>
            <a:pPr lvl="2">
              <a:lnSpc>
                <a:spcPct val="100000"/>
              </a:lnSpc>
            </a:pPr>
            <a:r>
              <a:rPr lang="en-US" sz="2200" dirty="0" smtClean="0">
                <a:latin typeface="Calibri" panose="020F0502020204030204" pitchFamily="34" charset="0"/>
              </a:rPr>
              <a:t>The </a:t>
            </a:r>
            <a:r>
              <a:rPr lang="en-US" sz="2200" dirty="0">
                <a:latin typeface="Calibri" panose="020F0502020204030204" pitchFamily="34" charset="0"/>
              </a:rPr>
              <a:t>shipping operation supports 100% cross dock receiving and split carton shipping.</a:t>
            </a:r>
          </a:p>
          <a:p>
            <a:pPr lvl="2">
              <a:lnSpc>
                <a:spcPct val="100000"/>
              </a:lnSpc>
            </a:pPr>
            <a:endParaRPr lang="en-US" sz="2200" dirty="0">
              <a:latin typeface="Calibri" panose="020F0502020204030204" pitchFamily="34" charset="0"/>
            </a:endParaRPr>
          </a:p>
          <a:p>
            <a:pPr lvl="1"/>
            <a:endParaRPr lang="en-US" sz="2400" dirty="0" smtClean="0">
              <a:latin typeface="Calibri" panose="020F0502020204030204" pitchFamily="34" charset="0"/>
            </a:endParaRPr>
          </a:p>
        </p:txBody>
      </p:sp>
      <p:sp>
        <p:nvSpPr>
          <p:cNvPr id="11" name="Content Placeholder 2"/>
          <p:cNvSpPr txBox="1">
            <a:spLocks/>
          </p:cNvSpPr>
          <p:nvPr/>
        </p:nvSpPr>
        <p:spPr>
          <a:xfrm>
            <a:off x="5484812" y="2362200"/>
            <a:ext cx="2971800" cy="2590800"/>
          </a:xfrm>
          <a:prstGeom prst="rect">
            <a:avLst/>
          </a:prstGeom>
        </p:spPr>
        <p:txBody>
          <a:bodyPr vert="horz">
            <a:normAutofit/>
          </a:bodyPr>
          <a:lstStyle>
            <a:lvl1pPr marL="411480" indent="-342900" algn="l" rtl="0" eaLnBrk="1" latinLnBrk="0" hangingPunct="1">
              <a:spcBef>
                <a:spcPts val="700"/>
              </a:spcBef>
              <a:buSzPct val="95000"/>
              <a:buFont typeface="Wingdings"/>
              <a:buChar char=""/>
              <a:defRPr sz="3000" kern="1200">
                <a:solidFill>
                  <a:schemeClr val="tx1"/>
                </a:solidFill>
                <a:latin typeface="+mn-lt"/>
                <a:ea typeface="+mn-ea"/>
                <a:cs typeface="Arial" pitchFamily="34" charset="0"/>
              </a:defRPr>
            </a:lvl1pPr>
            <a:lvl2pPr marL="740664" indent="-285750" algn="l" rtl="0" eaLnBrk="1" latinLnBrk="0" hangingPunct="1">
              <a:spcBef>
                <a:spcPct val="20000"/>
              </a:spcBef>
              <a:buClr>
                <a:schemeClr val="accent2"/>
              </a:buClr>
              <a:buSzPct val="90000"/>
              <a:buFont typeface="Wingdings"/>
              <a:buChar char=""/>
              <a:defRPr sz="2600" kern="1200">
                <a:solidFill>
                  <a:schemeClr val="tx1"/>
                </a:solidFill>
                <a:latin typeface="+mn-lt"/>
                <a:ea typeface="+mn-ea"/>
                <a:cs typeface="Arial" pitchFamily="34" charset="0"/>
              </a:defRPr>
            </a:lvl2pPr>
            <a:lvl3pPr marL="996696" indent="-228600" algn="l" rtl="0" eaLnBrk="1" latinLnBrk="0" hangingPunct="1">
              <a:spcBef>
                <a:spcPct val="20000"/>
              </a:spcBef>
              <a:buClr>
                <a:schemeClr val="accent2"/>
              </a:buClr>
              <a:buFont typeface="Wingdings 2"/>
              <a:buChar char=""/>
              <a:defRPr sz="2400" kern="1200">
                <a:solidFill>
                  <a:schemeClr val="tx1"/>
                </a:solidFill>
                <a:latin typeface="+mn-lt"/>
                <a:ea typeface="+mn-ea"/>
                <a:cs typeface="Arial" pitchFamily="34" charset="0"/>
              </a:defRPr>
            </a:lvl3pPr>
            <a:lvl4pPr marL="1261872" indent="-228600" algn="l" rtl="0" eaLnBrk="1" latinLnBrk="0" hangingPunct="1">
              <a:spcBef>
                <a:spcPct val="20000"/>
              </a:spcBef>
              <a:buClr>
                <a:schemeClr val="accent3"/>
              </a:buClr>
              <a:buFont typeface="Wingdings 3"/>
              <a:buChar char=""/>
              <a:defRPr sz="2200" kern="1200">
                <a:solidFill>
                  <a:schemeClr val="tx1"/>
                </a:solidFill>
                <a:latin typeface="+mn-lt"/>
                <a:ea typeface="+mn-ea"/>
                <a:cs typeface="Arial" pitchFamily="34" charset="0"/>
              </a:defRPr>
            </a:lvl4pPr>
            <a:lvl5pPr marL="1481328" indent="-210312" algn="l" rtl="0" eaLnBrk="1" latinLnBrk="0" hangingPunct="1">
              <a:spcBef>
                <a:spcPct val="20000"/>
              </a:spcBef>
              <a:buClr>
                <a:schemeClr val="accent3"/>
              </a:buClr>
              <a:buFont typeface="Wingdings 2"/>
              <a:buChar char=""/>
              <a:defRPr sz="2000" kern="1200">
                <a:solidFill>
                  <a:schemeClr val="tx1"/>
                </a:solidFill>
                <a:latin typeface="+mn-lt"/>
                <a:ea typeface="+mn-ea"/>
                <a:cs typeface="Arial" pitchFamily="34" charset="0"/>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a:lstStyle>
          <a:p>
            <a:pPr lvl="1"/>
            <a:endParaRPr lang="en-US" sz="2400" dirty="0" smtClean="0">
              <a:latin typeface="Calibri" panose="020F0502020204030204" pitchFamily="34" charset="0"/>
            </a:endParaRPr>
          </a:p>
        </p:txBody>
      </p:sp>
    </p:spTree>
    <p:extLst>
      <p:ext uri="{BB962C8B-B14F-4D97-AF65-F5344CB8AC3E}">
        <p14:creationId xmlns:p14="http://schemas.microsoft.com/office/powerpoint/2010/main" val="4257374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Kuiper’s Feature</a:t>
            </a:r>
            <a:endParaRPr lang="en-US" dirty="0"/>
          </a:p>
        </p:txBody>
      </p:sp>
      <p:sp>
        <p:nvSpPr>
          <p:cNvPr id="10" name="Content Placeholder 2"/>
          <p:cNvSpPr>
            <a:spLocks noGrp="1"/>
          </p:cNvSpPr>
          <p:nvPr>
            <p:ph type="body" sz="quarter" idx="10"/>
          </p:nvPr>
        </p:nvSpPr>
        <p:spPr>
          <a:xfrm>
            <a:off x="508000" y="1411288"/>
            <a:ext cx="11172825" cy="5218112"/>
          </a:xfrm>
        </p:spPr>
        <p:txBody>
          <a:bodyPr>
            <a:normAutofit/>
          </a:bodyPr>
          <a:lstStyle/>
          <a:p>
            <a:r>
              <a:rPr lang="en-US" sz="2200" dirty="0">
                <a:latin typeface="Calibri" panose="020F0502020204030204" pitchFamily="34" charset="0"/>
              </a:rPr>
              <a:t>Reports</a:t>
            </a:r>
          </a:p>
          <a:p>
            <a:pPr lvl="2"/>
            <a:r>
              <a:rPr lang="en-US" sz="2000" dirty="0">
                <a:latin typeface="Calibri" panose="020F0502020204030204" pitchFamily="34" charset="0"/>
              </a:rPr>
              <a:t>User can obtain reports in three formats</a:t>
            </a:r>
          </a:p>
          <a:p>
            <a:pPr lvl="3"/>
            <a:r>
              <a:rPr lang="en-US" sz="2000" dirty="0">
                <a:latin typeface="Calibri" panose="020F0502020204030204" pitchFamily="34" charset="0"/>
              </a:rPr>
              <a:t>HTML</a:t>
            </a:r>
          </a:p>
          <a:p>
            <a:pPr lvl="3"/>
            <a:r>
              <a:rPr lang="en-US" sz="2000" dirty="0">
                <a:latin typeface="Calibri" panose="020F0502020204030204" pitchFamily="34" charset="0"/>
              </a:rPr>
              <a:t>PDF</a:t>
            </a:r>
          </a:p>
          <a:p>
            <a:pPr lvl="3"/>
            <a:r>
              <a:rPr lang="en-US" sz="2000" dirty="0">
                <a:latin typeface="Calibri" panose="020F0502020204030204" pitchFamily="34" charset="0"/>
              </a:rPr>
              <a:t>Excel</a:t>
            </a:r>
          </a:p>
          <a:p>
            <a:pPr lvl="3"/>
            <a:endParaRPr lang="en-US" sz="2000" dirty="0">
              <a:latin typeface="Calibri" panose="020F0502020204030204" pitchFamily="34" charset="0"/>
            </a:endParaRPr>
          </a:p>
          <a:p>
            <a:pPr lvl="2"/>
            <a:r>
              <a:rPr lang="en-US" sz="2000" dirty="0">
                <a:latin typeface="Calibri" panose="020F0502020204030204" pitchFamily="34" charset="0"/>
              </a:rPr>
              <a:t>User has privilege to filter  data based on Po #/Store Order # / Item #/ status/ date etc…</a:t>
            </a:r>
            <a:br>
              <a:rPr lang="en-US" sz="2000" dirty="0">
                <a:latin typeface="Calibri" panose="020F0502020204030204" pitchFamily="34" charset="0"/>
              </a:rPr>
            </a:br>
            <a:endParaRPr lang="en-US" sz="2000" dirty="0">
              <a:latin typeface="Calibri" panose="020F0502020204030204" pitchFamily="34" charset="0"/>
            </a:endParaRPr>
          </a:p>
          <a:p>
            <a:pPr lvl="2"/>
            <a:r>
              <a:rPr lang="en-US" sz="2000" dirty="0">
                <a:latin typeface="Calibri" panose="020F0502020204030204" pitchFamily="34" charset="0"/>
              </a:rPr>
              <a:t>Type of reports </a:t>
            </a:r>
          </a:p>
          <a:p>
            <a:pPr lvl="3"/>
            <a:r>
              <a:rPr lang="en-US" sz="2000" dirty="0">
                <a:latin typeface="Calibri" panose="020F0502020204030204" pitchFamily="34" charset="0"/>
              </a:rPr>
              <a:t>Item Report</a:t>
            </a:r>
          </a:p>
          <a:p>
            <a:pPr lvl="3"/>
            <a:r>
              <a:rPr lang="en-US" sz="2000" dirty="0">
                <a:latin typeface="Calibri" panose="020F0502020204030204" pitchFamily="34" charset="0"/>
              </a:rPr>
              <a:t>Purchase Order Report</a:t>
            </a:r>
          </a:p>
          <a:p>
            <a:pPr lvl="3"/>
            <a:r>
              <a:rPr lang="en-US" sz="2000" dirty="0">
                <a:latin typeface="Calibri" panose="020F0502020204030204" pitchFamily="34" charset="0"/>
              </a:rPr>
              <a:t>Store Order Report</a:t>
            </a:r>
          </a:p>
          <a:p>
            <a:pPr lvl="3"/>
            <a:r>
              <a:rPr lang="en-US" sz="2000" dirty="0">
                <a:latin typeface="Calibri" panose="020F0502020204030204" pitchFamily="34" charset="0"/>
              </a:rPr>
              <a:t>Inventory Report</a:t>
            </a:r>
          </a:p>
          <a:p>
            <a:pPr lvl="3"/>
            <a:r>
              <a:rPr lang="en-US" sz="2000" dirty="0">
                <a:latin typeface="Calibri" panose="020F0502020204030204" pitchFamily="34" charset="0"/>
              </a:rPr>
              <a:t>Bill of lading</a:t>
            </a:r>
          </a:p>
          <a:p>
            <a:pPr lvl="3"/>
            <a:r>
              <a:rPr lang="en-US" sz="2000" dirty="0">
                <a:latin typeface="Calibri" panose="020F0502020204030204" pitchFamily="34" charset="0"/>
              </a:rPr>
              <a:t>Store Order Exception</a:t>
            </a:r>
          </a:p>
          <a:p>
            <a:pPr marL="365760" lvl="1" indent="0">
              <a:buNone/>
            </a:pPr>
            <a:endParaRPr lang="en-US" sz="2400" dirty="0" smtClean="0">
              <a:latin typeface="Calibri" panose="020F0502020204030204" pitchFamily="34" charset="0"/>
            </a:endParaRPr>
          </a:p>
        </p:txBody>
      </p:sp>
      <p:sp>
        <p:nvSpPr>
          <p:cNvPr id="11" name="Content Placeholder 2"/>
          <p:cNvSpPr txBox="1">
            <a:spLocks/>
          </p:cNvSpPr>
          <p:nvPr/>
        </p:nvSpPr>
        <p:spPr>
          <a:xfrm>
            <a:off x="5484812" y="2362200"/>
            <a:ext cx="2971800" cy="2590800"/>
          </a:xfrm>
          <a:prstGeom prst="rect">
            <a:avLst/>
          </a:prstGeom>
        </p:spPr>
        <p:txBody>
          <a:bodyPr vert="horz">
            <a:normAutofit/>
          </a:bodyPr>
          <a:lstStyle>
            <a:lvl1pPr marL="411480" indent="-342900" algn="l" rtl="0" eaLnBrk="1" latinLnBrk="0" hangingPunct="1">
              <a:spcBef>
                <a:spcPts val="700"/>
              </a:spcBef>
              <a:buSzPct val="95000"/>
              <a:buFont typeface="Wingdings"/>
              <a:buChar char=""/>
              <a:defRPr sz="3000" kern="1200">
                <a:solidFill>
                  <a:schemeClr val="tx1"/>
                </a:solidFill>
                <a:latin typeface="+mn-lt"/>
                <a:ea typeface="+mn-ea"/>
                <a:cs typeface="Arial" pitchFamily="34" charset="0"/>
              </a:defRPr>
            </a:lvl1pPr>
            <a:lvl2pPr marL="740664" indent="-285750" algn="l" rtl="0" eaLnBrk="1" latinLnBrk="0" hangingPunct="1">
              <a:spcBef>
                <a:spcPct val="20000"/>
              </a:spcBef>
              <a:buClr>
                <a:schemeClr val="accent2"/>
              </a:buClr>
              <a:buSzPct val="90000"/>
              <a:buFont typeface="Wingdings"/>
              <a:buChar char=""/>
              <a:defRPr sz="2600" kern="1200">
                <a:solidFill>
                  <a:schemeClr val="tx1"/>
                </a:solidFill>
                <a:latin typeface="+mn-lt"/>
                <a:ea typeface="+mn-ea"/>
                <a:cs typeface="Arial" pitchFamily="34" charset="0"/>
              </a:defRPr>
            </a:lvl2pPr>
            <a:lvl3pPr marL="996696" indent="-228600" algn="l" rtl="0" eaLnBrk="1" latinLnBrk="0" hangingPunct="1">
              <a:spcBef>
                <a:spcPct val="20000"/>
              </a:spcBef>
              <a:buClr>
                <a:schemeClr val="accent2"/>
              </a:buClr>
              <a:buFont typeface="Wingdings 2"/>
              <a:buChar char=""/>
              <a:defRPr sz="2400" kern="1200">
                <a:solidFill>
                  <a:schemeClr val="tx1"/>
                </a:solidFill>
                <a:latin typeface="+mn-lt"/>
                <a:ea typeface="+mn-ea"/>
                <a:cs typeface="Arial" pitchFamily="34" charset="0"/>
              </a:defRPr>
            </a:lvl3pPr>
            <a:lvl4pPr marL="1261872" indent="-228600" algn="l" rtl="0" eaLnBrk="1" latinLnBrk="0" hangingPunct="1">
              <a:spcBef>
                <a:spcPct val="20000"/>
              </a:spcBef>
              <a:buClr>
                <a:schemeClr val="accent3"/>
              </a:buClr>
              <a:buFont typeface="Wingdings 3"/>
              <a:buChar char=""/>
              <a:defRPr sz="2200" kern="1200">
                <a:solidFill>
                  <a:schemeClr val="tx1"/>
                </a:solidFill>
                <a:latin typeface="+mn-lt"/>
                <a:ea typeface="+mn-ea"/>
                <a:cs typeface="Arial" pitchFamily="34" charset="0"/>
              </a:defRPr>
            </a:lvl4pPr>
            <a:lvl5pPr marL="1481328" indent="-210312" algn="l" rtl="0" eaLnBrk="1" latinLnBrk="0" hangingPunct="1">
              <a:spcBef>
                <a:spcPct val="20000"/>
              </a:spcBef>
              <a:buClr>
                <a:schemeClr val="accent3"/>
              </a:buClr>
              <a:buFont typeface="Wingdings 2"/>
              <a:buChar char=""/>
              <a:defRPr sz="2000" kern="1200">
                <a:solidFill>
                  <a:schemeClr val="tx1"/>
                </a:solidFill>
                <a:latin typeface="+mn-lt"/>
                <a:ea typeface="+mn-ea"/>
                <a:cs typeface="Arial" pitchFamily="34" charset="0"/>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a:lstStyle>
          <a:p>
            <a:pPr lvl="1"/>
            <a:endParaRPr lang="en-US" sz="2400" dirty="0" smtClean="0">
              <a:latin typeface="Calibri" panose="020F0502020204030204" pitchFamily="34" charset="0"/>
            </a:endParaRPr>
          </a:p>
        </p:txBody>
      </p:sp>
    </p:spTree>
    <p:extLst>
      <p:ext uri="{BB962C8B-B14F-4D97-AF65-F5344CB8AC3E}">
        <p14:creationId xmlns:p14="http://schemas.microsoft.com/office/powerpoint/2010/main" val="4456184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Stack</a:t>
            </a:r>
            <a:endParaRPr lang="en-US" dirty="0"/>
          </a:p>
        </p:txBody>
      </p:sp>
      <p:sp>
        <p:nvSpPr>
          <p:cNvPr id="11" name="Content Placeholder 2"/>
          <p:cNvSpPr txBox="1">
            <a:spLocks/>
          </p:cNvSpPr>
          <p:nvPr/>
        </p:nvSpPr>
        <p:spPr>
          <a:xfrm>
            <a:off x="5484812" y="2362200"/>
            <a:ext cx="2971800" cy="2590800"/>
          </a:xfrm>
          <a:prstGeom prst="rect">
            <a:avLst/>
          </a:prstGeom>
        </p:spPr>
        <p:txBody>
          <a:bodyPr vert="horz">
            <a:normAutofit/>
          </a:bodyPr>
          <a:lstStyle>
            <a:lvl1pPr marL="411480" indent="-342900" algn="l" rtl="0" eaLnBrk="1" latinLnBrk="0" hangingPunct="1">
              <a:spcBef>
                <a:spcPts val="700"/>
              </a:spcBef>
              <a:buSzPct val="95000"/>
              <a:buFont typeface="Wingdings"/>
              <a:buChar char=""/>
              <a:defRPr sz="3000" kern="1200">
                <a:solidFill>
                  <a:schemeClr val="tx1"/>
                </a:solidFill>
                <a:latin typeface="+mn-lt"/>
                <a:ea typeface="+mn-ea"/>
                <a:cs typeface="Arial" pitchFamily="34" charset="0"/>
              </a:defRPr>
            </a:lvl1pPr>
            <a:lvl2pPr marL="740664" indent="-285750" algn="l" rtl="0" eaLnBrk="1" latinLnBrk="0" hangingPunct="1">
              <a:spcBef>
                <a:spcPct val="20000"/>
              </a:spcBef>
              <a:buClr>
                <a:schemeClr val="accent2"/>
              </a:buClr>
              <a:buSzPct val="90000"/>
              <a:buFont typeface="Wingdings"/>
              <a:buChar char=""/>
              <a:defRPr sz="2600" kern="1200">
                <a:solidFill>
                  <a:schemeClr val="tx1"/>
                </a:solidFill>
                <a:latin typeface="+mn-lt"/>
                <a:ea typeface="+mn-ea"/>
                <a:cs typeface="Arial" pitchFamily="34" charset="0"/>
              </a:defRPr>
            </a:lvl2pPr>
            <a:lvl3pPr marL="996696" indent="-228600" algn="l" rtl="0" eaLnBrk="1" latinLnBrk="0" hangingPunct="1">
              <a:spcBef>
                <a:spcPct val="20000"/>
              </a:spcBef>
              <a:buClr>
                <a:schemeClr val="accent2"/>
              </a:buClr>
              <a:buFont typeface="Wingdings 2"/>
              <a:buChar char=""/>
              <a:defRPr sz="2400" kern="1200">
                <a:solidFill>
                  <a:schemeClr val="tx1"/>
                </a:solidFill>
                <a:latin typeface="+mn-lt"/>
                <a:ea typeface="+mn-ea"/>
                <a:cs typeface="Arial" pitchFamily="34" charset="0"/>
              </a:defRPr>
            </a:lvl3pPr>
            <a:lvl4pPr marL="1261872" indent="-228600" algn="l" rtl="0" eaLnBrk="1" latinLnBrk="0" hangingPunct="1">
              <a:spcBef>
                <a:spcPct val="20000"/>
              </a:spcBef>
              <a:buClr>
                <a:schemeClr val="accent3"/>
              </a:buClr>
              <a:buFont typeface="Wingdings 3"/>
              <a:buChar char=""/>
              <a:defRPr sz="2200" kern="1200">
                <a:solidFill>
                  <a:schemeClr val="tx1"/>
                </a:solidFill>
                <a:latin typeface="+mn-lt"/>
                <a:ea typeface="+mn-ea"/>
                <a:cs typeface="Arial" pitchFamily="34" charset="0"/>
              </a:defRPr>
            </a:lvl4pPr>
            <a:lvl5pPr marL="1481328" indent="-210312" algn="l" rtl="0" eaLnBrk="1" latinLnBrk="0" hangingPunct="1">
              <a:spcBef>
                <a:spcPct val="20000"/>
              </a:spcBef>
              <a:buClr>
                <a:schemeClr val="accent3"/>
              </a:buClr>
              <a:buFont typeface="Wingdings 2"/>
              <a:buChar char=""/>
              <a:defRPr sz="2000" kern="1200">
                <a:solidFill>
                  <a:schemeClr val="tx1"/>
                </a:solidFill>
                <a:latin typeface="+mn-lt"/>
                <a:ea typeface="+mn-ea"/>
                <a:cs typeface="Arial" pitchFamily="34" charset="0"/>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a:lstStyle>
          <a:p>
            <a:pPr lvl="1"/>
            <a:endParaRPr lang="en-US" sz="2400" dirty="0" smtClean="0">
              <a:latin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109259258"/>
              </p:ext>
            </p:extLst>
          </p:nvPr>
        </p:nvGraphicFramePr>
        <p:xfrm>
          <a:off x="760412" y="1828800"/>
          <a:ext cx="8125884" cy="3337560"/>
        </p:xfrm>
        <a:graphic>
          <a:graphicData uri="http://schemas.openxmlformats.org/drawingml/2006/table">
            <a:tbl>
              <a:tblPr firstRow="1" bandRow="1">
                <a:tableStyleId>{5C22544A-7EE6-4342-B048-85BDC9FD1C3A}</a:tableStyleId>
              </a:tblPr>
              <a:tblGrid>
                <a:gridCol w="2667000"/>
                <a:gridCol w="5458884"/>
              </a:tblGrid>
              <a:tr h="370840">
                <a:tc>
                  <a:txBody>
                    <a:bodyPr/>
                    <a:lstStyle/>
                    <a:p>
                      <a:endParaRPr lang="en-US" dirty="0"/>
                    </a:p>
                  </a:txBody>
                  <a:tcPr/>
                </a:tc>
                <a:tc>
                  <a:txBody>
                    <a:bodyPr/>
                    <a:lstStyle/>
                    <a:p>
                      <a:r>
                        <a:rPr lang="en-US" dirty="0" smtClean="0"/>
                        <a:t>Technology</a:t>
                      </a:r>
                      <a:endParaRPr lang="en-US" dirty="0"/>
                    </a:p>
                  </a:txBody>
                  <a:tcPr/>
                </a:tc>
              </a:tr>
              <a:tr h="370840">
                <a:tc>
                  <a:txBody>
                    <a:bodyPr/>
                    <a:lstStyle/>
                    <a:p>
                      <a:r>
                        <a:rPr lang="en-US" dirty="0" smtClean="0"/>
                        <a:t>User Interface</a:t>
                      </a:r>
                      <a:endParaRPr lang="en-US" dirty="0"/>
                    </a:p>
                  </a:txBody>
                  <a:tcPr/>
                </a:tc>
                <a:tc>
                  <a:txBody>
                    <a:bodyPr/>
                    <a:lstStyle/>
                    <a:p>
                      <a:r>
                        <a:rPr lang="en-US" dirty="0" smtClean="0"/>
                        <a:t>HTML/CSS,</a:t>
                      </a:r>
                      <a:r>
                        <a:rPr lang="en-US" baseline="0" dirty="0" smtClean="0"/>
                        <a:t> Java Script, Angular JS, Boot Strap</a:t>
                      </a:r>
                      <a:endParaRPr lang="en-US" dirty="0"/>
                    </a:p>
                  </a:txBody>
                  <a:tcPr/>
                </a:tc>
              </a:tr>
              <a:tr h="370840">
                <a:tc>
                  <a:txBody>
                    <a:bodyPr/>
                    <a:lstStyle/>
                    <a:p>
                      <a:r>
                        <a:rPr lang="en-US" dirty="0" smtClean="0"/>
                        <a:t>Backend</a:t>
                      </a:r>
                      <a:endParaRPr lang="en-US" dirty="0"/>
                    </a:p>
                  </a:txBody>
                  <a:tcPr/>
                </a:tc>
                <a:tc>
                  <a:txBody>
                    <a:bodyPr/>
                    <a:lstStyle/>
                    <a:p>
                      <a:r>
                        <a:rPr lang="en-US" dirty="0" smtClean="0"/>
                        <a:t>Java REST</a:t>
                      </a:r>
                      <a:r>
                        <a:rPr lang="en-US" baseline="0" dirty="0" smtClean="0"/>
                        <a:t>ful </a:t>
                      </a:r>
                      <a:r>
                        <a:rPr lang="en-US" dirty="0" smtClean="0"/>
                        <a:t>Web Service</a:t>
                      </a:r>
                      <a:endParaRPr lang="en-US" dirty="0"/>
                    </a:p>
                  </a:txBody>
                  <a:tcPr/>
                </a:tc>
              </a:tr>
              <a:tr h="370840">
                <a:tc>
                  <a:txBody>
                    <a:bodyPr/>
                    <a:lstStyle/>
                    <a:p>
                      <a:r>
                        <a:rPr lang="en-US" dirty="0" smtClean="0"/>
                        <a:t>Database</a:t>
                      </a:r>
                      <a:endParaRPr lang="en-US" dirty="0"/>
                    </a:p>
                  </a:txBody>
                  <a:tcPr/>
                </a:tc>
                <a:tc>
                  <a:txBody>
                    <a:bodyPr/>
                    <a:lstStyle/>
                    <a:p>
                      <a:r>
                        <a:rPr lang="en-US" dirty="0" smtClean="0"/>
                        <a:t>Mongo DB</a:t>
                      </a:r>
                      <a:endParaRPr lang="en-US" dirty="0"/>
                    </a:p>
                  </a:txBody>
                  <a:tcPr/>
                </a:tc>
              </a:tr>
              <a:tr h="370840">
                <a:tc>
                  <a:txBody>
                    <a:bodyPr/>
                    <a:lstStyle/>
                    <a:p>
                      <a:r>
                        <a:rPr lang="en-US" dirty="0" smtClean="0"/>
                        <a:t>Web Server</a:t>
                      </a:r>
                      <a:endParaRPr lang="en-US" dirty="0"/>
                    </a:p>
                  </a:txBody>
                  <a:tcPr/>
                </a:tc>
                <a:tc>
                  <a:txBody>
                    <a:bodyPr/>
                    <a:lstStyle/>
                    <a:p>
                      <a:r>
                        <a:rPr lang="en-US" dirty="0" smtClean="0"/>
                        <a:t>Apache Tomcat</a:t>
                      </a:r>
                      <a:endParaRPr lang="en-US" dirty="0"/>
                    </a:p>
                  </a:txBody>
                  <a:tcPr/>
                </a:tc>
              </a:tr>
              <a:tr h="370840">
                <a:tc>
                  <a:txBody>
                    <a:bodyPr/>
                    <a:lstStyle/>
                    <a:p>
                      <a:r>
                        <a:rPr lang="en-US" dirty="0" smtClean="0"/>
                        <a:t>Messaging</a:t>
                      </a:r>
                      <a:r>
                        <a:rPr lang="en-US" baseline="0" dirty="0" smtClean="0"/>
                        <a:t> System</a:t>
                      </a:r>
                      <a:endParaRPr lang="en-US" dirty="0"/>
                    </a:p>
                  </a:txBody>
                  <a:tcPr/>
                </a:tc>
                <a:tc>
                  <a:txBody>
                    <a:bodyPr/>
                    <a:lstStyle/>
                    <a:p>
                      <a:r>
                        <a:rPr lang="en-US" dirty="0" smtClean="0"/>
                        <a:t>Kafka</a:t>
                      </a:r>
                      <a:endParaRPr lang="en-US" dirty="0"/>
                    </a:p>
                  </a:txBody>
                  <a:tcPr/>
                </a:tc>
              </a:tr>
              <a:tr h="370840">
                <a:tc>
                  <a:txBody>
                    <a:bodyPr/>
                    <a:lstStyle/>
                    <a:p>
                      <a:r>
                        <a:rPr lang="en-US" dirty="0" smtClean="0"/>
                        <a:t>Coordination</a:t>
                      </a:r>
                      <a:r>
                        <a:rPr lang="en-US" baseline="0" dirty="0" smtClean="0"/>
                        <a:t> Server</a:t>
                      </a:r>
                      <a:endParaRPr lang="en-US" dirty="0"/>
                    </a:p>
                  </a:txBody>
                  <a:tcPr/>
                </a:tc>
                <a:tc>
                  <a:txBody>
                    <a:bodyPr/>
                    <a:lstStyle/>
                    <a:p>
                      <a:r>
                        <a:rPr lang="en-US" dirty="0" smtClean="0"/>
                        <a:t>Zookeeper</a:t>
                      </a:r>
                      <a:endParaRPr lang="en-US" dirty="0"/>
                    </a:p>
                  </a:txBody>
                  <a:tcPr/>
                </a:tc>
              </a:tr>
              <a:tr h="370840">
                <a:tc>
                  <a:txBody>
                    <a:bodyPr/>
                    <a:lstStyle/>
                    <a:p>
                      <a:r>
                        <a:rPr lang="en-US" dirty="0" smtClean="0"/>
                        <a:t>Report</a:t>
                      </a:r>
                      <a:endParaRPr lang="en-US" dirty="0"/>
                    </a:p>
                  </a:txBody>
                  <a:tcPr/>
                </a:tc>
                <a:tc>
                  <a:txBody>
                    <a:bodyPr/>
                    <a:lstStyle/>
                    <a:p>
                      <a:r>
                        <a:rPr lang="en-US" dirty="0" smtClean="0"/>
                        <a:t>Jasper</a:t>
                      </a:r>
                      <a:endParaRPr lang="en-US" dirty="0"/>
                    </a:p>
                  </a:txBody>
                  <a:tcPr/>
                </a:tc>
              </a:tr>
              <a:tr h="370840">
                <a:tc>
                  <a:txBody>
                    <a:bodyPr/>
                    <a:lstStyle/>
                    <a:p>
                      <a:r>
                        <a:rPr lang="en-US" dirty="0" smtClean="0"/>
                        <a:t>Repository</a:t>
                      </a:r>
                      <a:endParaRPr lang="en-US" dirty="0"/>
                    </a:p>
                  </a:txBody>
                  <a:tcPr/>
                </a:tc>
                <a:tc>
                  <a:txBody>
                    <a:bodyPr/>
                    <a:lstStyle/>
                    <a:p>
                      <a:r>
                        <a:rPr lang="en-US" smtClean="0"/>
                        <a:t>GIT </a:t>
                      </a:r>
                      <a:r>
                        <a:rPr lang="en-US" smtClean="0">
                          <a:hlinkClick r:id="rId3"/>
                        </a:rPr>
                        <a:t>https://github.com/Prakashiq/Kuiper1_0</a:t>
                      </a:r>
                      <a:r>
                        <a:rPr lang="en-US" smtClean="0"/>
                        <a:t> </a:t>
                      </a:r>
                      <a:endParaRPr lang="en-US" dirty="0"/>
                    </a:p>
                  </a:txBody>
                  <a:tcPr/>
                </a:tc>
              </a:tr>
            </a:tbl>
          </a:graphicData>
        </a:graphic>
      </p:graphicFrame>
    </p:spTree>
    <p:extLst>
      <p:ext uri="{BB962C8B-B14F-4D97-AF65-F5344CB8AC3E}">
        <p14:creationId xmlns:p14="http://schemas.microsoft.com/office/powerpoint/2010/main" val="34411629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708" y="304800"/>
            <a:ext cx="9954207" cy="655638"/>
          </a:xfrm>
        </p:spPr>
        <p:txBody>
          <a:bodyPr/>
          <a:lstStyle/>
          <a:p>
            <a:r>
              <a:rPr lang="en-US" dirty="0" smtClean="0"/>
              <a:t>Kafka configuration</a:t>
            </a:r>
            <a:endParaRPr lang="en-US" dirty="0"/>
          </a:p>
        </p:txBody>
      </p:sp>
      <p:sp>
        <p:nvSpPr>
          <p:cNvPr id="11" name="Content Placeholder 2"/>
          <p:cNvSpPr txBox="1">
            <a:spLocks/>
          </p:cNvSpPr>
          <p:nvPr/>
        </p:nvSpPr>
        <p:spPr>
          <a:xfrm>
            <a:off x="5484812" y="2362200"/>
            <a:ext cx="2971800" cy="2590800"/>
          </a:xfrm>
          <a:prstGeom prst="rect">
            <a:avLst/>
          </a:prstGeom>
        </p:spPr>
        <p:txBody>
          <a:bodyPr vert="horz">
            <a:normAutofit/>
          </a:bodyPr>
          <a:lstStyle>
            <a:lvl1pPr marL="411480" indent="-342900" algn="l" rtl="0" eaLnBrk="1" latinLnBrk="0" hangingPunct="1">
              <a:spcBef>
                <a:spcPts val="700"/>
              </a:spcBef>
              <a:buSzPct val="95000"/>
              <a:buFont typeface="Wingdings"/>
              <a:buChar char=""/>
              <a:defRPr sz="3000" kern="1200">
                <a:solidFill>
                  <a:schemeClr val="tx1"/>
                </a:solidFill>
                <a:latin typeface="+mn-lt"/>
                <a:ea typeface="+mn-ea"/>
                <a:cs typeface="Arial" pitchFamily="34" charset="0"/>
              </a:defRPr>
            </a:lvl1pPr>
            <a:lvl2pPr marL="740664" indent="-285750" algn="l" rtl="0" eaLnBrk="1" latinLnBrk="0" hangingPunct="1">
              <a:spcBef>
                <a:spcPct val="20000"/>
              </a:spcBef>
              <a:buClr>
                <a:schemeClr val="accent2"/>
              </a:buClr>
              <a:buSzPct val="90000"/>
              <a:buFont typeface="Wingdings"/>
              <a:buChar char=""/>
              <a:defRPr sz="2600" kern="1200">
                <a:solidFill>
                  <a:schemeClr val="tx1"/>
                </a:solidFill>
                <a:latin typeface="+mn-lt"/>
                <a:ea typeface="+mn-ea"/>
                <a:cs typeface="Arial" pitchFamily="34" charset="0"/>
              </a:defRPr>
            </a:lvl2pPr>
            <a:lvl3pPr marL="996696" indent="-228600" algn="l" rtl="0" eaLnBrk="1" latinLnBrk="0" hangingPunct="1">
              <a:spcBef>
                <a:spcPct val="20000"/>
              </a:spcBef>
              <a:buClr>
                <a:schemeClr val="accent2"/>
              </a:buClr>
              <a:buFont typeface="Wingdings 2"/>
              <a:buChar char=""/>
              <a:defRPr sz="2400" kern="1200">
                <a:solidFill>
                  <a:schemeClr val="tx1"/>
                </a:solidFill>
                <a:latin typeface="+mn-lt"/>
                <a:ea typeface="+mn-ea"/>
                <a:cs typeface="Arial" pitchFamily="34" charset="0"/>
              </a:defRPr>
            </a:lvl3pPr>
            <a:lvl4pPr marL="1261872" indent="-228600" algn="l" rtl="0" eaLnBrk="1" latinLnBrk="0" hangingPunct="1">
              <a:spcBef>
                <a:spcPct val="20000"/>
              </a:spcBef>
              <a:buClr>
                <a:schemeClr val="accent3"/>
              </a:buClr>
              <a:buFont typeface="Wingdings 3"/>
              <a:buChar char=""/>
              <a:defRPr sz="2200" kern="1200">
                <a:solidFill>
                  <a:schemeClr val="tx1"/>
                </a:solidFill>
                <a:latin typeface="+mn-lt"/>
                <a:ea typeface="+mn-ea"/>
                <a:cs typeface="Arial" pitchFamily="34" charset="0"/>
              </a:defRPr>
            </a:lvl4pPr>
            <a:lvl5pPr marL="1481328" indent="-210312" algn="l" rtl="0" eaLnBrk="1" latinLnBrk="0" hangingPunct="1">
              <a:spcBef>
                <a:spcPct val="20000"/>
              </a:spcBef>
              <a:buClr>
                <a:schemeClr val="accent3"/>
              </a:buClr>
              <a:buFont typeface="Wingdings 2"/>
              <a:buChar char=""/>
              <a:defRPr sz="2000" kern="1200">
                <a:solidFill>
                  <a:schemeClr val="tx1"/>
                </a:solidFill>
                <a:latin typeface="+mn-lt"/>
                <a:ea typeface="+mn-ea"/>
                <a:cs typeface="Arial" pitchFamily="34" charset="0"/>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a:lstStyle>
          <a:p>
            <a:pPr lvl="1"/>
            <a:endParaRPr lang="en-US" sz="2400" dirty="0" smtClean="0">
              <a:latin typeface="Calibri" panose="020F0502020204030204" pitchFamily="34"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439" y="990600"/>
            <a:ext cx="6486525"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180" y="5486400"/>
            <a:ext cx="6210300"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985795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708" y="838200"/>
            <a:ext cx="9954207" cy="655638"/>
          </a:xfrm>
        </p:spPr>
        <p:txBody>
          <a:bodyPr>
            <a:normAutofit fontScale="90000"/>
          </a:bodyPr>
          <a:lstStyle/>
          <a:p>
            <a:r>
              <a:rPr lang="en-US" dirty="0" smtClean="0"/>
              <a:t>Kafka Consumer’s </a:t>
            </a:r>
            <a:br>
              <a:rPr lang="en-US" dirty="0" smtClean="0"/>
            </a:br>
            <a:r>
              <a:rPr lang="en-US" sz="2200" dirty="0">
                <a:latin typeface="Calibri" panose="020F0502020204030204" pitchFamily="34" charset="0"/>
              </a:rPr>
              <a:t> Kuiper will publish real-time messages to its subsystem, where any sub-system  can subscribe for real-time  updates from </a:t>
            </a:r>
            <a:r>
              <a:rPr lang="en-US" sz="2200" dirty="0">
                <a:solidFill>
                  <a:srgbClr val="FF0000"/>
                </a:solidFill>
                <a:latin typeface="Calibri" panose="020F0502020204030204" pitchFamily="34" charset="0"/>
              </a:rPr>
              <a:t>Kuiper</a:t>
            </a:r>
            <a:r>
              <a:rPr lang="en-US" sz="2200" dirty="0">
                <a:latin typeface="Calibri" panose="020F0502020204030204" pitchFamily="34" charset="0"/>
              </a:rPr>
              <a:t>.</a:t>
            </a:r>
            <a:br>
              <a:rPr lang="en-US" sz="2200" dirty="0">
                <a:latin typeface="Calibri" panose="020F0502020204030204" pitchFamily="34" charset="0"/>
              </a:rPr>
            </a:br>
            <a:endParaRPr lang="en-US" sz="2200" dirty="0"/>
          </a:p>
        </p:txBody>
      </p:sp>
      <p:sp>
        <p:nvSpPr>
          <p:cNvPr id="11" name="Content Placeholder 2"/>
          <p:cNvSpPr txBox="1">
            <a:spLocks/>
          </p:cNvSpPr>
          <p:nvPr/>
        </p:nvSpPr>
        <p:spPr>
          <a:xfrm>
            <a:off x="5484812" y="2362200"/>
            <a:ext cx="2971800" cy="2590800"/>
          </a:xfrm>
          <a:prstGeom prst="rect">
            <a:avLst/>
          </a:prstGeom>
        </p:spPr>
        <p:txBody>
          <a:bodyPr vert="horz">
            <a:normAutofit/>
          </a:bodyPr>
          <a:lstStyle>
            <a:lvl1pPr marL="411480" indent="-342900" algn="l" rtl="0" eaLnBrk="1" latinLnBrk="0" hangingPunct="1">
              <a:spcBef>
                <a:spcPts val="700"/>
              </a:spcBef>
              <a:buSzPct val="95000"/>
              <a:buFont typeface="Wingdings"/>
              <a:buChar char=""/>
              <a:defRPr sz="3000" kern="1200">
                <a:solidFill>
                  <a:schemeClr val="tx1"/>
                </a:solidFill>
                <a:latin typeface="+mn-lt"/>
                <a:ea typeface="+mn-ea"/>
                <a:cs typeface="Arial" pitchFamily="34" charset="0"/>
              </a:defRPr>
            </a:lvl1pPr>
            <a:lvl2pPr marL="740664" indent="-285750" algn="l" rtl="0" eaLnBrk="1" latinLnBrk="0" hangingPunct="1">
              <a:spcBef>
                <a:spcPct val="20000"/>
              </a:spcBef>
              <a:buClr>
                <a:schemeClr val="accent2"/>
              </a:buClr>
              <a:buSzPct val="90000"/>
              <a:buFont typeface="Wingdings"/>
              <a:buChar char=""/>
              <a:defRPr sz="2600" kern="1200">
                <a:solidFill>
                  <a:schemeClr val="tx1"/>
                </a:solidFill>
                <a:latin typeface="+mn-lt"/>
                <a:ea typeface="+mn-ea"/>
                <a:cs typeface="Arial" pitchFamily="34" charset="0"/>
              </a:defRPr>
            </a:lvl2pPr>
            <a:lvl3pPr marL="996696" indent="-228600" algn="l" rtl="0" eaLnBrk="1" latinLnBrk="0" hangingPunct="1">
              <a:spcBef>
                <a:spcPct val="20000"/>
              </a:spcBef>
              <a:buClr>
                <a:schemeClr val="accent2"/>
              </a:buClr>
              <a:buFont typeface="Wingdings 2"/>
              <a:buChar char=""/>
              <a:defRPr sz="2400" kern="1200">
                <a:solidFill>
                  <a:schemeClr val="tx1"/>
                </a:solidFill>
                <a:latin typeface="+mn-lt"/>
                <a:ea typeface="+mn-ea"/>
                <a:cs typeface="Arial" pitchFamily="34" charset="0"/>
              </a:defRPr>
            </a:lvl3pPr>
            <a:lvl4pPr marL="1261872" indent="-228600" algn="l" rtl="0" eaLnBrk="1" latinLnBrk="0" hangingPunct="1">
              <a:spcBef>
                <a:spcPct val="20000"/>
              </a:spcBef>
              <a:buClr>
                <a:schemeClr val="accent3"/>
              </a:buClr>
              <a:buFont typeface="Wingdings 3"/>
              <a:buChar char=""/>
              <a:defRPr sz="2200" kern="1200">
                <a:solidFill>
                  <a:schemeClr val="tx1"/>
                </a:solidFill>
                <a:latin typeface="+mn-lt"/>
                <a:ea typeface="+mn-ea"/>
                <a:cs typeface="Arial" pitchFamily="34" charset="0"/>
              </a:defRPr>
            </a:lvl4pPr>
            <a:lvl5pPr marL="1481328" indent="-210312" algn="l" rtl="0" eaLnBrk="1" latinLnBrk="0" hangingPunct="1">
              <a:spcBef>
                <a:spcPct val="20000"/>
              </a:spcBef>
              <a:buClr>
                <a:schemeClr val="accent3"/>
              </a:buClr>
              <a:buFont typeface="Wingdings 2"/>
              <a:buChar char=""/>
              <a:defRPr sz="2000" kern="1200">
                <a:solidFill>
                  <a:schemeClr val="tx1"/>
                </a:solidFill>
                <a:latin typeface="+mn-lt"/>
                <a:ea typeface="+mn-ea"/>
                <a:cs typeface="Arial" pitchFamily="34" charset="0"/>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a:lstStyle>
          <a:p>
            <a:pPr lvl="1"/>
            <a:endParaRPr lang="en-US" sz="2400" dirty="0" smtClean="0">
              <a:latin typeface="Calibri" panose="020F0502020204030204"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12" y="1676400"/>
            <a:ext cx="7205663" cy="4982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82353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 DB configuration</a:t>
            </a:r>
            <a:endParaRPr lang="en-US" dirty="0"/>
          </a:p>
        </p:txBody>
      </p:sp>
      <p:sp>
        <p:nvSpPr>
          <p:cNvPr id="11" name="Content Placeholder 2"/>
          <p:cNvSpPr txBox="1">
            <a:spLocks/>
          </p:cNvSpPr>
          <p:nvPr/>
        </p:nvSpPr>
        <p:spPr>
          <a:xfrm>
            <a:off x="5484812" y="2362200"/>
            <a:ext cx="2971800" cy="2590800"/>
          </a:xfrm>
          <a:prstGeom prst="rect">
            <a:avLst/>
          </a:prstGeom>
        </p:spPr>
        <p:txBody>
          <a:bodyPr vert="horz">
            <a:normAutofit/>
          </a:bodyPr>
          <a:lstStyle>
            <a:lvl1pPr marL="411480" indent="-342900" algn="l" rtl="0" eaLnBrk="1" latinLnBrk="0" hangingPunct="1">
              <a:spcBef>
                <a:spcPts val="700"/>
              </a:spcBef>
              <a:buSzPct val="95000"/>
              <a:buFont typeface="Wingdings"/>
              <a:buChar char=""/>
              <a:defRPr sz="3000" kern="1200">
                <a:solidFill>
                  <a:schemeClr val="tx1"/>
                </a:solidFill>
                <a:latin typeface="+mn-lt"/>
                <a:ea typeface="+mn-ea"/>
                <a:cs typeface="Arial" pitchFamily="34" charset="0"/>
              </a:defRPr>
            </a:lvl1pPr>
            <a:lvl2pPr marL="740664" indent="-285750" algn="l" rtl="0" eaLnBrk="1" latinLnBrk="0" hangingPunct="1">
              <a:spcBef>
                <a:spcPct val="20000"/>
              </a:spcBef>
              <a:buClr>
                <a:schemeClr val="accent2"/>
              </a:buClr>
              <a:buSzPct val="90000"/>
              <a:buFont typeface="Wingdings"/>
              <a:buChar char=""/>
              <a:defRPr sz="2600" kern="1200">
                <a:solidFill>
                  <a:schemeClr val="tx1"/>
                </a:solidFill>
                <a:latin typeface="+mn-lt"/>
                <a:ea typeface="+mn-ea"/>
                <a:cs typeface="Arial" pitchFamily="34" charset="0"/>
              </a:defRPr>
            </a:lvl2pPr>
            <a:lvl3pPr marL="996696" indent="-228600" algn="l" rtl="0" eaLnBrk="1" latinLnBrk="0" hangingPunct="1">
              <a:spcBef>
                <a:spcPct val="20000"/>
              </a:spcBef>
              <a:buClr>
                <a:schemeClr val="accent2"/>
              </a:buClr>
              <a:buFont typeface="Wingdings 2"/>
              <a:buChar char=""/>
              <a:defRPr sz="2400" kern="1200">
                <a:solidFill>
                  <a:schemeClr val="tx1"/>
                </a:solidFill>
                <a:latin typeface="+mn-lt"/>
                <a:ea typeface="+mn-ea"/>
                <a:cs typeface="Arial" pitchFamily="34" charset="0"/>
              </a:defRPr>
            </a:lvl3pPr>
            <a:lvl4pPr marL="1261872" indent="-228600" algn="l" rtl="0" eaLnBrk="1" latinLnBrk="0" hangingPunct="1">
              <a:spcBef>
                <a:spcPct val="20000"/>
              </a:spcBef>
              <a:buClr>
                <a:schemeClr val="accent3"/>
              </a:buClr>
              <a:buFont typeface="Wingdings 3"/>
              <a:buChar char=""/>
              <a:defRPr sz="2200" kern="1200">
                <a:solidFill>
                  <a:schemeClr val="tx1"/>
                </a:solidFill>
                <a:latin typeface="+mn-lt"/>
                <a:ea typeface="+mn-ea"/>
                <a:cs typeface="Arial" pitchFamily="34" charset="0"/>
              </a:defRPr>
            </a:lvl4pPr>
            <a:lvl5pPr marL="1481328" indent="-210312" algn="l" rtl="0" eaLnBrk="1" latinLnBrk="0" hangingPunct="1">
              <a:spcBef>
                <a:spcPct val="20000"/>
              </a:spcBef>
              <a:buClr>
                <a:schemeClr val="accent3"/>
              </a:buClr>
              <a:buFont typeface="Wingdings 2"/>
              <a:buChar char=""/>
              <a:defRPr sz="2000" kern="1200">
                <a:solidFill>
                  <a:schemeClr val="tx1"/>
                </a:solidFill>
                <a:latin typeface="+mn-lt"/>
                <a:ea typeface="+mn-ea"/>
                <a:cs typeface="Arial" pitchFamily="34" charset="0"/>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a:lstStyle>
          <a:p>
            <a:pPr lvl="1"/>
            <a:endParaRPr lang="en-US" sz="2400" dirty="0" smtClean="0">
              <a:latin typeface="Calibri" panose="020F0502020204030204" pitchFamily="34" charset="0"/>
            </a:endParaRPr>
          </a:p>
        </p:txBody>
      </p:sp>
      <p:pic>
        <p:nvPicPr>
          <p:cNvPr id="8195" name="Picture 3" descr="Machine generated alternative text: :‘J(uiper&gt;mongo ——port 30001 ——host 10.243.68.199&#10;016—12—23117:16:31.303—0600 I CONTROL Hotfix MH2731284&#10;longoDfl shell version: 3.O.12—45—gcGfb29l&#10;onnecting to: 10.243.68.199:30001/test&#10;lelcone to the MongoDB shell.&#10;or interactive help, type “help”.&#10;or more comprehensive docunentation, see&#10;http://docs.nongodb.org/&#10;uestions? Try the support group&#10;http://groups .google .con/group/nongodb—user&#10;016—12—23117:16:31.376—0600 I STORAGE In File: :openo,&#10;æ if ied.&#10;erver has startup warnings:&#10;016—12—23117:00:34.362—0600 I CONTROL [initandlisten]&#10;016—12—23117:00:34.363—0600 I CONTROL [initandlisten]&#10;fl16—12—23117:00:34.363—0600 I CONTROL [initandlisten]&#10;r-—journal).&#10;016—12—23T17:00:34.363—0600 I CONTROL [initandlisten]&#10;off.&#10;fl16—12—23T17:00:34.363—0600 I CONTROL [initandlisten]&#10;016—12—23T1?:00:34.364—0600 I CONTROL [initandlisten]&#10;Kuiper : SECONDARY&gt;&#10;Kuiper:SECONDARY&g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12" y="3973286"/>
            <a:ext cx="4276725" cy="27146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Machine generated alternative text: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8249" y="3993015"/>
            <a:ext cx="4276725" cy="254317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Machine generated alternative text: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3011488"/>
            <a:ext cx="4295775" cy="2581275"/>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7900" y="1219200"/>
            <a:ext cx="429577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812" y="1604772"/>
            <a:ext cx="4648200" cy="2231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233223"/>
      </p:ext>
    </p:extLst>
  </p:cSld>
  <p:clrMapOvr>
    <a:masterClrMapping/>
  </p:clrMapOvr>
  <p:transition>
    <p:fade/>
  </p:transition>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1_Light Grey Segoe 16X9">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050595"/>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White with Courier font for code slides">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050595"/>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4FDFCCC-0EE0-4A93-AEF6-FEC9AF2660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1_Light Grey Segoe 16X9</Template>
  <TotalTime>167</TotalTime>
  <Words>2204</Words>
  <Application>Microsoft Office PowerPoint</Application>
  <PresentationFormat>Custom</PresentationFormat>
  <Paragraphs>164</Paragraphs>
  <Slides>18</Slides>
  <Notes>18</Notes>
  <HiddenSlides>0</HiddenSlides>
  <MMClips>0</MMClips>
  <ScaleCrop>false</ScaleCrop>
  <HeadingPairs>
    <vt:vector size="6" baseType="variant">
      <vt:variant>
        <vt:lpstr>Theme</vt:lpstr>
      </vt:variant>
      <vt:variant>
        <vt:i4>3</vt:i4>
      </vt:variant>
      <vt:variant>
        <vt:lpstr>Embedded OLE Servers</vt:lpstr>
      </vt:variant>
      <vt:variant>
        <vt:i4>3</vt:i4>
      </vt:variant>
      <vt:variant>
        <vt:lpstr>Slide Titles</vt:lpstr>
      </vt:variant>
      <vt:variant>
        <vt:i4>18</vt:i4>
      </vt:variant>
    </vt:vector>
  </HeadingPairs>
  <TitlesOfParts>
    <vt:vector size="24" baseType="lpstr">
      <vt:lpstr>1_Light Grey Segoe 16X9</vt:lpstr>
      <vt:lpstr>White with Courier font for code slides</vt:lpstr>
      <vt:lpstr>Oriel</vt:lpstr>
      <vt:lpstr>Acrobat Document</vt:lpstr>
      <vt:lpstr>Worksheet</vt:lpstr>
      <vt:lpstr>Packager Shell Object</vt:lpstr>
      <vt:lpstr>Ignite 2.0   Kuiper 1.0 Inventory Management with NoSQL    by  tech geeks </vt:lpstr>
      <vt:lpstr>Kuiper’s Feature</vt:lpstr>
      <vt:lpstr>Kuiper’s Feature</vt:lpstr>
      <vt:lpstr>Kuiper’s Feature</vt:lpstr>
      <vt:lpstr>Kuiper’s Feature</vt:lpstr>
      <vt:lpstr>Tech Stack</vt:lpstr>
      <vt:lpstr>Kafka configuration</vt:lpstr>
      <vt:lpstr>Kafka Consumer’s   Kuiper will publish real-time messages to its subsystem, where any sub-system  can subscribe for real-time  updates from Kuiper. </vt:lpstr>
      <vt:lpstr>Mongo DB configuration</vt:lpstr>
      <vt:lpstr>DB MODEL</vt:lpstr>
      <vt:lpstr>DB MODEL</vt:lpstr>
      <vt:lpstr>Snap Shot of Kuiper – Dash Board Dashboard with customizable chart widgets</vt:lpstr>
      <vt:lpstr>Snap Shot of Kuiper – Inbound process </vt:lpstr>
      <vt:lpstr>Snap Shot of Kuiper – Outbound process </vt:lpstr>
      <vt:lpstr>Snap Shot of Kuiper – Report Reports that supports pdf,html &amp; xls format </vt:lpstr>
      <vt:lpstr>Snap Shot of Kuiper – Reports </vt:lpstr>
      <vt:lpstr>PowerPoint Presentation</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Kuiper 1.0</dc:title>
  <dc:creator>Cognizant Technology Solutions</dc:creator>
  <cp:lastModifiedBy>Cognizant Technology Solutions</cp:lastModifiedBy>
  <cp:revision>17</cp:revision>
  <dcterms:created xsi:type="dcterms:W3CDTF">2016-12-26T18:26:33Z</dcterms:created>
  <dcterms:modified xsi:type="dcterms:W3CDTF">2016-12-27T18:40:17Z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TC102867559990</vt:lpwstr>
  </property>
</Properties>
</file>