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94B5-9257-4FCE-9BFD-2E02114E09B3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BBF4-8086-41B6-AC85-633E5E973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53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94B5-9257-4FCE-9BFD-2E02114E09B3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BBF4-8086-41B6-AC85-633E5E973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97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94B5-9257-4FCE-9BFD-2E02114E09B3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BBF4-8086-41B6-AC85-633E5E973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82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94B5-9257-4FCE-9BFD-2E02114E09B3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BBF4-8086-41B6-AC85-633E5E973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96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94B5-9257-4FCE-9BFD-2E02114E09B3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BBF4-8086-41B6-AC85-633E5E973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36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94B5-9257-4FCE-9BFD-2E02114E09B3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BBF4-8086-41B6-AC85-633E5E973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11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94B5-9257-4FCE-9BFD-2E02114E09B3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BBF4-8086-41B6-AC85-633E5E973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5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94B5-9257-4FCE-9BFD-2E02114E09B3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BBF4-8086-41B6-AC85-633E5E973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4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94B5-9257-4FCE-9BFD-2E02114E09B3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BBF4-8086-41B6-AC85-633E5E973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12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94B5-9257-4FCE-9BFD-2E02114E09B3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BBF4-8086-41B6-AC85-633E5E973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2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94B5-9257-4FCE-9BFD-2E02114E09B3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BBF4-8086-41B6-AC85-633E5E973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73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94B5-9257-4FCE-9BFD-2E02114E09B3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7BBF4-8086-41B6-AC85-633E5E973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5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999" y="556782"/>
            <a:ext cx="107372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2400" b="1" i="0" dirty="0" smtClean="0">
                <a:effectLst/>
                <a:latin typeface="Roboto"/>
              </a:rPr>
              <a:t>Map </a:t>
            </a:r>
            <a:r>
              <a:rPr lang="en-GB" sz="2400" b="1" i="0" dirty="0" err="1" smtClean="0">
                <a:effectLst/>
                <a:latin typeface="Roboto"/>
              </a:rPr>
              <a:t>Callback</a:t>
            </a:r>
            <a:r>
              <a:rPr lang="en-GB" sz="2400" b="1" i="0" dirty="0" smtClean="0">
                <a:effectLst/>
                <a:latin typeface="Roboto"/>
              </a:rPr>
              <a:t>: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b="0" i="0" dirty="0" smtClean="0">
                <a:effectLst/>
                <a:latin typeface="Roboto"/>
              </a:rPr>
              <a:t>In this Week, you will learn how to map a </a:t>
            </a:r>
            <a:r>
              <a:rPr lang="en-GB" sz="2400" b="0" i="0" dirty="0" err="1" smtClean="0">
                <a:effectLst/>
                <a:latin typeface="Roboto"/>
              </a:rPr>
              <a:t>callback</a:t>
            </a:r>
            <a:r>
              <a:rPr lang="en-GB" sz="2400" b="0" i="0" dirty="0" smtClean="0">
                <a:effectLst/>
                <a:latin typeface="Roboto"/>
              </a:rPr>
              <a:t> function onto the elements of an array.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2400" b="0" i="0" dirty="0" smtClean="0">
                <a:effectLst/>
                <a:latin typeface="Roboto"/>
              </a:rPr>
              <a:t>This is a useful tool when dealing with large collections of JSON data.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2400" b="0" i="0" dirty="0" smtClean="0">
                <a:effectLst/>
                <a:latin typeface="Roboto"/>
              </a:rPr>
              <a:t>You can access the starter files from the Introduction and Instructions page.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8629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956" t="5704" r="35609" b="45288"/>
          <a:stretch/>
        </p:blipFill>
        <p:spPr>
          <a:xfrm>
            <a:off x="188684" y="406400"/>
            <a:ext cx="11258856" cy="580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3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1784" t="22172" r="7164" b="36558"/>
          <a:stretch/>
        </p:blipFill>
        <p:spPr>
          <a:xfrm>
            <a:off x="740229" y="711198"/>
            <a:ext cx="10203543" cy="576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5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7764" y="2110992"/>
            <a:ext cx="7937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Exercise : Reduce Callback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537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732" t="6101" r="47658" b="32391"/>
          <a:stretch/>
        </p:blipFill>
        <p:spPr>
          <a:xfrm>
            <a:off x="1553028" y="101598"/>
            <a:ext cx="8015959" cy="66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2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622" t="5505" r="7164" b="22273"/>
          <a:stretch/>
        </p:blipFill>
        <p:spPr>
          <a:xfrm>
            <a:off x="188686" y="464455"/>
            <a:ext cx="11872530" cy="586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5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1450" t="22966" r="7387" b="22867"/>
          <a:stretch/>
        </p:blipFill>
        <p:spPr>
          <a:xfrm>
            <a:off x="1436914" y="595085"/>
            <a:ext cx="8128000" cy="601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1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091" y="1588478"/>
            <a:ext cx="1079840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Complete coding activity related to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Map and Reduce call back functions, 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Upload the solutions to the GitHub.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294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59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276" t="15625" r="7163" b="21875"/>
          <a:stretch/>
        </p:blipFill>
        <p:spPr>
          <a:xfrm>
            <a:off x="130628" y="856342"/>
            <a:ext cx="11945304" cy="49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7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0" r="7275" b="22867"/>
          <a:stretch/>
        </p:blipFill>
        <p:spPr>
          <a:xfrm>
            <a:off x="116114" y="482600"/>
            <a:ext cx="11957502" cy="609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3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068" t="5705" r="7498" b="31796"/>
          <a:stretch/>
        </p:blipFill>
        <p:spPr>
          <a:xfrm>
            <a:off x="145142" y="798285"/>
            <a:ext cx="11907243" cy="51380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141" y="1472363"/>
            <a:ext cx="6170802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Example: Starter Code </a:t>
            </a:r>
          </a:p>
          <a:p>
            <a:pPr algn="ctr"/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Map a</a:t>
            </a:r>
          </a:p>
          <a:p>
            <a:pPr algn="ctr"/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Function (call back) </a:t>
            </a:r>
          </a:p>
          <a:p>
            <a:pPr algn="ctr"/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on to an Array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823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845" t="5903" r="7275" b="38938"/>
          <a:stretch/>
        </p:blipFill>
        <p:spPr>
          <a:xfrm>
            <a:off x="159656" y="1117600"/>
            <a:ext cx="11803143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622" t="5506" r="22781" b="38344"/>
          <a:stretch/>
        </p:blipFill>
        <p:spPr>
          <a:xfrm>
            <a:off x="246742" y="537029"/>
            <a:ext cx="11843658" cy="56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3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142" y="505322"/>
            <a:ext cx="10842171" cy="5157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2400" b="1" i="0" dirty="0" smtClean="0">
                <a:effectLst/>
                <a:latin typeface="Roboto"/>
              </a:rPr>
              <a:t>Reduce: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b="0" i="0" dirty="0" smtClean="0">
                <a:effectLst/>
                <a:latin typeface="Roboto"/>
              </a:rPr>
              <a:t>The reduce function reduces an array to a single value by leveraging a </a:t>
            </a:r>
            <a:r>
              <a:rPr lang="en-GB" sz="2400" b="0" i="0" dirty="0" err="1" smtClean="0">
                <a:effectLst/>
                <a:latin typeface="Roboto"/>
              </a:rPr>
              <a:t>callback</a:t>
            </a:r>
            <a:r>
              <a:rPr lang="en-GB" sz="2400" b="0" i="0" dirty="0" smtClean="0">
                <a:effectLst/>
                <a:latin typeface="Roboto"/>
              </a:rPr>
              <a:t> function.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2400" b="0" i="0" dirty="0" smtClean="0">
                <a:effectLst/>
                <a:latin typeface="Roboto"/>
              </a:rPr>
              <a:t>Try coding out this example on your own machine and viewing it in the console to see how it works.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2400" b="0" i="0" dirty="0" smtClean="0">
                <a:effectLst/>
                <a:latin typeface="Roboto"/>
              </a:rPr>
              <a:t>You can download the starter files from the Introduction and Instructions page.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6286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0" t="8880" r="7498" b="15923"/>
          <a:stretch/>
        </p:blipFill>
        <p:spPr>
          <a:xfrm>
            <a:off x="188685" y="493485"/>
            <a:ext cx="11832246" cy="589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1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845" t="5505" r="7387" b="39733"/>
          <a:stretch/>
        </p:blipFill>
        <p:spPr>
          <a:xfrm>
            <a:off x="49697" y="435430"/>
            <a:ext cx="12142303" cy="56315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141" y="1472363"/>
            <a:ext cx="6170802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Example: Starter Code </a:t>
            </a:r>
          </a:p>
          <a:p>
            <a:pPr algn="ctr"/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Reduce a</a:t>
            </a:r>
          </a:p>
          <a:p>
            <a:pPr algn="ctr"/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Function (call back) </a:t>
            </a:r>
          </a:p>
          <a:p>
            <a:pPr algn="ctr"/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on to an Array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585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58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my pc</cp:lastModifiedBy>
  <cp:revision>22</cp:revision>
  <dcterms:created xsi:type="dcterms:W3CDTF">2022-11-29T14:54:16Z</dcterms:created>
  <dcterms:modified xsi:type="dcterms:W3CDTF">2022-11-29T16:28:45Z</dcterms:modified>
</cp:coreProperties>
</file>