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3" r:id="rId5"/>
  </p:sldMasterIdLst>
  <p:notesMasterIdLst>
    <p:notesMasterId r:id="rId23"/>
  </p:notesMasterIdLst>
  <p:sldIdLst>
    <p:sldId id="707" r:id="rId6"/>
    <p:sldId id="679" r:id="rId7"/>
    <p:sldId id="710" r:id="rId8"/>
    <p:sldId id="714" r:id="rId9"/>
    <p:sldId id="716" r:id="rId10"/>
    <p:sldId id="718" r:id="rId11"/>
    <p:sldId id="719" r:id="rId12"/>
    <p:sldId id="720" r:id="rId13"/>
    <p:sldId id="721" r:id="rId14"/>
    <p:sldId id="742" r:id="rId15"/>
    <p:sldId id="724" r:id="rId16"/>
    <p:sldId id="727" r:id="rId17"/>
    <p:sldId id="728" r:id="rId18"/>
    <p:sldId id="729" r:id="rId19"/>
    <p:sldId id="731" r:id="rId20"/>
    <p:sldId id="736" r:id="rId21"/>
    <p:sldId id="7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wini C L" initials="ACL" lastIdx="20" clrIdx="0"/>
  <p:cmAuthor id="2" name="Karthik Kaliappan (Teamlease Services PVT LTD)" initials="KK(SPL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5A6F0"/>
    <a:srgbClr val="FF4714"/>
    <a:srgbClr val="002060"/>
    <a:srgbClr val="262626"/>
    <a:srgbClr val="00B0F0"/>
    <a:srgbClr val="0D0D0D"/>
    <a:srgbClr val="FF9900"/>
    <a:srgbClr val="EDEB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7" autoAdjust="0"/>
    <p:restoredTop sz="93951" autoAdjust="0"/>
  </p:normalViewPr>
  <p:slideViewPr>
    <p:cSldViewPr snapToGrid="0">
      <p:cViewPr varScale="1">
        <p:scale>
          <a:sx n="63" d="100"/>
          <a:sy n="63" d="100"/>
        </p:scale>
        <p:origin x="680" y="52"/>
      </p:cViewPr>
      <p:guideLst>
        <p:guide orient="horz" pos="2448"/>
        <p:guide pos="3888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2EFC0-424D-4E0C-9829-27F63C94E8EB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1209C-2DB7-4509-BFBF-2A35124FEF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BC309-D441-4F38-8D3E-5832ACE09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0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611B-DD91-4F02-A959-018DEB511070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DF11-58AA-4033-9DF2-30B3C37098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F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38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F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243686" y="1733292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84124" y="0"/>
                </a:moveTo>
                <a:lnTo>
                  <a:pt x="11620167" y="0"/>
                </a:lnTo>
                <a:lnTo>
                  <a:pt x="11652832" y="6637"/>
                </a:lnTo>
                <a:lnTo>
                  <a:pt x="11679582" y="24710"/>
                </a:lnTo>
                <a:lnTo>
                  <a:pt x="11697655" y="51459"/>
                </a:lnTo>
                <a:lnTo>
                  <a:pt x="11704293" y="84126"/>
                </a:lnTo>
                <a:lnTo>
                  <a:pt x="11704293" y="3482037"/>
                </a:lnTo>
                <a:lnTo>
                  <a:pt x="11697655" y="3514701"/>
                </a:lnTo>
                <a:lnTo>
                  <a:pt x="11679582" y="3541451"/>
                </a:lnTo>
                <a:lnTo>
                  <a:pt x="11652832" y="3559525"/>
                </a:lnTo>
                <a:lnTo>
                  <a:pt x="11620167" y="3566163"/>
                </a:lnTo>
                <a:lnTo>
                  <a:pt x="84124" y="3566163"/>
                </a:lnTo>
                <a:lnTo>
                  <a:pt x="51458" y="3559525"/>
                </a:lnTo>
                <a:lnTo>
                  <a:pt x="24709" y="3541451"/>
                </a:lnTo>
                <a:lnTo>
                  <a:pt x="6637" y="3514701"/>
                </a:lnTo>
                <a:lnTo>
                  <a:pt x="0" y="3482037"/>
                </a:lnTo>
                <a:lnTo>
                  <a:pt x="0" y="84126"/>
                </a:lnTo>
                <a:lnTo>
                  <a:pt x="6637" y="51459"/>
                </a:lnTo>
                <a:lnTo>
                  <a:pt x="24709" y="24710"/>
                </a:lnTo>
                <a:lnTo>
                  <a:pt x="51458" y="6637"/>
                </a:lnTo>
                <a:lnTo>
                  <a:pt x="84124" y="0"/>
                </a:lnTo>
                <a:close/>
              </a:path>
            </a:pathLst>
          </a:custGeom>
          <a:ln w="561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243687" y="1733299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11620191" y="0"/>
                </a:moveTo>
                <a:lnTo>
                  <a:pt x="84124" y="0"/>
                </a:lnTo>
                <a:lnTo>
                  <a:pt x="51458" y="6637"/>
                </a:lnTo>
                <a:lnTo>
                  <a:pt x="24709" y="24709"/>
                </a:lnTo>
                <a:lnTo>
                  <a:pt x="6637" y="51458"/>
                </a:lnTo>
                <a:lnTo>
                  <a:pt x="0" y="84124"/>
                </a:lnTo>
                <a:lnTo>
                  <a:pt x="0" y="3482031"/>
                </a:lnTo>
                <a:lnTo>
                  <a:pt x="6637" y="3514696"/>
                </a:lnTo>
                <a:lnTo>
                  <a:pt x="24709" y="3541446"/>
                </a:lnTo>
                <a:lnTo>
                  <a:pt x="51458" y="3559521"/>
                </a:lnTo>
                <a:lnTo>
                  <a:pt x="84124" y="3566160"/>
                </a:lnTo>
                <a:lnTo>
                  <a:pt x="11620191" y="3566160"/>
                </a:lnTo>
                <a:lnTo>
                  <a:pt x="11652858" y="3559521"/>
                </a:lnTo>
                <a:lnTo>
                  <a:pt x="11679608" y="3541446"/>
                </a:lnTo>
                <a:lnTo>
                  <a:pt x="11697682" y="3514696"/>
                </a:lnTo>
                <a:lnTo>
                  <a:pt x="11704320" y="3482031"/>
                </a:lnTo>
                <a:lnTo>
                  <a:pt x="11704320" y="84124"/>
                </a:lnTo>
                <a:lnTo>
                  <a:pt x="11697682" y="51458"/>
                </a:lnTo>
                <a:lnTo>
                  <a:pt x="11679608" y="24709"/>
                </a:lnTo>
                <a:lnTo>
                  <a:pt x="11652858" y="6637"/>
                </a:lnTo>
                <a:lnTo>
                  <a:pt x="11620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243687" y="2099059"/>
            <a:ext cx="11704320" cy="3200400"/>
          </a:xfrm>
          <a:custGeom>
            <a:avLst/>
            <a:gdLst/>
            <a:ahLst/>
            <a:cxnLst/>
            <a:rect l="l" t="t" r="r" b="b"/>
            <a:pathLst>
              <a:path w="11704320" h="3200400">
                <a:moveTo>
                  <a:pt x="11704320" y="0"/>
                </a:moveTo>
                <a:lnTo>
                  <a:pt x="75186" y="0"/>
                </a:lnTo>
                <a:lnTo>
                  <a:pt x="45992" y="5932"/>
                </a:lnTo>
                <a:lnTo>
                  <a:pt x="22085" y="22085"/>
                </a:lnTo>
                <a:lnTo>
                  <a:pt x="5932" y="45991"/>
                </a:lnTo>
                <a:lnTo>
                  <a:pt x="0" y="75185"/>
                </a:lnTo>
                <a:lnTo>
                  <a:pt x="0" y="3125209"/>
                </a:lnTo>
                <a:lnTo>
                  <a:pt x="5932" y="3154405"/>
                </a:lnTo>
                <a:lnTo>
                  <a:pt x="22085" y="3178313"/>
                </a:lnTo>
                <a:lnTo>
                  <a:pt x="45992" y="3194467"/>
                </a:lnTo>
                <a:lnTo>
                  <a:pt x="75186" y="3200400"/>
                </a:lnTo>
                <a:lnTo>
                  <a:pt x="11629130" y="3200400"/>
                </a:lnTo>
                <a:lnTo>
                  <a:pt x="11658324" y="3194467"/>
                </a:lnTo>
                <a:lnTo>
                  <a:pt x="11682232" y="3178313"/>
                </a:lnTo>
                <a:lnTo>
                  <a:pt x="11698386" y="3154405"/>
                </a:lnTo>
                <a:lnTo>
                  <a:pt x="11704320" y="3125209"/>
                </a:lnTo>
                <a:lnTo>
                  <a:pt x="1170432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243687" y="2099059"/>
            <a:ext cx="2559685" cy="3200400"/>
          </a:xfrm>
          <a:custGeom>
            <a:avLst/>
            <a:gdLst/>
            <a:ahLst/>
            <a:cxnLst/>
            <a:rect l="l" t="t" r="r" b="b"/>
            <a:pathLst>
              <a:path w="2559685" h="3200400">
                <a:moveTo>
                  <a:pt x="2559272" y="0"/>
                </a:moveTo>
                <a:lnTo>
                  <a:pt x="0" y="0"/>
                </a:lnTo>
                <a:lnTo>
                  <a:pt x="0" y="3125415"/>
                </a:lnTo>
                <a:lnTo>
                  <a:pt x="5916" y="3154533"/>
                </a:lnTo>
                <a:lnTo>
                  <a:pt x="22026" y="3178375"/>
                </a:lnTo>
                <a:lnTo>
                  <a:pt x="45869" y="3194484"/>
                </a:lnTo>
                <a:lnTo>
                  <a:pt x="74984" y="3200400"/>
                </a:lnTo>
                <a:lnTo>
                  <a:pt x="2559272" y="3200400"/>
                </a:lnTo>
                <a:lnTo>
                  <a:pt x="2559272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243687" y="1733299"/>
            <a:ext cx="255927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3724505" y="2099059"/>
            <a:ext cx="3961765" cy="3200400"/>
          </a:xfrm>
          <a:custGeom>
            <a:avLst/>
            <a:gdLst/>
            <a:ahLst/>
            <a:cxnLst/>
            <a:rect l="l" t="t" r="r" b="b"/>
            <a:pathLst>
              <a:path w="3961765" h="3200400">
                <a:moveTo>
                  <a:pt x="3961457" y="0"/>
                </a:moveTo>
                <a:lnTo>
                  <a:pt x="0" y="0"/>
                </a:lnTo>
                <a:lnTo>
                  <a:pt x="0" y="3200400"/>
                </a:lnTo>
                <a:lnTo>
                  <a:pt x="3961457" y="3200400"/>
                </a:lnTo>
                <a:lnTo>
                  <a:pt x="3961457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2802959" y="2099059"/>
            <a:ext cx="922019" cy="3200400"/>
          </a:xfrm>
          <a:custGeom>
            <a:avLst/>
            <a:gdLst/>
            <a:ahLst/>
            <a:cxnLst/>
            <a:rect l="l" t="t" r="r" b="b"/>
            <a:pathLst>
              <a:path w="922020" h="3200400">
                <a:moveTo>
                  <a:pt x="0" y="0"/>
                </a:moveTo>
                <a:lnTo>
                  <a:pt x="921546" y="0"/>
                </a:lnTo>
                <a:lnTo>
                  <a:pt x="921546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3724505" y="1733299"/>
            <a:ext cx="3961457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2802959" y="1733299"/>
            <a:ext cx="92154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0663088" y="2099059"/>
            <a:ext cx="1285240" cy="3200400"/>
          </a:xfrm>
          <a:custGeom>
            <a:avLst/>
            <a:gdLst/>
            <a:ahLst/>
            <a:cxnLst/>
            <a:rect l="l" t="t" r="r" b="b"/>
            <a:pathLst>
              <a:path w="1285240" h="3200400">
                <a:moveTo>
                  <a:pt x="0" y="0"/>
                </a:moveTo>
                <a:lnTo>
                  <a:pt x="1284918" y="0"/>
                </a:lnTo>
                <a:lnTo>
                  <a:pt x="1284918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7685963" y="1733299"/>
            <a:ext cx="161504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 userDrawn="1"/>
        </p:nvSpPr>
        <p:spPr>
          <a:xfrm>
            <a:off x="10663088" y="1733299"/>
            <a:ext cx="128468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 userDrawn="1"/>
        </p:nvSpPr>
        <p:spPr>
          <a:xfrm>
            <a:off x="9301009" y="2099059"/>
            <a:ext cx="1362075" cy="3200400"/>
          </a:xfrm>
          <a:custGeom>
            <a:avLst/>
            <a:gdLst/>
            <a:ahLst/>
            <a:cxnLst/>
            <a:rect l="l" t="t" r="r" b="b"/>
            <a:pathLst>
              <a:path w="1362075" h="3200400">
                <a:moveTo>
                  <a:pt x="1362078" y="0"/>
                </a:moveTo>
                <a:lnTo>
                  <a:pt x="0" y="0"/>
                </a:lnTo>
                <a:lnTo>
                  <a:pt x="0" y="3200400"/>
                </a:lnTo>
                <a:lnTo>
                  <a:pt x="1362078" y="3200400"/>
                </a:lnTo>
                <a:lnTo>
                  <a:pt x="1362078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 userDrawn="1"/>
        </p:nvSpPr>
        <p:spPr>
          <a:xfrm>
            <a:off x="9301009" y="1733299"/>
            <a:ext cx="1362078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19"/>
          <p:cNvGraphicFramePr>
            <a:graphicFrameLocks noGrp="1"/>
          </p:cNvGraphicFramePr>
          <p:nvPr userDrawn="1"/>
        </p:nvGraphicFramePr>
        <p:xfrm>
          <a:off x="243442" y="1707817"/>
          <a:ext cx="11692632" cy="35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411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9191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965">
                        <a:lnSpc>
                          <a:spcPct val="1026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6045">
                        <a:lnSpc>
                          <a:spcPct val="1026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2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8595">
                        <a:lnSpc>
                          <a:spcPts val="1270"/>
                        </a:lnSpc>
                        <a:spcBef>
                          <a:spcPts val="25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76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A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68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A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243686" y="1733292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84124" y="0"/>
                </a:moveTo>
                <a:lnTo>
                  <a:pt x="11620167" y="0"/>
                </a:lnTo>
                <a:lnTo>
                  <a:pt x="11652832" y="6637"/>
                </a:lnTo>
                <a:lnTo>
                  <a:pt x="11679582" y="24710"/>
                </a:lnTo>
                <a:lnTo>
                  <a:pt x="11697655" y="51459"/>
                </a:lnTo>
                <a:lnTo>
                  <a:pt x="11704293" y="84126"/>
                </a:lnTo>
                <a:lnTo>
                  <a:pt x="11704293" y="3482037"/>
                </a:lnTo>
                <a:lnTo>
                  <a:pt x="11697655" y="3514701"/>
                </a:lnTo>
                <a:lnTo>
                  <a:pt x="11679582" y="3541451"/>
                </a:lnTo>
                <a:lnTo>
                  <a:pt x="11652832" y="3559525"/>
                </a:lnTo>
                <a:lnTo>
                  <a:pt x="11620167" y="3566163"/>
                </a:lnTo>
                <a:lnTo>
                  <a:pt x="84124" y="3566163"/>
                </a:lnTo>
                <a:lnTo>
                  <a:pt x="51458" y="3559525"/>
                </a:lnTo>
                <a:lnTo>
                  <a:pt x="24709" y="3541451"/>
                </a:lnTo>
                <a:lnTo>
                  <a:pt x="6637" y="3514701"/>
                </a:lnTo>
                <a:lnTo>
                  <a:pt x="0" y="3482037"/>
                </a:lnTo>
                <a:lnTo>
                  <a:pt x="0" y="84126"/>
                </a:lnTo>
                <a:lnTo>
                  <a:pt x="6637" y="51459"/>
                </a:lnTo>
                <a:lnTo>
                  <a:pt x="24709" y="24710"/>
                </a:lnTo>
                <a:lnTo>
                  <a:pt x="51458" y="6637"/>
                </a:lnTo>
                <a:lnTo>
                  <a:pt x="84124" y="0"/>
                </a:lnTo>
                <a:close/>
              </a:path>
            </a:pathLst>
          </a:custGeom>
          <a:ln w="561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243687" y="1733299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11620191" y="0"/>
                </a:moveTo>
                <a:lnTo>
                  <a:pt x="84124" y="0"/>
                </a:lnTo>
                <a:lnTo>
                  <a:pt x="51458" y="6637"/>
                </a:lnTo>
                <a:lnTo>
                  <a:pt x="24709" y="24709"/>
                </a:lnTo>
                <a:lnTo>
                  <a:pt x="6637" y="51458"/>
                </a:lnTo>
                <a:lnTo>
                  <a:pt x="0" y="84124"/>
                </a:lnTo>
                <a:lnTo>
                  <a:pt x="0" y="3482031"/>
                </a:lnTo>
                <a:lnTo>
                  <a:pt x="6637" y="3514696"/>
                </a:lnTo>
                <a:lnTo>
                  <a:pt x="24709" y="3541446"/>
                </a:lnTo>
                <a:lnTo>
                  <a:pt x="51458" y="3559521"/>
                </a:lnTo>
                <a:lnTo>
                  <a:pt x="84124" y="3566160"/>
                </a:lnTo>
                <a:lnTo>
                  <a:pt x="11620191" y="3566160"/>
                </a:lnTo>
                <a:lnTo>
                  <a:pt x="11652858" y="3559521"/>
                </a:lnTo>
                <a:lnTo>
                  <a:pt x="11679608" y="3541446"/>
                </a:lnTo>
                <a:lnTo>
                  <a:pt x="11697682" y="3514696"/>
                </a:lnTo>
                <a:lnTo>
                  <a:pt x="11704320" y="3482031"/>
                </a:lnTo>
                <a:lnTo>
                  <a:pt x="11704320" y="84124"/>
                </a:lnTo>
                <a:lnTo>
                  <a:pt x="11697682" y="51458"/>
                </a:lnTo>
                <a:lnTo>
                  <a:pt x="11679608" y="24709"/>
                </a:lnTo>
                <a:lnTo>
                  <a:pt x="11652858" y="6637"/>
                </a:lnTo>
                <a:lnTo>
                  <a:pt x="11620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243687" y="2099059"/>
            <a:ext cx="11704320" cy="3200400"/>
          </a:xfrm>
          <a:custGeom>
            <a:avLst/>
            <a:gdLst/>
            <a:ahLst/>
            <a:cxnLst/>
            <a:rect l="l" t="t" r="r" b="b"/>
            <a:pathLst>
              <a:path w="11704320" h="3200400">
                <a:moveTo>
                  <a:pt x="11704320" y="0"/>
                </a:moveTo>
                <a:lnTo>
                  <a:pt x="75186" y="0"/>
                </a:lnTo>
                <a:lnTo>
                  <a:pt x="45992" y="5932"/>
                </a:lnTo>
                <a:lnTo>
                  <a:pt x="22085" y="22085"/>
                </a:lnTo>
                <a:lnTo>
                  <a:pt x="5932" y="45991"/>
                </a:lnTo>
                <a:lnTo>
                  <a:pt x="0" y="75185"/>
                </a:lnTo>
                <a:lnTo>
                  <a:pt x="0" y="3125209"/>
                </a:lnTo>
                <a:lnTo>
                  <a:pt x="5932" y="3154405"/>
                </a:lnTo>
                <a:lnTo>
                  <a:pt x="22085" y="3178313"/>
                </a:lnTo>
                <a:lnTo>
                  <a:pt x="45992" y="3194467"/>
                </a:lnTo>
                <a:lnTo>
                  <a:pt x="75186" y="3200400"/>
                </a:lnTo>
                <a:lnTo>
                  <a:pt x="11629130" y="3200400"/>
                </a:lnTo>
                <a:lnTo>
                  <a:pt x="11658324" y="3194467"/>
                </a:lnTo>
                <a:lnTo>
                  <a:pt x="11682232" y="3178313"/>
                </a:lnTo>
                <a:lnTo>
                  <a:pt x="11698386" y="3154405"/>
                </a:lnTo>
                <a:lnTo>
                  <a:pt x="11704320" y="3125209"/>
                </a:lnTo>
                <a:lnTo>
                  <a:pt x="1170432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243687" y="2099059"/>
            <a:ext cx="2559685" cy="3200400"/>
          </a:xfrm>
          <a:custGeom>
            <a:avLst/>
            <a:gdLst/>
            <a:ahLst/>
            <a:cxnLst/>
            <a:rect l="l" t="t" r="r" b="b"/>
            <a:pathLst>
              <a:path w="2559685" h="3200400">
                <a:moveTo>
                  <a:pt x="2559272" y="0"/>
                </a:moveTo>
                <a:lnTo>
                  <a:pt x="0" y="0"/>
                </a:lnTo>
                <a:lnTo>
                  <a:pt x="0" y="3125415"/>
                </a:lnTo>
                <a:lnTo>
                  <a:pt x="5916" y="3154533"/>
                </a:lnTo>
                <a:lnTo>
                  <a:pt x="22026" y="3178375"/>
                </a:lnTo>
                <a:lnTo>
                  <a:pt x="45869" y="3194484"/>
                </a:lnTo>
                <a:lnTo>
                  <a:pt x="74984" y="3200400"/>
                </a:lnTo>
                <a:lnTo>
                  <a:pt x="2559272" y="3200400"/>
                </a:lnTo>
                <a:lnTo>
                  <a:pt x="2559272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243687" y="1733299"/>
            <a:ext cx="255927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3724505" y="2099059"/>
            <a:ext cx="3961765" cy="3200400"/>
          </a:xfrm>
          <a:custGeom>
            <a:avLst/>
            <a:gdLst/>
            <a:ahLst/>
            <a:cxnLst/>
            <a:rect l="l" t="t" r="r" b="b"/>
            <a:pathLst>
              <a:path w="3961765" h="3200400">
                <a:moveTo>
                  <a:pt x="3961457" y="0"/>
                </a:moveTo>
                <a:lnTo>
                  <a:pt x="0" y="0"/>
                </a:lnTo>
                <a:lnTo>
                  <a:pt x="0" y="3200400"/>
                </a:lnTo>
                <a:lnTo>
                  <a:pt x="3961457" y="3200400"/>
                </a:lnTo>
                <a:lnTo>
                  <a:pt x="3961457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2802959" y="2099059"/>
            <a:ext cx="922019" cy="3200400"/>
          </a:xfrm>
          <a:custGeom>
            <a:avLst/>
            <a:gdLst/>
            <a:ahLst/>
            <a:cxnLst/>
            <a:rect l="l" t="t" r="r" b="b"/>
            <a:pathLst>
              <a:path w="922020" h="3200400">
                <a:moveTo>
                  <a:pt x="0" y="0"/>
                </a:moveTo>
                <a:lnTo>
                  <a:pt x="921546" y="0"/>
                </a:lnTo>
                <a:lnTo>
                  <a:pt x="921546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3724505" y="1733299"/>
            <a:ext cx="3961457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2802959" y="1733299"/>
            <a:ext cx="92154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0663088" y="2099059"/>
            <a:ext cx="1285240" cy="3200400"/>
          </a:xfrm>
          <a:custGeom>
            <a:avLst/>
            <a:gdLst/>
            <a:ahLst/>
            <a:cxnLst/>
            <a:rect l="l" t="t" r="r" b="b"/>
            <a:pathLst>
              <a:path w="1285240" h="3200400">
                <a:moveTo>
                  <a:pt x="0" y="0"/>
                </a:moveTo>
                <a:lnTo>
                  <a:pt x="1284918" y="0"/>
                </a:lnTo>
                <a:lnTo>
                  <a:pt x="1284918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7685963" y="1733299"/>
            <a:ext cx="161504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 userDrawn="1"/>
        </p:nvSpPr>
        <p:spPr>
          <a:xfrm>
            <a:off x="10663088" y="1733299"/>
            <a:ext cx="128468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 userDrawn="1"/>
        </p:nvSpPr>
        <p:spPr>
          <a:xfrm>
            <a:off x="9301009" y="2099059"/>
            <a:ext cx="1362075" cy="3200400"/>
          </a:xfrm>
          <a:custGeom>
            <a:avLst/>
            <a:gdLst/>
            <a:ahLst/>
            <a:cxnLst/>
            <a:rect l="l" t="t" r="r" b="b"/>
            <a:pathLst>
              <a:path w="1362075" h="3200400">
                <a:moveTo>
                  <a:pt x="1362078" y="0"/>
                </a:moveTo>
                <a:lnTo>
                  <a:pt x="0" y="0"/>
                </a:lnTo>
                <a:lnTo>
                  <a:pt x="0" y="3200400"/>
                </a:lnTo>
                <a:lnTo>
                  <a:pt x="1362078" y="3200400"/>
                </a:lnTo>
                <a:lnTo>
                  <a:pt x="1362078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 userDrawn="1"/>
        </p:nvSpPr>
        <p:spPr>
          <a:xfrm>
            <a:off x="9301009" y="1733299"/>
            <a:ext cx="1362078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19"/>
          <p:cNvGraphicFramePr>
            <a:graphicFrameLocks noGrp="1"/>
          </p:cNvGraphicFramePr>
          <p:nvPr userDrawn="1"/>
        </p:nvGraphicFramePr>
        <p:xfrm>
          <a:off x="243442" y="1707817"/>
          <a:ext cx="11692632" cy="35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411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9191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965">
                        <a:lnSpc>
                          <a:spcPct val="1026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6045">
                        <a:lnSpc>
                          <a:spcPct val="1026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2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8595">
                        <a:lnSpc>
                          <a:spcPts val="1270"/>
                        </a:lnSpc>
                        <a:spcBef>
                          <a:spcPts val="25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4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7C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36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7C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243686" y="1733292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84124" y="0"/>
                </a:moveTo>
                <a:lnTo>
                  <a:pt x="11620167" y="0"/>
                </a:lnTo>
                <a:lnTo>
                  <a:pt x="11652832" y="6637"/>
                </a:lnTo>
                <a:lnTo>
                  <a:pt x="11679582" y="24710"/>
                </a:lnTo>
                <a:lnTo>
                  <a:pt x="11697655" y="51459"/>
                </a:lnTo>
                <a:lnTo>
                  <a:pt x="11704293" y="84126"/>
                </a:lnTo>
                <a:lnTo>
                  <a:pt x="11704293" y="3482037"/>
                </a:lnTo>
                <a:lnTo>
                  <a:pt x="11697655" y="3514701"/>
                </a:lnTo>
                <a:lnTo>
                  <a:pt x="11679582" y="3541451"/>
                </a:lnTo>
                <a:lnTo>
                  <a:pt x="11652832" y="3559525"/>
                </a:lnTo>
                <a:lnTo>
                  <a:pt x="11620167" y="3566163"/>
                </a:lnTo>
                <a:lnTo>
                  <a:pt x="84124" y="3566163"/>
                </a:lnTo>
                <a:lnTo>
                  <a:pt x="51458" y="3559525"/>
                </a:lnTo>
                <a:lnTo>
                  <a:pt x="24709" y="3541451"/>
                </a:lnTo>
                <a:lnTo>
                  <a:pt x="6637" y="3514701"/>
                </a:lnTo>
                <a:lnTo>
                  <a:pt x="0" y="3482037"/>
                </a:lnTo>
                <a:lnTo>
                  <a:pt x="0" y="84126"/>
                </a:lnTo>
                <a:lnTo>
                  <a:pt x="6637" y="51459"/>
                </a:lnTo>
                <a:lnTo>
                  <a:pt x="24709" y="24710"/>
                </a:lnTo>
                <a:lnTo>
                  <a:pt x="51458" y="6637"/>
                </a:lnTo>
                <a:lnTo>
                  <a:pt x="84124" y="0"/>
                </a:lnTo>
                <a:close/>
              </a:path>
            </a:pathLst>
          </a:custGeom>
          <a:ln w="561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243687" y="1733299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11620191" y="0"/>
                </a:moveTo>
                <a:lnTo>
                  <a:pt x="84124" y="0"/>
                </a:lnTo>
                <a:lnTo>
                  <a:pt x="51458" y="6637"/>
                </a:lnTo>
                <a:lnTo>
                  <a:pt x="24709" y="24709"/>
                </a:lnTo>
                <a:lnTo>
                  <a:pt x="6637" y="51458"/>
                </a:lnTo>
                <a:lnTo>
                  <a:pt x="0" y="84124"/>
                </a:lnTo>
                <a:lnTo>
                  <a:pt x="0" y="3482031"/>
                </a:lnTo>
                <a:lnTo>
                  <a:pt x="6637" y="3514696"/>
                </a:lnTo>
                <a:lnTo>
                  <a:pt x="24709" y="3541446"/>
                </a:lnTo>
                <a:lnTo>
                  <a:pt x="51458" y="3559521"/>
                </a:lnTo>
                <a:lnTo>
                  <a:pt x="84124" y="3566160"/>
                </a:lnTo>
                <a:lnTo>
                  <a:pt x="11620191" y="3566160"/>
                </a:lnTo>
                <a:lnTo>
                  <a:pt x="11652858" y="3559521"/>
                </a:lnTo>
                <a:lnTo>
                  <a:pt x="11679608" y="3541446"/>
                </a:lnTo>
                <a:lnTo>
                  <a:pt x="11697682" y="3514696"/>
                </a:lnTo>
                <a:lnTo>
                  <a:pt x="11704320" y="3482031"/>
                </a:lnTo>
                <a:lnTo>
                  <a:pt x="11704320" y="84124"/>
                </a:lnTo>
                <a:lnTo>
                  <a:pt x="11697682" y="51458"/>
                </a:lnTo>
                <a:lnTo>
                  <a:pt x="11679608" y="24709"/>
                </a:lnTo>
                <a:lnTo>
                  <a:pt x="11652858" y="6637"/>
                </a:lnTo>
                <a:lnTo>
                  <a:pt x="11620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243687" y="2099059"/>
            <a:ext cx="11704320" cy="3200400"/>
          </a:xfrm>
          <a:custGeom>
            <a:avLst/>
            <a:gdLst/>
            <a:ahLst/>
            <a:cxnLst/>
            <a:rect l="l" t="t" r="r" b="b"/>
            <a:pathLst>
              <a:path w="11704320" h="3200400">
                <a:moveTo>
                  <a:pt x="11704320" y="0"/>
                </a:moveTo>
                <a:lnTo>
                  <a:pt x="75186" y="0"/>
                </a:lnTo>
                <a:lnTo>
                  <a:pt x="45992" y="5932"/>
                </a:lnTo>
                <a:lnTo>
                  <a:pt x="22085" y="22085"/>
                </a:lnTo>
                <a:lnTo>
                  <a:pt x="5932" y="45991"/>
                </a:lnTo>
                <a:lnTo>
                  <a:pt x="0" y="75185"/>
                </a:lnTo>
                <a:lnTo>
                  <a:pt x="0" y="3125209"/>
                </a:lnTo>
                <a:lnTo>
                  <a:pt x="5932" y="3154405"/>
                </a:lnTo>
                <a:lnTo>
                  <a:pt x="22085" y="3178313"/>
                </a:lnTo>
                <a:lnTo>
                  <a:pt x="45992" y="3194467"/>
                </a:lnTo>
                <a:lnTo>
                  <a:pt x="75186" y="3200400"/>
                </a:lnTo>
                <a:lnTo>
                  <a:pt x="11629130" y="3200400"/>
                </a:lnTo>
                <a:lnTo>
                  <a:pt x="11658324" y="3194467"/>
                </a:lnTo>
                <a:lnTo>
                  <a:pt x="11682232" y="3178313"/>
                </a:lnTo>
                <a:lnTo>
                  <a:pt x="11698386" y="3154405"/>
                </a:lnTo>
                <a:lnTo>
                  <a:pt x="11704320" y="3125209"/>
                </a:lnTo>
                <a:lnTo>
                  <a:pt x="1170432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243687" y="2099059"/>
            <a:ext cx="2559685" cy="3200400"/>
          </a:xfrm>
          <a:custGeom>
            <a:avLst/>
            <a:gdLst/>
            <a:ahLst/>
            <a:cxnLst/>
            <a:rect l="l" t="t" r="r" b="b"/>
            <a:pathLst>
              <a:path w="2559685" h="3200400">
                <a:moveTo>
                  <a:pt x="2559272" y="0"/>
                </a:moveTo>
                <a:lnTo>
                  <a:pt x="0" y="0"/>
                </a:lnTo>
                <a:lnTo>
                  <a:pt x="0" y="3125415"/>
                </a:lnTo>
                <a:lnTo>
                  <a:pt x="5916" y="3154533"/>
                </a:lnTo>
                <a:lnTo>
                  <a:pt x="22026" y="3178375"/>
                </a:lnTo>
                <a:lnTo>
                  <a:pt x="45869" y="3194484"/>
                </a:lnTo>
                <a:lnTo>
                  <a:pt x="74984" y="3200400"/>
                </a:lnTo>
                <a:lnTo>
                  <a:pt x="2559272" y="3200400"/>
                </a:lnTo>
                <a:lnTo>
                  <a:pt x="2559272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243687" y="1733299"/>
            <a:ext cx="255927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3724505" y="2099059"/>
            <a:ext cx="3961765" cy="3200400"/>
          </a:xfrm>
          <a:custGeom>
            <a:avLst/>
            <a:gdLst/>
            <a:ahLst/>
            <a:cxnLst/>
            <a:rect l="l" t="t" r="r" b="b"/>
            <a:pathLst>
              <a:path w="3961765" h="3200400">
                <a:moveTo>
                  <a:pt x="3961457" y="0"/>
                </a:moveTo>
                <a:lnTo>
                  <a:pt x="0" y="0"/>
                </a:lnTo>
                <a:lnTo>
                  <a:pt x="0" y="3200400"/>
                </a:lnTo>
                <a:lnTo>
                  <a:pt x="3961457" y="3200400"/>
                </a:lnTo>
                <a:lnTo>
                  <a:pt x="3961457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2802959" y="2099059"/>
            <a:ext cx="922019" cy="3200400"/>
          </a:xfrm>
          <a:custGeom>
            <a:avLst/>
            <a:gdLst/>
            <a:ahLst/>
            <a:cxnLst/>
            <a:rect l="l" t="t" r="r" b="b"/>
            <a:pathLst>
              <a:path w="922020" h="3200400">
                <a:moveTo>
                  <a:pt x="0" y="0"/>
                </a:moveTo>
                <a:lnTo>
                  <a:pt x="921546" y="0"/>
                </a:lnTo>
                <a:lnTo>
                  <a:pt x="921546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3724505" y="1733299"/>
            <a:ext cx="3961457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2802959" y="1733299"/>
            <a:ext cx="92154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0663088" y="2099059"/>
            <a:ext cx="1285240" cy="3200400"/>
          </a:xfrm>
          <a:custGeom>
            <a:avLst/>
            <a:gdLst/>
            <a:ahLst/>
            <a:cxnLst/>
            <a:rect l="l" t="t" r="r" b="b"/>
            <a:pathLst>
              <a:path w="1285240" h="3200400">
                <a:moveTo>
                  <a:pt x="0" y="0"/>
                </a:moveTo>
                <a:lnTo>
                  <a:pt x="1284918" y="0"/>
                </a:lnTo>
                <a:lnTo>
                  <a:pt x="1284918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7685963" y="1733299"/>
            <a:ext cx="161504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 userDrawn="1"/>
        </p:nvSpPr>
        <p:spPr>
          <a:xfrm>
            <a:off x="10663088" y="1733299"/>
            <a:ext cx="128468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 userDrawn="1"/>
        </p:nvSpPr>
        <p:spPr>
          <a:xfrm>
            <a:off x="9301009" y="2099059"/>
            <a:ext cx="1362075" cy="3200400"/>
          </a:xfrm>
          <a:custGeom>
            <a:avLst/>
            <a:gdLst/>
            <a:ahLst/>
            <a:cxnLst/>
            <a:rect l="l" t="t" r="r" b="b"/>
            <a:pathLst>
              <a:path w="1362075" h="3200400">
                <a:moveTo>
                  <a:pt x="1362078" y="0"/>
                </a:moveTo>
                <a:lnTo>
                  <a:pt x="0" y="0"/>
                </a:lnTo>
                <a:lnTo>
                  <a:pt x="0" y="3200400"/>
                </a:lnTo>
                <a:lnTo>
                  <a:pt x="1362078" y="3200400"/>
                </a:lnTo>
                <a:lnTo>
                  <a:pt x="1362078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 userDrawn="1"/>
        </p:nvSpPr>
        <p:spPr>
          <a:xfrm>
            <a:off x="9301009" y="1733299"/>
            <a:ext cx="1362078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19"/>
          <p:cNvGraphicFramePr>
            <a:graphicFrameLocks noGrp="1"/>
          </p:cNvGraphicFramePr>
          <p:nvPr userDrawn="1"/>
        </p:nvGraphicFramePr>
        <p:xfrm>
          <a:off x="243442" y="1707817"/>
          <a:ext cx="11692632" cy="35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411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9191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965">
                        <a:lnSpc>
                          <a:spcPct val="1026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6045">
                        <a:lnSpc>
                          <a:spcPct val="1026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2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8595">
                        <a:lnSpc>
                          <a:spcPts val="1270"/>
                        </a:lnSpc>
                        <a:spcBef>
                          <a:spcPts val="25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29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4"/>
            <a:ext cx="12191695" cy="6857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1695" y="0"/>
                </a:moveTo>
                <a:lnTo>
                  <a:pt x="0" y="0"/>
                </a:lnTo>
                <a:lnTo>
                  <a:pt x="0" y="685800"/>
                </a:lnTo>
                <a:lnTo>
                  <a:pt x="654925" y="580068"/>
                </a:lnTo>
                <a:lnTo>
                  <a:pt x="1309850" y="486840"/>
                </a:lnTo>
                <a:lnTo>
                  <a:pt x="1964776" y="406023"/>
                </a:lnTo>
                <a:lnTo>
                  <a:pt x="2619702" y="337530"/>
                </a:lnTo>
                <a:lnTo>
                  <a:pt x="3274628" y="281269"/>
                </a:lnTo>
                <a:lnTo>
                  <a:pt x="3979932" y="234258"/>
                </a:lnTo>
                <a:lnTo>
                  <a:pt x="4685237" y="201217"/>
                </a:lnTo>
                <a:lnTo>
                  <a:pt x="5390542" y="182034"/>
                </a:lnTo>
                <a:lnTo>
                  <a:pt x="12191695" y="176597"/>
                </a:lnTo>
                <a:lnTo>
                  <a:pt x="12191695" y="0"/>
                </a:lnTo>
                <a:close/>
              </a:path>
              <a:path w="12192000" h="685800">
                <a:moveTo>
                  <a:pt x="12191695" y="176597"/>
                </a:moveTo>
                <a:lnTo>
                  <a:pt x="6095847" y="176597"/>
                </a:lnTo>
                <a:lnTo>
                  <a:pt x="6347742" y="177965"/>
                </a:lnTo>
                <a:lnTo>
                  <a:pt x="7053047" y="191004"/>
                </a:lnTo>
                <a:lnTo>
                  <a:pt x="7758351" y="217523"/>
                </a:lnTo>
                <a:lnTo>
                  <a:pt x="8463656" y="257411"/>
                </a:lnTo>
                <a:lnTo>
                  <a:pt x="9168961" y="310555"/>
                </a:lnTo>
                <a:lnTo>
                  <a:pt x="9924645" y="382079"/>
                </a:lnTo>
                <a:lnTo>
                  <a:pt x="10680328" y="468552"/>
                </a:lnTo>
                <a:lnTo>
                  <a:pt x="11436012" y="569839"/>
                </a:lnTo>
                <a:lnTo>
                  <a:pt x="12191695" y="685800"/>
                </a:lnTo>
                <a:lnTo>
                  <a:pt x="12191695" y="176597"/>
                </a:lnTo>
                <a:close/>
              </a:path>
            </a:pathLst>
          </a:custGeom>
          <a:solidFill>
            <a:srgbClr val="002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17220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0" y="685800"/>
                </a:lnTo>
                <a:lnTo>
                  <a:pt x="12191695" y="685800"/>
                </a:lnTo>
                <a:lnTo>
                  <a:pt x="12191695" y="509202"/>
                </a:lnTo>
                <a:lnTo>
                  <a:pt x="6095847" y="509202"/>
                </a:lnTo>
                <a:lnTo>
                  <a:pt x="5390542" y="503765"/>
                </a:lnTo>
                <a:lnTo>
                  <a:pt x="4685237" y="484582"/>
                </a:lnTo>
                <a:lnTo>
                  <a:pt x="3979932" y="451541"/>
                </a:lnTo>
                <a:lnTo>
                  <a:pt x="3274628" y="404530"/>
                </a:lnTo>
                <a:lnTo>
                  <a:pt x="2619702" y="348269"/>
                </a:lnTo>
                <a:lnTo>
                  <a:pt x="1964776" y="279776"/>
                </a:lnTo>
                <a:lnTo>
                  <a:pt x="1309850" y="198959"/>
                </a:lnTo>
                <a:lnTo>
                  <a:pt x="654925" y="105731"/>
                </a:lnTo>
                <a:lnTo>
                  <a:pt x="0" y="0"/>
                </a:lnTo>
                <a:close/>
              </a:path>
              <a:path w="12192000" h="685800">
                <a:moveTo>
                  <a:pt x="12191695" y="0"/>
                </a:moveTo>
                <a:lnTo>
                  <a:pt x="11939800" y="40275"/>
                </a:lnTo>
                <a:lnTo>
                  <a:pt x="11184117" y="151360"/>
                </a:lnTo>
                <a:lnTo>
                  <a:pt x="10428434" y="247724"/>
                </a:lnTo>
                <a:lnTo>
                  <a:pt x="9672750" y="329229"/>
                </a:lnTo>
                <a:lnTo>
                  <a:pt x="8917067" y="395738"/>
                </a:lnTo>
                <a:lnTo>
                  <a:pt x="8211762" y="444161"/>
                </a:lnTo>
                <a:lnTo>
                  <a:pt x="7506457" y="479288"/>
                </a:lnTo>
                <a:lnTo>
                  <a:pt x="6801152" y="501005"/>
                </a:lnTo>
                <a:lnTo>
                  <a:pt x="6095847" y="509202"/>
                </a:lnTo>
                <a:lnTo>
                  <a:pt x="12191695" y="509202"/>
                </a:lnTo>
                <a:lnTo>
                  <a:pt x="12191695" y="0"/>
                </a:lnTo>
                <a:close/>
              </a:path>
            </a:pathLst>
          </a:custGeom>
          <a:solidFill>
            <a:srgbClr val="002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67047" y="957517"/>
            <a:ext cx="3657600" cy="1989455"/>
          </a:xfrm>
          <a:custGeom>
            <a:avLst/>
            <a:gdLst/>
            <a:ahLst/>
            <a:cxnLst/>
            <a:rect l="l" t="t" r="r" b="b"/>
            <a:pathLst>
              <a:path w="3657600" h="1989455">
                <a:moveTo>
                  <a:pt x="513500" y="961951"/>
                </a:moveTo>
                <a:lnTo>
                  <a:pt x="466760" y="964049"/>
                </a:lnTo>
                <a:lnTo>
                  <a:pt x="421197" y="970224"/>
                </a:lnTo>
                <a:lnTo>
                  <a:pt x="376990" y="980293"/>
                </a:lnTo>
                <a:lnTo>
                  <a:pt x="334322" y="994077"/>
                </a:lnTo>
                <a:lnTo>
                  <a:pt x="293373" y="1011392"/>
                </a:lnTo>
                <a:lnTo>
                  <a:pt x="254325" y="1032058"/>
                </a:lnTo>
                <a:lnTo>
                  <a:pt x="217359" y="1055894"/>
                </a:lnTo>
                <a:lnTo>
                  <a:pt x="182657" y="1082719"/>
                </a:lnTo>
                <a:lnTo>
                  <a:pt x="150399" y="1112351"/>
                </a:lnTo>
                <a:lnTo>
                  <a:pt x="120767" y="1144608"/>
                </a:lnTo>
                <a:lnTo>
                  <a:pt x="93943" y="1179311"/>
                </a:lnTo>
                <a:lnTo>
                  <a:pt x="70107" y="1216276"/>
                </a:lnTo>
                <a:lnTo>
                  <a:pt x="49440" y="1255324"/>
                </a:lnTo>
                <a:lnTo>
                  <a:pt x="32125" y="1296273"/>
                </a:lnTo>
                <a:lnTo>
                  <a:pt x="18342" y="1338940"/>
                </a:lnTo>
                <a:lnTo>
                  <a:pt x="8273" y="1383147"/>
                </a:lnTo>
                <a:lnTo>
                  <a:pt x="2098" y="1428710"/>
                </a:lnTo>
                <a:lnTo>
                  <a:pt x="0" y="1475449"/>
                </a:lnTo>
                <a:lnTo>
                  <a:pt x="2098" y="1522187"/>
                </a:lnTo>
                <a:lnTo>
                  <a:pt x="8273" y="1567750"/>
                </a:lnTo>
                <a:lnTo>
                  <a:pt x="18342" y="1611956"/>
                </a:lnTo>
                <a:lnTo>
                  <a:pt x="32125" y="1654624"/>
                </a:lnTo>
                <a:lnTo>
                  <a:pt x="49440" y="1695573"/>
                </a:lnTo>
                <a:lnTo>
                  <a:pt x="70107" y="1734620"/>
                </a:lnTo>
                <a:lnTo>
                  <a:pt x="93943" y="1771586"/>
                </a:lnTo>
                <a:lnTo>
                  <a:pt x="120767" y="1806288"/>
                </a:lnTo>
                <a:lnTo>
                  <a:pt x="150399" y="1838545"/>
                </a:lnTo>
                <a:lnTo>
                  <a:pt x="182657" y="1868177"/>
                </a:lnTo>
                <a:lnTo>
                  <a:pt x="217359" y="1895002"/>
                </a:lnTo>
                <a:lnTo>
                  <a:pt x="254325" y="1918838"/>
                </a:lnTo>
                <a:lnTo>
                  <a:pt x="293373" y="1939504"/>
                </a:lnTo>
                <a:lnTo>
                  <a:pt x="334322" y="1956820"/>
                </a:lnTo>
                <a:lnTo>
                  <a:pt x="376990" y="1970603"/>
                </a:lnTo>
                <a:lnTo>
                  <a:pt x="421197" y="1980672"/>
                </a:lnTo>
                <a:lnTo>
                  <a:pt x="466760" y="1986847"/>
                </a:lnTo>
                <a:lnTo>
                  <a:pt x="513500" y="1988945"/>
                </a:lnTo>
                <a:lnTo>
                  <a:pt x="3066966" y="1988945"/>
                </a:lnTo>
                <a:lnTo>
                  <a:pt x="3066966" y="1988761"/>
                </a:lnTo>
                <a:lnTo>
                  <a:pt x="3115583" y="1985682"/>
                </a:lnTo>
                <a:lnTo>
                  <a:pt x="3163087" y="1978848"/>
                </a:lnTo>
                <a:lnTo>
                  <a:pt x="3209326" y="1968410"/>
                </a:lnTo>
                <a:lnTo>
                  <a:pt x="3254153" y="1954516"/>
                </a:lnTo>
                <a:lnTo>
                  <a:pt x="3297417" y="1937315"/>
                </a:lnTo>
                <a:lnTo>
                  <a:pt x="3338971" y="1916957"/>
                </a:lnTo>
                <a:lnTo>
                  <a:pt x="3378665" y="1893590"/>
                </a:lnTo>
                <a:lnTo>
                  <a:pt x="3416350" y="1867363"/>
                </a:lnTo>
                <a:lnTo>
                  <a:pt x="3451877" y="1838426"/>
                </a:lnTo>
                <a:lnTo>
                  <a:pt x="3485096" y="1806927"/>
                </a:lnTo>
                <a:lnTo>
                  <a:pt x="3515859" y="1773015"/>
                </a:lnTo>
                <a:lnTo>
                  <a:pt x="3544017" y="1736841"/>
                </a:lnTo>
                <a:lnTo>
                  <a:pt x="3569421" y="1698551"/>
                </a:lnTo>
                <a:lnTo>
                  <a:pt x="3591921" y="1658297"/>
                </a:lnTo>
                <a:lnTo>
                  <a:pt x="3611368" y="1616226"/>
                </a:lnTo>
                <a:lnTo>
                  <a:pt x="3627614" y="1572488"/>
                </a:lnTo>
                <a:lnTo>
                  <a:pt x="3640509" y="1527231"/>
                </a:lnTo>
                <a:lnTo>
                  <a:pt x="3649904" y="1480605"/>
                </a:lnTo>
                <a:lnTo>
                  <a:pt x="3655651" y="1432759"/>
                </a:lnTo>
                <a:lnTo>
                  <a:pt x="3657600" y="1383842"/>
                </a:lnTo>
                <a:lnTo>
                  <a:pt x="3655688" y="1335387"/>
                </a:lnTo>
                <a:lnTo>
                  <a:pt x="3650048" y="1287981"/>
                </a:lnTo>
                <a:lnTo>
                  <a:pt x="3640827" y="1241769"/>
                </a:lnTo>
                <a:lnTo>
                  <a:pt x="3628168" y="1196897"/>
                </a:lnTo>
                <a:lnTo>
                  <a:pt x="3612216" y="1153508"/>
                </a:lnTo>
                <a:lnTo>
                  <a:pt x="3593117" y="1111748"/>
                </a:lnTo>
                <a:lnTo>
                  <a:pt x="3571014" y="1071762"/>
                </a:lnTo>
                <a:lnTo>
                  <a:pt x="3546053" y="1033695"/>
                </a:lnTo>
                <a:lnTo>
                  <a:pt x="3518379" y="997690"/>
                </a:lnTo>
                <a:lnTo>
                  <a:pt x="3488137" y="963893"/>
                </a:lnTo>
                <a:lnTo>
                  <a:pt x="3487564" y="963341"/>
                </a:lnTo>
                <a:lnTo>
                  <a:pt x="551322" y="963341"/>
                </a:lnTo>
                <a:lnTo>
                  <a:pt x="541931" y="962740"/>
                </a:lnTo>
                <a:lnTo>
                  <a:pt x="532497" y="962304"/>
                </a:lnTo>
                <a:lnTo>
                  <a:pt x="523020" y="962040"/>
                </a:lnTo>
                <a:lnTo>
                  <a:pt x="513500" y="961951"/>
                </a:lnTo>
                <a:close/>
              </a:path>
              <a:path w="3657600" h="1989455">
                <a:moveTo>
                  <a:pt x="1064710" y="440974"/>
                </a:moveTo>
                <a:lnTo>
                  <a:pt x="1017972" y="443072"/>
                </a:lnTo>
                <a:lnTo>
                  <a:pt x="972408" y="449247"/>
                </a:lnTo>
                <a:lnTo>
                  <a:pt x="928202" y="459317"/>
                </a:lnTo>
                <a:lnTo>
                  <a:pt x="885534" y="473100"/>
                </a:lnTo>
                <a:lnTo>
                  <a:pt x="844586" y="490415"/>
                </a:lnTo>
                <a:lnTo>
                  <a:pt x="805538" y="511081"/>
                </a:lnTo>
                <a:lnTo>
                  <a:pt x="768573" y="534917"/>
                </a:lnTo>
                <a:lnTo>
                  <a:pt x="733871" y="561742"/>
                </a:lnTo>
                <a:lnTo>
                  <a:pt x="701613" y="591374"/>
                </a:lnTo>
                <a:lnTo>
                  <a:pt x="671981" y="623631"/>
                </a:lnTo>
                <a:lnTo>
                  <a:pt x="645157" y="658334"/>
                </a:lnTo>
                <a:lnTo>
                  <a:pt x="621321" y="695300"/>
                </a:lnTo>
                <a:lnTo>
                  <a:pt x="600655" y="734348"/>
                </a:lnTo>
                <a:lnTo>
                  <a:pt x="583339" y="775296"/>
                </a:lnTo>
                <a:lnTo>
                  <a:pt x="569556" y="817965"/>
                </a:lnTo>
                <a:lnTo>
                  <a:pt x="559487" y="862171"/>
                </a:lnTo>
                <a:lnTo>
                  <a:pt x="553312" y="907735"/>
                </a:lnTo>
                <a:lnTo>
                  <a:pt x="551214" y="954474"/>
                </a:lnTo>
                <a:lnTo>
                  <a:pt x="551322" y="963341"/>
                </a:lnTo>
                <a:lnTo>
                  <a:pt x="3487564" y="963341"/>
                </a:lnTo>
                <a:lnTo>
                  <a:pt x="3455471" y="932449"/>
                </a:lnTo>
                <a:lnTo>
                  <a:pt x="3420526" y="903502"/>
                </a:lnTo>
                <a:lnTo>
                  <a:pt x="3383447" y="877198"/>
                </a:lnTo>
                <a:lnTo>
                  <a:pt x="3344379" y="853680"/>
                </a:lnTo>
                <a:lnTo>
                  <a:pt x="3303467" y="833094"/>
                </a:lnTo>
                <a:lnTo>
                  <a:pt x="3260856" y="815585"/>
                </a:lnTo>
                <a:lnTo>
                  <a:pt x="3216690" y="801297"/>
                </a:lnTo>
                <a:lnTo>
                  <a:pt x="3217288" y="793185"/>
                </a:lnTo>
                <a:lnTo>
                  <a:pt x="3217723" y="785027"/>
                </a:lnTo>
                <a:lnTo>
                  <a:pt x="3217989" y="776825"/>
                </a:lnTo>
                <a:lnTo>
                  <a:pt x="3218079" y="768581"/>
                </a:lnTo>
                <a:lnTo>
                  <a:pt x="3215066" y="720065"/>
                </a:lnTo>
                <a:lnTo>
                  <a:pt x="3206267" y="673347"/>
                </a:lnTo>
                <a:lnTo>
                  <a:pt x="3192045" y="628790"/>
                </a:lnTo>
                <a:lnTo>
                  <a:pt x="3172763" y="586756"/>
                </a:lnTo>
                <a:lnTo>
                  <a:pt x="3148783" y="547608"/>
                </a:lnTo>
                <a:lnTo>
                  <a:pt x="3120467" y="511708"/>
                </a:lnTo>
                <a:lnTo>
                  <a:pt x="3098895" y="490136"/>
                </a:lnTo>
                <a:lnTo>
                  <a:pt x="1284174" y="490136"/>
                </a:lnTo>
                <a:lnTo>
                  <a:pt x="1243333" y="472923"/>
                </a:lnTo>
                <a:lnTo>
                  <a:pt x="1200788" y="459218"/>
                </a:lnTo>
                <a:lnTo>
                  <a:pt x="1156717" y="449204"/>
                </a:lnTo>
                <a:lnTo>
                  <a:pt x="1111298" y="443062"/>
                </a:lnTo>
                <a:lnTo>
                  <a:pt x="1064710" y="440974"/>
                </a:lnTo>
                <a:close/>
              </a:path>
              <a:path w="3657600" h="1989455">
                <a:moveTo>
                  <a:pt x="1970545" y="0"/>
                </a:moveTo>
                <a:lnTo>
                  <a:pt x="1920707" y="1685"/>
                </a:lnTo>
                <a:lnTo>
                  <a:pt x="1871774" y="6668"/>
                </a:lnTo>
                <a:lnTo>
                  <a:pt x="1823855" y="14840"/>
                </a:lnTo>
                <a:lnTo>
                  <a:pt x="1777060" y="26091"/>
                </a:lnTo>
                <a:lnTo>
                  <a:pt x="1731498" y="40312"/>
                </a:lnTo>
                <a:lnTo>
                  <a:pt x="1687277" y="57394"/>
                </a:lnTo>
                <a:lnTo>
                  <a:pt x="1644507" y="77228"/>
                </a:lnTo>
                <a:lnTo>
                  <a:pt x="1603298" y="99705"/>
                </a:lnTo>
                <a:lnTo>
                  <a:pt x="1563758" y="124716"/>
                </a:lnTo>
                <a:lnTo>
                  <a:pt x="1525996" y="152150"/>
                </a:lnTo>
                <a:lnTo>
                  <a:pt x="1490121" y="181900"/>
                </a:lnTo>
                <a:lnTo>
                  <a:pt x="1456244" y="213855"/>
                </a:lnTo>
                <a:lnTo>
                  <a:pt x="1424472" y="247907"/>
                </a:lnTo>
                <a:lnTo>
                  <a:pt x="1394915" y="283947"/>
                </a:lnTo>
                <a:lnTo>
                  <a:pt x="1367682" y="321865"/>
                </a:lnTo>
                <a:lnTo>
                  <a:pt x="1342882" y="361552"/>
                </a:lnTo>
                <a:lnTo>
                  <a:pt x="1320625" y="402899"/>
                </a:lnTo>
                <a:lnTo>
                  <a:pt x="1301019" y="445796"/>
                </a:lnTo>
                <a:lnTo>
                  <a:pt x="1284174" y="490136"/>
                </a:lnTo>
                <a:lnTo>
                  <a:pt x="3098895" y="490136"/>
                </a:lnTo>
                <a:lnTo>
                  <a:pt x="3088178" y="479419"/>
                </a:lnTo>
                <a:lnTo>
                  <a:pt x="3052279" y="451102"/>
                </a:lnTo>
                <a:lnTo>
                  <a:pt x="3026048" y="435034"/>
                </a:lnTo>
                <a:lnTo>
                  <a:pt x="2635430" y="435034"/>
                </a:lnTo>
                <a:lnTo>
                  <a:pt x="2614198" y="390666"/>
                </a:lnTo>
                <a:lnTo>
                  <a:pt x="2590110" y="348023"/>
                </a:lnTo>
                <a:lnTo>
                  <a:pt x="2563291" y="307229"/>
                </a:lnTo>
                <a:lnTo>
                  <a:pt x="2533864" y="268410"/>
                </a:lnTo>
                <a:lnTo>
                  <a:pt x="2501954" y="231689"/>
                </a:lnTo>
                <a:lnTo>
                  <a:pt x="2467685" y="197192"/>
                </a:lnTo>
                <a:lnTo>
                  <a:pt x="2431181" y="165041"/>
                </a:lnTo>
                <a:lnTo>
                  <a:pt x="2392566" y="135362"/>
                </a:lnTo>
                <a:lnTo>
                  <a:pt x="2351965" y="108280"/>
                </a:lnTo>
                <a:lnTo>
                  <a:pt x="2309502" y="83917"/>
                </a:lnTo>
                <a:lnTo>
                  <a:pt x="2265300" y="62400"/>
                </a:lnTo>
                <a:lnTo>
                  <a:pt x="2219485" y="43851"/>
                </a:lnTo>
                <a:lnTo>
                  <a:pt x="2172180" y="28396"/>
                </a:lnTo>
                <a:lnTo>
                  <a:pt x="2123509" y="16159"/>
                </a:lnTo>
                <a:lnTo>
                  <a:pt x="2073597" y="7265"/>
                </a:lnTo>
                <a:lnTo>
                  <a:pt x="2022568" y="1836"/>
                </a:lnTo>
                <a:lnTo>
                  <a:pt x="1970545" y="0"/>
                </a:lnTo>
                <a:close/>
              </a:path>
              <a:path w="3657600" h="1989455">
                <a:moveTo>
                  <a:pt x="2831310" y="381805"/>
                </a:moveTo>
                <a:lnTo>
                  <a:pt x="2778625" y="385367"/>
                </a:lnTo>
                <a:lnTo>
                  <a:pt x="2728107" y="395740"/>
                </a:lnTo>
                <a:lnTo>
                  <a:pt x="2680221" y="412453"/>
                </a:lnTo>
                <a:lnTo>
                  <a:pt x="2635430" y="435034"/>
                </a:lnTo>
                <a:lnTo>
                  <a:pt x="3026048" y="435034"/>
                </a:lnTo>
                <a:lnTo>
                  <a:pt x="2971099" y="407839"/>
                </a:lnTo>
                <a:lnTo>
                  <a:pt x="2926542" y="393617"/>
                </a:lnTo>
                <a:lnTo>
                  <a:pt x="2879825" y="384818"/>
                </a:lnTo>
                <a:lnTo>
                  <a:pt x="2831310" y="381805"/>
                </a:lnTo>
                <a:close/>
              </a:path>
            </a:pathLst>
          </a:custGeom>
          <a:solidFill>
            <a:srgbClr val="00BD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775426" y="1532026"/>
            <a:ext cx="640715" cy="640080"/>
          </a:xfrm>
          <a:custGeom>
            <a:avLst/>
            <a:gdLst/>
            <a:ahLst/>
            <a:cxnLst/>
            <a:rect l="l" t="t" r="r" b="b"/>
            <a:pathLst>
              <a:path w="640714" h="640080">
                <a:moveTo>
                  <a:pt x="640288" y="337442"/>
                </a:moveTo>
                <a:lnTo>
                  <a:pt x="291289" y="337442"/>
                </a:lnTo>
                <a:lnTo>
                  <a:pt x="291289" y="591656"/>
                </a:lnTo>
                <a:lnTo>
                  <a:pt x="640288" y="639587"/>
                </a:lnTo>
                <a:lnTo>
                  <a:pt x="640288" y="337442"/>
                </a:lnTo>
                <a:close/>
              </a:path>
              <a:path w="640714" h="640080">
                <a:moveTo>
                  <a:pt x="640288" y="0"/>
                </a:moveTo>
                <a:lnTo>
                  <a:pt x="291289" y="47970"/>
                </a:lnTo>
                <a:lnTo>
                  <a:pt x="291289" y="305053"/>
                </a:lnTo>
                <a:lnTo>
                  <a:pt x="640288" y="305053"/>
                </a:lnTo>
                <a:lnTo>
                  <a:pt x="640288" y="0"/>
                </a:lnTo>
                <a:close/>
              </a:path>
              <a:path w="640714" h="640080">
                <a:moveTo>
                  <a:pt x="262277" y="337442"/>
                </a:moveTo>
                <a:lnTo>
                  <a:pt x="13" y="337452"/>
                </a:lnTo>
                <a:lnTo>
                  <a:pt x="35" y="551679"/>
                </a:lnTo>
                <a:lnTo>
                  <a:pt x="262277" y="587678"/>
                </a:lnTo>
                <a:lnTo>
                  <a:pt x="262277" y="337442"/>
                </a:lnTo>
                <a:close/>
              </a:path>
              <a:path w="640714" h="640080">
                <a:moveTo>
                  <a:pt x="262277" y="51951"/>
                </a:moveTo>
                <a:lnTo>
                  <a:pt x="0" y="88002"/>
                </a:lnTo>
                <a:lnTo>
                  <a:pt x="13" y="305053"/>
                </a:lnTo>
                <a:lnTo>
                  <a:pt x="262277" y="305053"/>
                </a:lnTo>
                <a:lnTo>
                  <a:pt x="262277" y="51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427921" y="2299294"/>
            <a:ext cx="338455" cy="356870"/>
          </a:xfrm>
          <a:custGeom>
            <a:avLst/>
            <a:gdLst/>
            <a:ahLst/>
            <a:cxnLst/>
            <a:rect l="l" t="t" r="r" b="b"/>
            <a:pathLst>
              <a:path w="338454" h="356869">
                <a:moveTo>
                  <a:pt x="203457" y="0"/>
                </a:moveTo>
                <a:lnTo>
                  <a:pt x="135731" y="0"/>
                </a:lnTo>
                <a:lnTo>
                  <a:pt x="0" y="356421"/>
                </a:lnTo>
                <a:lnTo>
                  <a:pt x="65736" y="356421"/>
                </a:lnTo>
                <a:lnTo>
                  <a:pt x="97073" y="265691"/>
                </a:lnTo>
                <a:lnTo>
                  <a:pt x="303888" y="265691"/>
                </a:lnTo>
                <a:lnTo>
                  <a:pt x="285666" y="217483"/>
                </a:lnTo>
                <a:lnTo>
                  <a:pt x="112755" y="217483"/>
                </a:lnTo>
                <a:lnTo>
                  <a:pt x="162544" y="75308"/>
                </a:lnTo>
                <a:lnTo>
                  <a:pt x="164397" y="69858"/>
                </a:lnTo>
                <a:lnTo>
                  <a:pt x="166089" y="62388"/>
                </a:lnTo>
                <a:lnTo>
                  <a:pt x="167605" y="52948"/>
                </a:lnTo>
                <a:lnTo>
                  <a:pt x="223472" y="52948"/>
                </a:lnTo>
                <a:lnTo>
                  <a:pt x="203457" y="0"/>
                </a:lnTo>
                <a:close/>
              </a:path>
              <a:path w="338454" h="356869">
                <a:moveTo>
                  <a:pt x="303888" y="265691"/>
                </a:moveTo>
                <a:lnTo>
                  <a:pt x="239627" y="265691"/>
                </a:lnTo>
                <a:lnTo>
                  <a:pt x="272218" y="356421"/>
                </a:lnTo>
                <a:lnTo>
                  <a:pt x="338184" y="356421"/>
                </a:lnTo>
                <a:lnTo>
                  <a:pt x="303888" y="265691"/>
                </a:lnTo>
                <a:close/>
              </a:path>
              <a:path w="338454" h="356869">
                <a:moveTo>
                  <a:pt x="223472" y="52948"/>
                </a:moveTo>
                <a:lnTo>
                  <a:pt x="168598" y="52948"/>
                </a:lnTo>
                <a:lnTo>
                  <a:pt x="170272" y="63223"/>
                </a:lnTo>
                <a:lnTo>
                  <a:pt x="171889" y="70665"/>
                </a:lnTo>
                <a:lnTo>
                  <a:pt x="173405" y="75312"/>
                </a:lnTo>
                <a:lnTo>
                  <a:pt x="223686" y="217483"/>
                </a:lnTo>
                <a:lnTo>
                  <a:pt x="285666" y="217483"/>
                </a:lnTo>
                <a:lnTo>
                  <a:pt x="223472" y="52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78734" y="2401181"/>
            <a:ext cx="222250" cy="254635"/>
          </a:xfrm>
          <a:custGeom>
            <a:avLst/>
            <a:gdLst/>
            <a:ahLst/>
            <a:cxnLst/>
            <a:rect l="l" t="t" r="r" b="b"/>
            <a:pathLst>
              <a:path w="222250" h="254635">
                <a:moveTo>
                  <a:pt x="221932" y="0"/>
                </a:moveTo>
                <a:lnTo>
                  <a:pt x="13651" y="0"/>
                </a:lnTo>
                <a:lnTo>
                  <a:pt x="13651" y="45003"/>
                </a:lnTo>
                <a:lnTo>
                  <a:pt x="142803" y="45003"/>
                </a:lnTo>
                <a:lnTo>
                  <a:pt x="0" y="232906"/>
                </a:lnTo>
                <a:lnTo>
                  <a:pt x="0" y="254534"/>
                </a:lnTo>
                <a:lnTo>
                  <a:pt x="221420" y="254534"/>
                </a:lnTo>
                <a:lnTo>
                  <a:pt x="221420" y="209534"/>
                </a:lnTo>
                <a:lnTo>
                  <a:pt x="82147" y="209534"/>
                </a:lnTo>
                <a:lnTo>
                  <a:pt x="221932" y="24131"/>
                </a:lnTo>
                <a:lnTo>
                  <a:pt x="221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045170" y="2401181"/>
            <a:ext cx="231140" cy="260985"/>
          </a:xfrm>
          <a:custGeom>
            <a:avLst/>
            <a:gdLst/>
            <a:ahLst/>
            <a:cxnLst/>
            <a:rect l="l" t="t" r="r" b="b"/>
            <a:pathLst>
              <a:path w="231139" h="260985">
                <a:moveTo>
                  <a:pt x="58651" y="0"/>
                </a:moveTo>
                <a:lnTo>
                  <a:pt x="0" y="0"/>
                </a:lnTo>
                <a:lnTo>
                  <a:pt x="0" y="152118"/>
                </a:lnTo>
                <a:lnTo>
                  <a:pt x="5736" y="199536"/>
                </a:lnTo>
                <a:lnTo>
                  <a:pt x="22942" y="233402"/>
                </a:lnTo>
                <a:lnTo>
                  <a:pt x="51617" y="253721"/>
                </a:lnTo>
                <a:lnTo>
                  <a:pt x="91756" y="260493"/>
                </a:lnTo>
                <a:lnTo>
                  <a:pt x="116900" y="257602"/>
                </a:lnTo>
                <a:lnTo>
                  <a:pt x="138510" y="248931"/>
                </a:lnTo>
                <a:lnTo>
                  <a:pt x="156583" y="234481"/>
                </a:lnTo>
                <a:lnTo>
                  <a:pt x="170753" y="214762"/>
                </a:lnTo>
                <a:lnTo>
                  <a:pt x="112496" y="214762"/>
                </a:lnTo>
                <a:lnTo>
                  <a:pt x="88933" y="210474"/>
                </a:lnTo>
                <a:lnTo>
                  <a:pt x="72107" y="197611"/>
                </a:lnTo>
                <a:lnTo>
                  <a:pt x="62014" y="176173"/>
                </a:lnTo>
                <a:lnTo>
                  <a:pt x="58679" y="146413"/>
                </a:lnTo>
                <a:lnTo>
                  <a:pt x="58651" y="0"/>
                </a:lnTo>
                <a:close/>
              </a:path>
              <a:path w="231139" h="260985">
                <a:moveTo>
                  <a:pt x="230752" y="214254"/>
                </a:moveTo>
                <a:lnTo>
                  <a:pt x="172111" y="214254"/>
                </a:lnTo>
                <a:lnTo>
                  <a:pt x="172111" y="254534"/>
                </a:lnTo>
                <a:lnTo>
                  <a:pt x="230745" y="254534"/>
                </a:lnTo>
                <a:lnTo>
                  <a:pt x="230752" y="214254"/>
                </a:lnTo>
                <a:close/>
              </a:path>
              <a:path w="231139" h="260985">
                <a:moveTo>
                  <a:pt x="230792" y="0"/>
                </a:moveTo>
                <a:lnTo>
                  <a:pt x="172140" y="0"/>
                </a:lnTo>
                <a:lnTo>
                  <a:pt x="172140" y="146413"/>
                </a:lnTo>
                <a:lnTo>
                  <a:pt x="171092" y="160975"/>
                </a:lnTo>
                <a:lnTo>
                  <a:pt x="155328" y="195879"/>
                </a:lnTo>
                <a:lnTo>
                  <a:pt x="112496" y="214762"/>
                </a:lnTo>
                <a:lnTo>
                  <a:pt x="170753" y="214762"/>
                </a:lnTo>
                <a:lnTo>
                  <a:pt x="171118" y="214254"/>
                </a:lnTo>
                <a:lnTo>
                  <a:pt x="230752" y="214254"/>
                </a:lnTo>
                <a:lnTo>
                  <a:pt x="2307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352491" y="2396714"/>
            <a:ext cx="150495" cy="259079"/>
          </a:xfrm>
          <a:custGeom>
            <a:avLst/>
            <a:gdLst/>
            <a:ahLst/>
            <a:cxnLst/>
            <a:rect l="l" t="t" r="r" b="b"/>
            <a:pathLst>
              <a:path w="150495" h="259080">
                <a:moveTo>
                  <a:pt x="58629" y="4466"/>
                </a:moveTo>
                <a:lnTo>
                  <a:pt x="0" y="4466"/>
                </a:lnTo>
                <a:lnTo>
                  <a:pt x="0" y="259001"/>
                </a:lnTo>
                <a:lnTo>
                  <a:pt x="58629" y="259001"/>
                </a:lnTo>
                <a:lnTo>
                  <a:pt x="58629" y="137199"/>
                </a:lnTo>
                <a:lnTo>
                  <a:pt x="59721" y="118361"/>
                </a:lnTo>
                <a:lnTo>
                  <a:pt x="76081" y="74329"/>
                </a:lnTo>
                <a:lnTo>
                  <a:pt x="95865" y="56915"/>
                </a:lnTo>
                <a:lnTo>
                  <a:pt x="58629" y="56915"/>
                </a:lnTo>
                <a:lnTo>
                  <a:pt x="58629" y="4466"/>
                </a:lnTo>
                <a:close/>
              </a:path>
              <a:path w="150495" h="259080">
                <a:moveTo>
                  <a:pt x="150140" y="51210"/>
                </a:moveTo>
                <a:lnTo>
                  <a:pt x="119555" y="51210"/>
                </a:lnTo>
                <a:lnTo>
                  <a:pt x="128963" y="51721"/>
                </a:lnTo>
                <a:lnTo>
                  <a:pt x="137196" y="53256"/>
                </a:lnTo>
                <a:lnTo>
                  <a:pt x="144257" y="55819"/>
                </a:lnTo>
                <a:lnTo>
                  <a:pt x="150148" y="59410"/>
                </a:lnTo>
                <a:lnTo>
                  <a:pt x="150140" y="51210"/>
                </a:lnTo>
                <a:close/>
              </a:path>
              <a:path w="150495" h="259080">
                <a:moveTo>
                  <a:pt x="136450" y="0"/>
                </a:moveTo>
                <a:lnTo>
                  <a:pt x="125845" y="0"/>
                </a:lnTo>
                <a:lnTo>
                  <a:pt x="115111" y="941"/>
                </a:lnTo>
                <a:lnTo>
                  <a:pt x="77701" y="23296"/>
                </a:lnTo>
                <a:lnTo>
                  <a:pt x="59626" y="56915"/>
                </a:lnTo>
                <a:lnTo>
                  <a:pt x="95865" y="56915"/>
                </a:lnTo>
                <a:lnTo>
                  <a:pt x="107080" y="52654"/>
                </a:lnTo>
                <a:lnTo>
                  <a:pt x="119555" y="51210"/>
                </a:lnTo>
                <a:lnTo>
                  <a:pt x="150140" y="51210"/>
                </a:lnTo>
                <a:lnTo>
                  <a:pt x="150098" y="4723"/>
                </a:lnTo>
                <a:lnTo>
                  <a:pt x="144557" y="1591"/>
                </a:lnTo>
                <a:lnTo>
                  <a:pt x="13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527919" y="2395227"/>
            <a:ext cx="236220" cy="266700"/>
          </a:xfrm>
          <a:custGeom>
            <a:avLst/>
            <a:gdLst/>
            <a:ahLst/>
            <a:cxnLst/>
            <a:rect l="l" t="t" r="r" b="b"/>
            <a:pathLst>
              <a:path w="236220" h="266700">
                <a:moveTo>
                  <a:pt x="124646" y="0"/>
                </a:moveTo>
                <a:lnTo>
                  <a:pt x="75883" y="9350"/>
                </a:lnTo>
                <a:lnTo>
                  <a:pt x="35784" y="37404"/>
                </a:lnTo>
                <a:lnTo>
                  <a:pt x="8941" y="80311"/>
                </a:lnTo>
                <a:lnTo>
                  <a:pt x="0" y="134218"/>
                </a:lnTo>
                <a:lnTo>
                  <a:pt x="2027" y="163896"/>
                </a:lnTo>
                <a:lnTo>
                  <a:pt x="18262" y="212669"/>
                </a:lnTo>
                <a:lnTo>
                  <a:pt x="50255" y="246942"/>
                </a:lnTo>
                <a:lnTo>
                  <a:pt x="95050" y="264280"/>
                </a:lnTo>
                <a:lnTo>
                  <a:pt x="122076" y="266447"/>
                </a:lnTo>
                <a:lnTo>
                  <a:pt x="149724" y="265079"/>
                </a:lnTo>
                <a:lnTo>
                  <a:pt x="174530" y="260977"/>
                </a:lnTo>
                <a:lnTo>
                  <a:pt x="196492" y="254139"/>
                </a:lnTo>
                <a:lnTo>
                  <a:pt x="215607" y="244566"/>
                </a:lnTo>
                <a:lnTo>
                  <a:pt x="215607" y="222454"/>
                </a:lnTo>
                <a:lnTo>
                  <a:pt x="139532" y="222454"/>
                </a:lnTo>
                <a:lnTo>
                  <a:pt x="122059" y="221257"/>
                </a:lnTo>
                <a:lnTo>
                  <a:pt x="81522" y="203324"/>
                </a:lnTo>
                <a:lnTo>
                  <a:pt x="61154" y="165517"/>
                </a:lnTo>
                <a:lnTo>
                  <a:pt x="59400" y="148884"/>
                </a:lnTo>
                <a:lnTo>
                  <a:pt x="235825" y="148884"/>
                </a:lnTo>
                <a:lnTo>
                  <a:pt x="235854" y="126748"/>
                </a:lnTo>
                <a:lnTo>
                  <a:pt x="234654" y="108148"/>
                </a:lnTo>
                <a:lnTo>
                  <a:pt x="59400" y="108148"/>
                </a:lnTo>
                <a:lnTo>
                  <a:pt x="62264" y="94178"/>
                </a:lnTo>
                <a:lnTo>
                  <a:pt x="81006" y="60674"/>
                </a:lnTo>
                <a:lnTo>
                  <a:pt x="123847" y="42527"/>
                </a:lnTo>
                <a:lnTo>
                  <a:pt x="212984" y="42527"/>
                </a:lnTo>
                <a:lnTo>
                  <a:pt x="206773" y="33540"/>
                </a:lnTo>
                <a:lnTo>
                  <a:pt x="190740" y="18865"/>
                </a:lnTo>
                <a:lnTo>
                  <a:pt x="171712" y="8383"/>
                </a:lnTo>
                <a:lnTo>
                  <a:pt x="149682" y="2094"/>
                </a:lnTo>
                <a:lnTo>
                  <a:pt x="124646" y="0"/>
                </a:lnTo>
                <a:close/>
              </a:path>
              <a:path w="236220" h="266700">
                <a:moveTo>
                  <a:pt x="215607" y="198100"/>
                </a:moveTo>
                <a:lnTo>
                  <a:pt x="197873" y="208752"/>
                </a:lnTo>
                <a:lnTo>
                  <a:pt x="179282" y="216363"/>
                </a:lnTo>
                <a:lnTo>
                  <a:pt x="159835" y="220931"/>
                </a:lnTo>
                <a:lnTo>
                  <a:pt x="139532" y="222454"/>
                </a:lnTo>
                <a:lnTo>
                  <a:pt x="215607" y="222454"/>
                </a:lnTo>
                <a:lnTo>
                  <a:pt x="215607" y="198100"/>
                </a:lnTo>
                <a:close/>
              </a:path>
              <a:path w="236220" h="266700">
                <a:moveTo>
                  <a:pt x="212984" y="42527"/>
                </a:moveTo>
                <a:lnTo>
                  <a:pt x="123847" y="42527"/>
                </a:lnTo>
                <a:lnTo>
                  <a:pt x="136047" y="43605"/>
                </a:lnTo>
                <a:lnTo>
                  <a:pt x="146853" y="46842"/>
                </a:lnTo>
                <a:lnTo>
                  <a:pt x="175325" y="80501"/>
                </a:lnTo>
                <a:lnTo>
                  <a:pt x="179212" y="108122"/>
                </a:lnTo>
                <a:lnTo>
                  <a:pt x="234654" y="108148"/>
                </a:lnTo>
                <a:lnTo>
                  <a:pt x="234035" y="98548"/>
                </a:lnTo>
                <a:lnTo>
                  <a:pt x="228581" y="73613"/>
                </a:lnTo>
                <a:lnTo>
                  <a:pt x="219493" y="51943"/>
                </a:lnTo>
                <a:lnTo>
                  <a:pt x="212984" y="42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15487" y="4986085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682245" y="0"/>
                </a:moveTo>
                <a:lnTo>
                  <a:pt x="60954" y="0"/>
                </a:lnTo>
                <a:lnTo>
                  <a:pt x="37285" y="4809"/>
                </a:lnTo>
                <a:lnTo>
                  <a:pt x="17903" y="17905"/>
                </a:lnTo>
                <a:lnTo>
                  <a:pt x="4808" y="37289"/>
                </a:lnTo>
                <a:lnTo>
                  <a:pt x="0" y="60962"/>
                </a:lnTo>
                <a:lnTo>
                  <a:pt x="0" y="853437"/>
                </a:lnTo>
                <a:lnTo>
                  <a:pt x="4808" y="877110"/>
                </a:lnTo>
                <a:lnTo>
                  <a:pt x="17903" y="896494"/>
                </a:lnTo>
                <a:lnTo>
                  <a:pt x="37285" y="909590"/>
                </a:lnTo>
                <a:lnTo>
                  <a:pt x="60954" y="914400"/>
                </a:lnTo>
                <a:lnTo>
                  <a:pt x="2682245" y="914400"/>
                </a:lnTo>
                <a:lnTo>
                  <a:pt x="2705911" y="909590"/>
                </a:lnTo>
                <a:lnTo>
                  <a:pt x="2725293" y="896494"/>
                </a:lnTo>
                <a:lnTo>
                  <a:pt x="2738389" y="877110"/>
                </a:lnTo>
                <a:lnTo>
                  <a:pt x="2743200" y="853437"/>
                </a:lnTo>
                <a:lnTo>
                  <a:pt x="2743200" y="60962"/>
                </a:lnTo>
                <a:lnTo>
                  <a:pt x="2738389" y="37289"/>
                </a:lnTo>
                <a:lnTo>
                  <a:pt x="2725293" y="17905"/>
                </a:lnTo>
                <a:lnTo>
                  <a:pt x="2705911" y="4809"/>
                </a:lnTo>
                <a:lnTo>
                  <a:pt x="2682245" y="0"/>
                </a:lnTo>
                <a:close/>
              </a:path>
            </a:pathLst>
          </a:custGeom>
          <a:solidFill>
            <a:srgbClr val="FF47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233007" y="4986085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682245" y="0"/>
                </a:moveTo>
                <a:lnTo>
                  <a:pt x="60954" y="0"/>
                </a:lnTo>
                <a:lnTo>
                  <a:pt x="37285" y="4809"/>
                </a:lnTo>
                <a:lnTo>
                  <a:pt x="17903" y="17905"/>
                </a:lnTo>
                <a:lnTo>
                  <a:pt x="4808" y="37289"/>
                </a:lnTo>
                <a:lnTo>
                  <a:pt x="0" y="60962"/>
                </a:lnTo>
                <a:lnTo>
                  <a:pt x="0" y="853437"/>
                </a:lnTo>
                <a:lnTo>
                  <a:pt x="4808" y="877110"/>
                </a:lnTo>
                <a:lnTo>
                  <a:pt x="17903" y="896494"/>
                </a:lnTo>
                <a:lnTo>
                  <a:pt x="37285" y="909590"/>
                </a:lnTo>
                <a:lnTo>
                  <a:pt x="60954" y="914400"/>
                </a:lnTo>
                <a:lnTo>
                  <a:pt x="2682245" y="914400"/>
                </a:lnTo>
                <a:lnTo>
                  <a:pt x="2705911" y="909590"/>
                </a:lnTo>
                <a:lnTo>
                  <a:pt x="2725293" y="896494"/>
                </a:lnTo>
                <a:lnTo>
                  <a:pt x="2738389" y="877110"/>
                </a:lnTo>
                <a:lnTo>
                  <a:pt x="2743200" y="853437"/>
                </a:lnTo>
                <a:lnTo>
                  <a:pt x="2743200" y="60962"/>
                </a:lnTo>
                <a:lnTo>
                  <a:pt x="2738389" y="37289"/>
                </a:lnTo>
                <a:lnTo>
                  <a:pt x="2725293" y="17905"/>
                </a:lnTo>
                <a:lnTo>
                  <a:pt x="2705911" y="4809"/>
                </a:lnTo>
                <a:lnTo>
                  <a:pt x="2682245" y="0"/>
                </a:lnTo>
                <a:close/>
              </a:path>
            </a:pathLst>
          </a:custGeom>
          <a:solidFill>
            <a:srgbClr val="7D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97967" y="4986085"/>
            <a:ext cx="2743200" cy="914400"/>
          </a:xfrm>
          <a:custGeom>
            <a:avLst/>
            <a:gdLst/>
            <a:ahLst/>
            <a:cxnLst/>
            <a:rect l="l" t="t" r="r" b="b"/>
            <a:pathLst>
              <a:path w="2743200" h="914400">
                <a:moveTo>
                  <a:pt x="2682245" y="0"/>
                </a:moveTo>
                <a:lnTo>
                  <a:pt x="60954" y="0"/>
                </a:lnTo>
                <a:lnTo>
                  <a:pt x="37285" y="4809"/>
                </a:lnTo>
                <a:lnTo>
                  <a:pt x="17903" y="17905"/>
                </a:lnTo>
                <a:lnTo>
                  <a:pt x="4808" y="37289"/>
                </a:lnTo>
                <a:lnTo>
                  <a:pt x="0" y="60962"/>
                </a:lnTo>
                <a:lnTo>
                  <a:pt x="0" y="853437"/>
                </a:lnTo>
                <a:lnTo>
                  <a:pt x="4808" y="877110"/>
                </a:lnTo>
                <a:lnTo>
                  <a:pt x="17903" y="896494"/>
                </a:lnTo>
                <a:lnTo>
                  <a:pt x="37285" y="909590"/>
                </a:lnTo>
                <a:lnTo>
                  <a:pt x="60954" y="914400"/>
                </a:lnTo>
                <a:lnTo>
                  <a:pt x="2682245" y="914400"/>
                </a:lnTo>
                <a:lnTo>
                  <a:pt x="2705911" y="909590"/>
                </a:lnTo>
                <a:lnTo>
                  <a:pt x="2725293" y="896494"/>
                </a:lnTo>
                <a:lnTo>
                  <a:pt x="2738389" y="877110"/>
                </a:lnTo>
                <a:lnTo>
                  <a:pt x="2743200" y="853437"/>
                </a:lnTo>
                <a:lnTo>
                  <a:pt x="2743200" y="60962"/>
                </a:lnTo>
                <a:lnTo>
                  <a:pt x="2738389" y="37289"/>
                </a:lnTo>
                <a:lnTo>
                  <a:pt x="2725293" y="17905"/>
                </a:lnTo>
                <a:lnTo>
                  <a:pt x="2705911" y="4809"/>
                </a:lnTo>
                <a:lnTo>
                  <a:pt x="2682245" y="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37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00A1F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Holder 2"/>
          <p:cNvSpPr>
            <a:spLocks noGrp="1"/>
          </p:cNvSpPr>
          <p:nvPr>
            <p:ph type="title" hasCustomPrompt="1"/>
          </p:nvPr>
        </p:nvSpPr>
        <p:spPr>
          <a:xfrm>
            <a:off x="307555" y="107465"/>
            <a:ext cx="11379948" cy="430887"/>
          </a:xfrm>
        </p:spPr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28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tle 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3C38156B-2EE4-4760-B73E-DA4B8C754FB9}" type="datetime1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DFC0CB23-4A75-4F06-8E1F-1114602E9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695" y="0"/>
                </a:lnTo>
                <a:lnTo>
                  <a:pt x="121916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1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6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6A5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695" y="0"/>
                </a:lnTo>
                <a:lnTo>
                  <a:pt x="121916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 userDrawn="1"/>
        </p:nvSpPr>
        <p:spPr>
          <a:xfrm>
            <a:off x="11179640" y="63312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 userDrawn="1"/>
        </p:nvSpPr>
        <p:spPr>
          <a:xfrm>
            <a:off x="9497213" y="64175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9570412" y="64170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9863193" y="641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10082779" y="64136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10155989" y="64132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10229173" y="64127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10887936" y="640835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10961140" y="64078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11180722" y="640641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11253916" y="64059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1325175" y="61130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10451101" y="67636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 userDrawn="1"/>
        </p:nvSpPr>
        <p:spPr>
          <a:xfrm>
            <a:off x="10450638" y="66932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 userDrawn="1"/>
        </p:nvSpPr>
        <p:spPr>
          <a:xfrm>
            <a:off x="10450169" y="6622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 userDrawn="1"/>
        </p:nvSpPr>
        <p:spPr>
          <a:xfrm>
            <a:off x="10156914" y="65541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 userDrawn="1"/>
        </p:nvSpPr>
        <p:spPr>
          <a:xfrm>
            <a:off x="10083726" y="65546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 userDrawn="1"/>
        </p:nvSpPr>
        <p:spPr>
          <a:xfrm>
            <a:off x="9417676" y="58464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 userDrawn="1"/>
        </p:nvSpPr>
        <p:spPr>
          <a:xfrm>
            <a:off x="9353267" y="67004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 userDrawn="1"/>
        </p:nvSpPr>
        <p:spPr>
          <a:xfrm>
            <a:off x="10446829" y="61188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 userDrawn="1"/>
        </p:nvSpPr>
        <p:spPr>
          <a:xfrm>
            <a:off x="9572752" y="67695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 userDrawn="1"/>
        </p:nvSpPr>
        <p:spPr>
          <a:xfrm>
            <a:off x="9865065" y="66970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 userDrawn="1"/>
        </p:nvSpPr>
        <p:spPr>
          <a:xfrm>
            <a:off x="10888404" y="64788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 userDrawn="1"/>
        </p:nvSpPr>
        <p:spPr>
          <a:xfrm>
            <a:off x="11400307" y="64049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 userDrawn="1"/>
        </p:nvSpPr>
        <p:spPr>
          <a:xfrm>
            <a:off x="11327112" y="64054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 userDrawn="1"/>
        </p:nvSpPr>
        <p:spPr>
          <a:xfrm>
            <a:off x="9497682" y="64880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 userDrawn="1"/>
        </p:nvSpPr>
        <p:spPr>
          <a:xfrm>
            <a:off x="9790462" y="64861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 userDrawn="1"/>
        </p:nvSpPr>
        <p:spPr>
          <a:xfrm>
            <a:off x="10010519" y="655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 userDrawn="1"/>
        </p:nvSpPr>
        <p:spPr>
          <a:xfrm>
            <a:off x="10230108" y="65536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 userDrawn="1"/>
        </p:nvSpPr>
        <p:spPr>
          <a:xfrm>
            <a:off x="10303312" y="65532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 userDrawn="1"/>
        </p:nvSpPr>
        <p:spPr>
          <a:xfrm>
            <a:off x="10522893" y="65517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 userDrawn="1"/>
        </p:nvSpPr>
        <p:spPr>
          <a:xfrm>
            <a:off x="10596092" y="65512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 userDrawn="1"/>
        </p:nvSpPr>
        <p:spPr>
          <a:xfrm>
            <a:off x="10669283" y="6550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 userDrawn="1"/>
        </p:nvSpPr>
        <p:spPr>
          <a:xfrm>
            <a:off x="10742483" y="65502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 userDrawn="1"/>
        </p:nvSpPr>
        <p:spPr>
          <a:xfrm>
            <a:off x="10888873" y="65493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 userDrawn="1"/>
        </p:nvSpPr>
        <p:spPr>
          <a:xfrm>
            <a:off x="10962075" y="65488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 userDrawn="1"/>
        </p:nvSpPr>
        <p:spPr>
          <a:xfrm>
            <a:off x="11108463" y="65478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 userDrawn="1"/>
        </p:nvSpPr>
        <p:spPr>
          <a:xfrm>
            <a:off x="11181653" y="654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 userDrawn="1"/>
        </p:nvSpPr>
        <p:spPr>
          <a:xfrm>
            <a:off x="9498614" y="66290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 userDrawn="1"/>
        </p:nvSpPr>
        <p:spPr>
          <a:xfrm>
            <a:off x="10303772" y="66236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 userDrawn="1"/>
        </p:nvSpPr>
        <p:spPr>
          <a:xfrm>
            <a:off x="10596564" y="66217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 userDrawn="1"/>
        </p:nvSpPr>
        <p:spPr>
          <a:xfrm>
            <a:off x="10669748" y="662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 userDrawn="1"/>
        </p:nvSpPr>
        <p:spPr>
          <a:xfrm>
            <a:off x="10742948" y="66207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 userDrawn="1"/>
        </p:nvSpPr>
        <p:spPr>
          <a:xfrm>
            <a:off x="11474905" y="66159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 userDrawn="1"/>
        </p:nvSpPr>
        <p:spPr>
          <a:xfrm>
            <a:off x="11548101" y="66154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 userDrawn="1"/>
        </p:nvSpPr>
        <p:spPr>
          <a:xfrm>
            <a:off x="11767690" y="66139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 userDrawn="1"/>
        </p:nvSpPr>
        <p:spPr>
          <a:xfrm>
            <a:off x="11329704" y="578245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 userDrawn="1"/>
        </p:nvSpPr>
        <p:spPr>
          <a:xfrm>
            <a:off x="9499085" y="66995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 userDrawn="1"/>
        </p:nvSpPr>
        <p:spPr>
          <a:xfrm>
            <a:off x="9572288" y="66990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 userDrawn="1"/>
        </p:nvSpPr>
        <p:spPr>
          <a:xfrm>
            <a:off x="10011459" y="66961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 userDrawn="1"/>
        </p:nvSpPr>
        <p:spPr>
          <a:xfrm>
            <a:off x="10084654" y="66956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 userDrawn="1"/>
        </p:nvSpPr>
        <p:spPr>
          <a:xfrm>
            <a:off x="10231045" y="66946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 userDrawn="1"/>
        </p:nvSpPr>
        <p:spPr>
          <a:xfrm>
            <a:off x="10304240" y="66941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 userDrawn="1"/>
        </p:nvSpPr>
        <p:spPr>
          <a:xfrm>
            <a:off x="11548565" y="66859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 userDrawn="1"/>
        </p:nvSpPr>
        <p:spPr>
          <a:xfrm>
            <a:off x="11768159" y="66844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 userDrawn="1"/>
        </p:nvSpPr>
        <p:spPr>
          <a:xfrm>
            <a:off x="11987744" y="66830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 userDrawn="1"/>
        </p:nvSpPr>
        <p:spPr>
          <a:xfrm>
            <a:off x="9499546" y="67700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 userDrawn="1"/>
        </p:nvSpPr>
        <p:spPr>
          <a:xfrm>
            <a:off x="10085123" y="67661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 userDrawn="1"/>
        </p:nvSpPr>
        <p:spPr>
          <a:xfrm>
            <a:off x="10231509" y="67651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 userDrawn="1"/>
        </p:nvSpPr>
        <p:spPr>
          <a:xfrm>
            <a:off x="10890276" y="67607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 userDrawn="1"/>
        </p:nvSpPr>
        <p:spPr>
          <a:xfrm>
            <a:off x="11183057" y="67588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 userDrawn="1"/>
        </p:nvSpPr>
        <p:spPr>
          <a:xfrm>
            <a:off x="11256252" y="67583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 userDrawn="1"/>
        </p:nvSpPr>
        <p:spPr>
          <a:xfrm>
            <a:off x="11329448" y="67578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 userDrawn="1"/>
        </p:nvSpPr>
        <p:spPr>
          <a:xfrm>
            <a:off x="11768626" y="67549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 userDrawn="1"/>
        </p:nvSpPr>
        <p:spPr>
          <a:xfrm>
            <a:off x="9792799" y="68359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6" y="0"/>
                </a:lnTo>
              </a:path>
            </a:pathLst>
          </a:custGeom>
          <a:ln w="440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 userDrawn="1"/>
        </p:nvSpPr>
        <p:spPr>
          <a:xfrm>
            <a:off x="9865997" y="68357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4" y="0"/>
                </a:lnTo>
              </a:path>
            </a:pathLst>
          </a:custGeom>
          <a:ln w="4449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 userDrawn="1"/>
        </p:nvSpPr>
        <p:spPr>
          <a:xfrm>
            <a:off x="10231977" y="6834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3" y="0"/>
                </a:lnTo>
              </a:path>
            </a:pathLst>
          </a:custGeom>
          <a:ln w="469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 userDrawn="1"/>
        </p:nvSpPr>
        <p:spPr>
          <a:xfrm>
            <a:off x="11915485" y="68244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 userDrawn="1"/>
        </p:nvSpPr>
        <p:spPr>
          <a:xfrm>
            <a:off x="11988680" y="68239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 userDrawn="1"/>
        </p:nvSpPr>
        <p:spPr>
          <a:xfrm>
            <a:off x="9496832" y="62726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 userDrawn="1"/>
        </p:nvSpPr>
        <p:spPr>
          <a:xfrm>
            <a:off x="9497300" y="63431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 userDrawn="1"/>
        </p:nvSpPr>
        <p:spPr>
          <a:xfrm>
            <a:off x="10447293" y="61893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 userDrawn="1"/>
        </p:nvSpPr>
        <p:spPr>
          <a:xfrm>
            <a:off x="9353735" y="67709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 userDrawn="1"/>
        </p:nvSpPr>
        <p:spPr>
          <a:xfrm>
            <a:off x="9346820" y="61993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 userDrawn="1"/>
        </p:nvSpPr>
        <p:spPr>
          <a:xfrm>
            <a:off x="9274093" y="62703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 userDrawn="1"/>
        </p:nvSpPr>
        <p:spPr>
          <a:xfrm>
            <a:off x="9347285" y="62698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 userDrawn="1"/>
        </p:nvSpPr>
        <p:spPr>
          <a:xfrm>
            <a:off x="9344952" y="59174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 userDrawn="1"/>
        </p:nvSpPr>
        <p:spPr>
          <a:xfrm>
            <a:off x="9345419" y="5987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 userDrawn="1"/>
        </p:nvSpPr>
        <p:spPr>
          <a:xfrm>
            <a:off x="9273158" y="61293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 userDrawn="1"/>
        </p:nvSpPr>
        <p:spPr>
          <a:xfrm>
            <a:off x="9346352" y="61289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 userDrawn="1"/>
        </p:nvSpPr>
        <p:spPr>
          <a:xfrm>
            <a:off x="9201362" y="6341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 userDrawn="1"/>
        </p:nvSpPr>
        <p:spPr>
          <a:xfrm>
            <a:off x="9274561" y="63408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 userDrawn="1"/>
        </p:nvSpPr>
        <p:spPr>
          <a:xfrm>
            <a:off x="9347752" y="6340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 userDrawn="1"/>
        </p:nvSpPr>
        <p:spPr>
          <a:xfrm>
            <a:off x="9275026" y="6411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 userDrawn="1"/>
        </p:nvSpPr>
        <p:spPr>
          <a:xfrm>
            <a:off x="10300823" y="62665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 userDrawn="1"/>
        </p:nvSpPr>
        <p:spPr>
          <a:xfrm>
            <a:off x="10374019" y="62660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 userDrawn="1"/>
        </p:nvSpPr>
        <p:spPr>
          <a:xfrm>
            <a:off x="10301295" y="63370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 userDrawn="1"/>
        </p:nvSpPr>
        <p:spPr>
          <a:xfrm>
            <a:off x="10374490" y="63365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 userDrawn="1"/>
        </p:nvSpPr>
        <p:spPr>
          <a:xfrm>
            <a:off x="9789998" y="6415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 userDrawn="1"/>
        </p:nvSpPr>
        <p:spPr>
          <a:xfrm>
            <a:off x="10302371" y="64122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 userDrawn="1"/>
        </p:nvSpPr>
        <p:spPr>
          <a:xfrm>
            <a:off x="10375567" y="64117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 userDrawn="1"/>
        </p:nvSpPr>
        <p:spPr>
          <a:xfrm>
            <a:off x="10448766" y="64112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 userDrawn="1"/>
        </p:nvSpPr>
        <p:spPr>
          <a:xfrm>
            <a:off x="10595160" y="64103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 userDrawn="1"/>
        </p:nvSpPr>
        <p:spPr>
          <a:xfrm>
            <a:off x="10668344" y="64098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 userDrawn="1"/>
        </p:nvSpPr>
        <p:spPr>
          <a:xfrm>
            <a:off x="10741550" y="64093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 userDrawn="1"/>
        </p:nvSpPr>
        <p:spPr>
          <a:xfrm>
            <a:off x="11034335" y="640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 userDrawn="1"/>
        </p:nvSpPr>
        <p:spPr>
          <a:xfrm>
            <a:off x="11107526" y="64068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 userDrawn="1"/>
        </p:nvSpPr>
        <p:spPr>
          <a:xfrm>
            <a:off x="11619900" y="64034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 userDrawn="1"/>
        </p:nvSpPr>
        <p:spPr>
          <a:xfrm>
            <a:off x="11766287" y="64025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 userDrawn="1"/>
        </p:nvSpPr>
        <p:spPr>
          <a:xfrm>
            <a:off x="11839481" y="6402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 userDrawn="1"/>
        </p:nvSpPr>
        <p:spPr>
          <a:xfrm>
            <a:off x="11985876" y="64010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 userDrawn="1"/>
        </p:nvSpPr>
        <p:spPr>
          <a:xfrm>
            <a:off x="9863662" y="6485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 userDrawn="1"/>
        </p:nvSpPr>
        <p:spPr>
          <a:xfrm>
            <a:off x="10595627" y="6480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 userDrawn="1"/>
        </p:nvSpPr>
        <p:spPr>
          <a:xfrm>
            <a:off x="10668813" y="64802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 userDrawn="1"/>
        </p:nvSpPr>
        <p:spPr>
          <a:xfrm>
            <a:off x="11471006" y="60275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 userDrawn="1"/>
        </p:nvSpPr>
        <p:spPr>
          <a:xfrm>
            <a:off x="11544206" y="6027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 userDrawn="1"/>
        </p:nvSpPr>
        <p:spPr>
          <a:xfrm>
            <a:off x="11617397" y="60266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 userDrawn="1"/>
        </p:nvSpPr>
        <p:spPr>
          <a:xfrm>
            <a:off x="11690596" y="60261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 userDrawn="1"/>
        </p:nvSpPr>
        <p:spPr>
          <a:xfrm>
            <a:off x="11763788" y="60256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 userDrawn="1"/>
        </p:nvSpPr>
        <p:spPr>
          <a:xfrm>
            <a:off x="9498149" y="65585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 userDrawn="1"/>
        </p:nvSpPr>
        <p:spPr>
          <a:xfrm>
            <a:off x="9790926" y="65566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 userDrawn="1"/>
        </p:nvSpPr>
        <p:spPr>
          <a:xfrm>
            <a:off x="9864133" y="65561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 userDrawn="1"/>
        </p:nvSpPr>
        <p:spPr>
          <a:xfrm>
            <a:off x="9937328" y="65556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 userDrawn="1"/>
        </p:nvSpPr>
        <p:spPr>
          <a:xfrm>
            <a:off x="10376503" y="65527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 userDrawn="1"/>
        </p:nvSpPr>
        <p:spPr>
          <a:xfrm>
            <a:off x="10449702" y="65522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 userDrawn="1"/>
        </p:nvSpPr>
        <p:spPr>
          <a:xfrm>
            <a:off x="11254857" y="65468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 userDrawn="1"/>
        </p:nvSpPr>
        <p:spPr>
          <a:xfrm>
            <a:off x="11547637" y="65449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 userDrawn="1"/>
        </p:nvSpPr>
        <p:spPr>
          <a:xfrm>
            <a:off x="11694024" y="65439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 userDrawn="1"/>
        </p:nvSpPr>
        <p:spPr>
          <a:xfrm>
            <a:off x="11767222" y="654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 userDrawn="1"/>
        </p:nvSpPr>
        <p:spPr>
          <a:xfrm>
            <a:off x="11913613" y="65425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 userDrawn="1"/>
        </p:nvSpPr>
        <p:spPr>
          <a:xfrm>
            <a:off x="11986812" y="6542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 userDrawn="1"/>
        </p:nvSpPr>
        <p:spPr>
          <a:xfrm>
            <a:off x="10376964" y="66232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 userDrawn="1"/>
        </p:nvSpPr>
        <p:spPr>
          <a:xfrm>
            <a:off x="11694495" y="66144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 userDrawn="1"/>
        </p:nvSpPr>
        <p:spPr>
          <a:xfrm>
            <a:off x="11914084" y="66130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 userDrawn="1"/>
        </p:nvSpPr>
        <p:spPr>
          <a:xfrm>
            <a:off x="11256505" y="57829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 userDrawn="1"/>
        </p:nvSpPr>
        <p:spPr>
          <a:xfrm>
            <a:off x="9791866" y="66975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 userDrawn="1"/>
        </p:nvSpPr>
        <p:spPr>
          <a:xfrm>
            <a:off x="9938264" y="66966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 userDrawn="1"/>
        </p:nvSpPr>
        <p:spPr>
          <a:xfrm>
            <a:off x="10157849" y="66951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 userDrawn="1"/>
        </p:nvSpPr>
        <p:spPr>
          <a:xfrm>
            <a:off x="10377431" y="66936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 userDrawn="1"/>
        </p:nvSpPr>
        <p:spPr>
          <a:xfrm>
            <a:off x="10743418" y="669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 userDrawn="1"/>
        </p:nvSpPr>
        <p:spPr>
          <a:xfrm>
            <a:off x="10889808" y="66902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 userDrawn="1"/>
        </p:nvSpPr>
        <p:spPr>
          <a:xfrm>
            <a:off x="10963012" y="66898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 userDrawn="1"/>
        </p:nvSpPr>
        <p:spPr>
          <a:xfrm>
            <a:off x="11109394" y="66888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 userDrawn="1"/>
        </p:nvSpPr>
        <p:spPr>
          <a:xfrm>
            <a:off x="11182594" y="66883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 userDrawn="1"/>
        </p:nvSpPr>
        <p:spPr>
          <a:xfrm>
            <a:off x="11328980" y="66873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 userDrawn="1"/>
        </p:nvSpPr>
        <p:spPr>
          <a:xfrm>
            <a:off x="11402186" y="66868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 userDrawn="1"/>
        </p:nvSpPr>
        <p:spPr>
          <a:xfrm>
            <a:off x="11694959" y="66849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 userDrawn="1"/>
        </p:nvSpPr>
        <p:spPr>
          <a:xfrm>
            <a:off x="11914549" y="668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 userDrawn="1"/>
        </p:nvSpPr>
        <p:spPr>
          <a:xfrm>
            <a:off x="11256735" y="59551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 userDrawn="1"/>
        </p:nvSpPr>
        <p:spPr>
          <a:xfrm>
            <a:off x="11329937" y="59546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 userDrawn="1"/>
        </p:nvSpPr>
        <p:spPr>
          <a:xfrm>
            <a:off x="9645948" y="67690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 userDrawn="1"/>
        </p:nvSpPr>
        <p:spPr>
          <a:xfrm>
            <a:off x="9792334" y="67680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 userDrawn="1"/>
        </p:nvSpPr>
        <p:spPr>
          <a:xfrm>
            <a:off x="9865534" y="67675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 userDrawn="1"/>
        </p:nvSpPr>
        <p:spPr>
          <a:xfrm>
            <a:off x="9938725" y="67670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 userDrawn="1"/>
        </p:nvSpPr>
        <p:spPr>
          <a:xfrm>
            <a:off x="10011924" y="67666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 userDrawn="1"/>
        </p:nvSpPr>
        <p:spPr>
          <a:xfrm>
            <a:off x="10377903" y="67641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 userDrawn="1"/>
        </p:nvSpPr>
        <p:spPr>
          <a:xfrm>
            <a:off x="10597499" y="6762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 userDrawn="1"/>
        </p:nvSpPr>
        <p:spPr>
          <a:xfrm>
            <a:off x="10670681" y="67622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 userDrawn="1"/>
        </p:nvSpPr>
        <p:spPr>
          <a:xfrm>
            <a:off x="10743883" y="67617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 userDrawn="1"/>
        </p:nvSpPr>
        <p:spPr>
          <a:xfrm>
            <a:off x="10963479" y="67602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 userDrawn="1"/>
        </p:nvSpPr>
        <p:spPr>
          <a:xfrm>
            <a:off x="11036670" y="67598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 userDrawn="1"/>
        </p:nvSpPr>
        <p:spPr>
          <a:xfrm>
            <a:off x="11109862" y="67593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 userDrawn="1"/>
        </p:nvSpPr>
        <p:spPr>
          <a:xfrm>
            <a:off x="11402650" y="67573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 userDrawn="1"/>
        </p:nvSpPr>
        <p:spPr>
          <a:xfrm>
            <a:off x="11549040" y="67564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 userDrawn="1"/>
        </p:nvSpPr>
        <p:spPr>
          <a:xfrm>
            <a:off x="11915016" y="67539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 userDrawn="1"/>
        </p:nvSpPr>
        <p:spPr>
          <a:xfrm>
            <a:off x="11988215" y="67534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 userDrawn="1"/>
        </p:nvSpPr>
        <p:spPr>
          <a:xfrm>
            <a:off x="9573224" y="68367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69" y="0"/>
                </a:lnTo>
              </a:path>
            </a:pathLst>
          </a:custGeom>
          <a:ln w="4255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 userDrawn="1"/>
        </p:nvSpPr>
        <p:spPr>
          <a:xfrm>
            <a:off x="9646411" y="68364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1" y="0"/>
                </a:lnTo>
              </a:path>
            </a:pathLst>
          </a:custGeom>
          <a:ln w="4304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 userDrawn="1"/>
        </p:nvSpPr>
        <p:spPr>
          <a:xfrm>
            <a:off x="9719614" y="68362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79" y="0"/>
                </a:lnTo>
              </a:path>
            </a:pathLst>
          </a:custGeom>
          <a:ln w="4352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 userDrawn="1"/>
        </p:nvSpPr>
        <p:spPr>
          <a:xfrm>
            <a:off x="10085590" y="68350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7" y="0"/>
                </a:lnTo>
              </a:path>
            </a:pathLst>
          </a:custGeom>
          <a:ln w="4594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 userDrawn="1"/>
        </p:nvSpPr>
        <p:spPr>
          <a:xfrm>
            <a:off x="10158786" y="68347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5" y="0"/>
                </a:lnTo>
              </a:path>
            </a:pathLst>
          </a:custGeom>
          <a:ln w="4643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 userDrawn="1"/>
        </p:nvSpPr>
        <p:spPr>
          <a:xfrm>
            <a:off x="10744351" y="68322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 userDrawn="1"/>
        </p:nvSpPr>
        <p:spPr>
          <a:xfrm>
            <a:off x="9423641" y="62731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 userDrawn="1"/>
        </p:nvSpPr>
        <p:spPr>
          <a:xfrm>
            <a:off x="9643223" y="62716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 userDrawn="1"/>
        </p:nvSpPr>
        <p:spPr>
          <a:xfrm>
            <a:off x="9424100" y="634363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 userDrawn="1"/>
        </p:nvSpPr>
        <p:spPr>
          <a:xfrm>
            <a:off x="9570491" y="63426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 userDrawn="1"/>
        </p:nvSpPr>
        <p:spPr>
          <a:xfrm>
            <a:off x="9643686" y="63421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 userDrawn="1"/>
        </p:nvSpPr>
        <p:spPr>
          <a:xfrm>
            <a:off x="9790080" y="634121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 userDrawn="1"/>
        </p:nvSpPr>
        <p:spPr>
          <a:xfrm>
            <a:off x="10593216" y="61178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 userDrawn="1"/>
        </p:nvSpPr>
        <p:spPr>
          <a:xfrm>
            <a:off x="11325642" y="61835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 userDrawn="1"/>
        </p:nvSpPr>
        <p:spPr>
          <a:xfrm>
            <a:off x="9426471" y="6700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 userDrawn="1"/>
        </p:nvSpPr>
        <p:spPr>
          <a:xfrm>
            <a:off x="9426934" y="67704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 userDrawn="1"/>
        </p:nvSpPr>
        <p:spPr>
          <a:xfrm>
            <a:off x="10154437" y="62675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 userDrawn="1"/>
        </p:nvSpPr>
        <p:spPr>
          <a:xfrm>
            <a:off x="10447225" y="62655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 userDrawn="1"/>
        </p:nvSpPr>
        <p:spPr>
          <a:xfrm>
            <a:off x="10520413" y="62650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 userDrawn="1"/>
        </p:nvSpPr>
        <p:spPr>
          <a:xfrm>
            <a:off x="11032783" y="62616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 userDrawn="1"/>
        </p:nvSpPr>
        <p:spPr>
          <a:xfrm>
            <a:off x="11179181" y="62607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 userDrawn="1"/>
        </p:nvSpPr>
        <p:spPr>
          <a:xfrm>
            <a:off x="10081705" y="63384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 userDrawn="1"/>
        </p:nvSpPr>
        <p:spPr>
          <a:xfrm>
            <a:off x="10154904" y="6338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 userDrawn="1"/>
        </p:nvSpPr>
        <p:spPr>
          <a:xfrm>
            <a:off x="10520884" y="633557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 userDrawn="1"/>
        </p:nvSpPr>
        <p:spPr>
          <a:xfrm>
            <a:off x="10813665" y="63336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 userDrawn="1"/>
        </p:nvSpPr>
        <p:spPr>
          <a:xfrm>
            <a:off x="10960055" y="63326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 userDrawn="1"/>
        </p:nvSpPr>
        <p:spPr>
          <a:xfrm>
            <a:off x="11033250" y="63321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 userDrawn="1"/>
        </p:nvSpPr>
        <p:spPr>
          <a:xfrm>
            <a:off x="6954642" y="66964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 userDrawn="1"/>
        </p:nvSpPr>
        <p:spPr>
          <a:xfrm>
            <a:off x="8862141" y="64299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 userDrawn="1"/>
        </p:nvSpPr>
        <p:spPr>
          <a:xfrm>
            <a:off x="7832987" y="67023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 userDrawn="1"/>
        </p:nvSpPr>
        <p:spPr>
          <a:xfrm>
            <a:off x="6950112" y="636591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 userDrawn="1"/>
        </p:nvSpPr>
        <p:spPr>
          <a:xfrm>
            <a:off x="8783132" y="68447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73" y="0"/>
                </a:lnTo>
              </a:path>
            </a:pathLst>
          </a:custGeom>
          <a:ln w="2643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 userDrawn="1"/>
        </p:nvSpPr>
        <p:spPr>
          <a:xfrm>
            <a:off x="7832522" y="67727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 userDrawn="1"/>
        </p:nvSpPr>
        <p:spPr>
          <a:xfrm>
            <a:off x="8932997" y="67828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 userDrawn="1"/>
        </p:nvSpPr>
        <p:spPr>
          <a:xfrm>
            <a:off x="9005854" y="68436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87" y="0"/>
                </a:lnTo>
              </a:path>
            </a:pathLst>
          </a:custGeom>
          <a:ln w="2874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 userDrawn="1"/>
        </p:nvSpPr>
        <p:spPr>
          <a:xfrm>
            <a:off x="8932658" y="68433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92" y="0"/>
                </a:lnTo>
              </a:path>
            </a:pathLst>
          </a:custGeom>
          <a:ln w="2922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 userDrawn="1"/>
        </p:nvSpPr>
        <p:spPr>
          <a:xfrm>
            <a:off x="8934865" y="65009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 userDrawn="1"/>
        </p:nvSpPr>
        <p:spPr>
          <a:xfrm>
            <a:off x="8934400" y="65713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 userDrawn="1"/>
        </p:nvSpPr>
        <p:spPr>
          <a:xfrm>
            <a:off x="9006655" y="67128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 userDrawn="1"/>
        </p:nvSpPr>
        <p:spPr>
          <a:xfrm>
            <a:off x="8933468" y="6712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 userDrawn="1"/>
        </p:nvSpPr>
        <p:spPr>
          <a:xfrm>
            <a:off x="7979101" y="6841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10" y="0"/>
                </a:lnTo>
              </a:path>
            </a:pathLst>
          </a:custGeom>
          <a:ln w="3255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 userDrawn="1"/>
        </p:nvSpPr>
        <p:spPr>
          <a:xfrm>
            <a:off x="7905898" y="6841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17" y="0"/>
                </a:lnTo>
              </a:path>
            </a:pathLst>
          </a:custGeom>
          <a:ln w="3304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 userDrawn="1"/>
        </p:nvSpPr>
        <p:spPr>
          <a:xfrm>
            <a:off x="6808809" y="66110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 userDrawn="1"/>
        </p:nvSpPr>
        <p:spPr>
          <a:xfrm>
            <a:off x="6735613" y="6610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 userDrawn="1"/>
        </p:nvSpPr>
        <p:spPr>
          <a:xfrm>
            <a:off x="6662418" y="66100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 userDrawn="1"/>
        </p:nvSpPr>
        <p:spPr>
          <a:xfrm>
            <a:off x="6589223" y="66095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 userDrawn="1"/>
        </p:nvSpPr>
        <p:spPr>
          <a:xfrm>
            <a:off x="6516032" y="6609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 userDrawn="1"/>
        </p:nvSpPr>
        <p:spPr>
          <a:xfrm>
            <a:off x="7023308" y="636640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 userDrawn="1"/>
        </p:nvSpPr>
        <p:spPr>
          <a:xfrm>
            <a:off x="7023078" y="65386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 userDrawn="1"/>
        </p:nvSpPr>
        <p:spPr>
          <a:xfrm>
            <a:off x="6949885" y="65381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5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 userDrawn="1"/>
        </p:nvSpPr>
        <p:spPr>
          <a:xfrm>
            <a:off x="8856333" y="684502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65" y="0"/>
                </a:lnTo>
              </a:path>
            </a:pathLst>
          </a:custGeom>
          <a:ln w="2595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 userDrawn="1"/>
        </p:nvSpPr>
        <p:spPr>
          <a:xfrm>
            <a:off x="8636734" y="68442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8982" y="0"/>
                </a:lnTo>
              </a:path>
            </a:pathLst>
          </a:custGeom>
          <a:ln w="274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 userDrawn="1"/>
        </p:nvSpPr>
        <p:spPr>
          <a:xfrm>
            <a:off x="7686605" y="67013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 userDrawn="1"/>
        </p:nvSpPr>
        <p:spPr>
          <a:xfrm>
            <a:off x="6954174" y="67669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 userDrawn="1"/>
        </p:nvSpPr>
        <p:spPr>
          <a:xfrm>
            <a:off x="8125497" y="68422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05" y="0"/>
                </a:lnTo>
              </a:path>
            </a:pathLst>
          </a:custGeom>
          <a:ln w="3158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 userDrawn="1"/>
        </p:nvSpPr>
        <p:spPr>
          <a:xfrm>
            <a:off x="7832700" y="68412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13" y="0"/>
                </a:lnTo>
              </a:path>
            </a:pathLst>
          </a:custGeom>
          <a:ln w="3353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 userDrawn="1"/>
        </p:nvSpPr>
        <p:spPr>
          <a:xfrm>
            <a:off x="7759506" y="6840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16" y="0"/>
                </a:lnTo>
              </a:path>
            </a:pathLst>
          </a:custGeom>
          <a:ln w="3401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 userDrawn="1"/>
        </p:nvSpPr>
        <p:spPr>
          <a:xfrm>
            <a:off x="7247106" y="68392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45" y="0"/>
                </a:lnTo>
              </a:path>
            </a:pathLst>
          </a:custGeom>
          <a:ln w="374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 userDrawn="1"/>
        </p:nvSpPr>
        <p:spPr>
          <a:xfrm>
            <a:off x="7100708" y="68388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0" y="0"/>
                </a:lnTo>
              </a:path>
            </a:pathLst>
          </a:custGeom>
          <a:ln w="3839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 userDrawn="1"/>
        </p:nvSpPr>
        <p:spPr>
          <a:xfrm>
            <a:off x="5328130" y="66781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 userDrawn="1"/>
        </p:nvSpPr>
        <p:spPr>
          <a:xfrm>
            <a:off x="3420629" y="64116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 userDrawn="1"/>
        </p:nvSpPr>
        <p:spPr>
          <a:xfrm>
            <a:off x="4449784" y="66840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 userDrawn="1"/>
        </p:nvSpPr>
        <p:spPr>
          <a:xfrm>
            <a:off x="5332658" y="63476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 userDrawn="1"/>
        </p:nvSpPr>
        <p:spPr>
          <a:xfrm>
            <a:off x="3499787" y="68356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1" y="0"/>
                </a:lnTo>
              </a:path>
            </a:pathLst>
          </a:custGeom>
          <a:ln w="447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 userDrawn="1"/>
        </p:nvSpPr>
        <p:spPr>
          <a:xfrm>
            <a:off x="4450247" y="67544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 userDrawn="1"/>
        </p:nvSpPr>
        <p:spPr>
          <a:xfrm>
            <a:off x="3349774" y="67645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 userDrawn="1"/>
        </p:nvSpPr>
        <p:spPr>
          <a:xfrm>
            <a:off x="3277046" y="68344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703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 userDrawn="1"/>
        </p:nvSpPr>
        <p:spPr>
          <a:xfrm>
            <a:off x="3350239" y="683424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6" y="0"/>
                </a:lnTo>
              </a:path>
            </a:pathLst>
          </a:custGeom>
          <a:ln w="47513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 userDrawn="1"/>
        </p:nvSpPr>
        <p:spPr>
          <a:xfrm>
            <a:off x="3347906" y="64826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 userDrawn="1"/>
        </p:nvSpPr>
        <p:spPr>
          <a:xfrm>
            <a:off x="3348373" y="65531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 userDrawn="1"/>
        </p:nvSpPr>
        <p:spPr>
          <a:xfrm>
            <a:off x="3276110" y="66945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 userDrawn="1"/>
        </p:nvSpPr>
        <p:spPr>
          <a:xfrm>
            <a:off x="3349309" y="66940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 userDrawn="1"/>
        </p:nvSpPr>
        <p:spPr>
          <a:xfrm>
            <a:off x="4303782" y="68317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 userDrawn="1"/>
        </p:nvSpPr>
        <p:spPr>
          <a:xfrm>
            <a:off x="4376973" y="68312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 userDrawn="1"/>
        </p:nvSpPr>
        <p:spPr>
          <a:xfrm>
            <a:off x="5473961" y="65927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 userDrawn="1"/>
        </p:nvSpPr>
        <p:spPr>
          <a:xfrm>
            <a:off x="5547160" y="65922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 userDrawn="1"/>
        </p:nvSpPr>
        <p:spPr>
          <a:xfrm>
            <a:off x="5620351" y="65917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 userDrawn="1"/>
        </p:nvSpPr>
        <p:spPr>
          <a:xfrm>
            <a:off x="5693550" y="65913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 userDrawn="1"/>
        </p:nvSpPr>
        <p:spPr>
          <a:xfrm>
            <a:off x="5766742" y="65908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 userDrawn="1"/>
        </p:nvSpPr>
        <p:spPr>
          <a:xfrm>
            <a:off x="5259459" y="63481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 userDrawn="1"/>
        </p:nvSpPr>
        <p:spPr>
          <a:xfrm>
            <a:off x="5259689" y="65203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 userDrawn="1"/>
        </p:nvSpPr>
        <p:spPr>
          <a:xfrm>
            <a:off x="5332892" y="65198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 userDrawn="1"/>
        </p:nvSpPr>
        <p:spPr>
          <a:xfrm>
            <a:off x="3426594" y="68358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85" y="0"/>
                </a:lnTo>
              </a:path>
            </a:pathLst>
          </a:custGeom>
          <a:ln w="4424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 userDrawn="1"/>
        </p:nvSpPr>
        <p:spPr>
          <a:xfrm>
            <a:off x="3646177" y="683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0" y="0"/>
                </a:lnTo>
              </a:path>
            </a:pathLst>
          </a:custGeom>
          <a:ln w="4569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 userDrawn="1"/>
        </p:nvSpPr>
        <p:spPr>
          <a:xfrm>
            <a:off x="4596170" y="668303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 userDrawn="1"/>
        </p:nvSpPr>
        <p:spPr>
          <a:xfrm>
            <a:off x="5328597" y="67486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 userDrawn="1"/>
        </p:nvSpPr>
        <p:spPr>
          <a:xfrm>
            <a:off x="4157391" y="68326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 userDrawn="1"/>
        </p:nvSpPr>
        <p:spPr>
          <a:xfrm>
            <a:off x="4450179" y="68307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 userDrawn="1"/>
        </p:nvSpPr>
        <p:spPr>
          <a:xfrm>
            <a:off x="4523371" y="68302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 userDrawn="1"/>
        </p:nvSpPr>
        <p:spPr>
          <a:xfrm>
            <a:off x="5035741" y="68268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3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 userDrawn="1"/>
        </p:nvSpPr>
        <p:spPr>
          <a:xfrm>
            <a:off x="5182134" y="68258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 userDrawn="1"/>
        </p:nvSpPr>
        <p:spPr>
          <a:xfrm>
            <a:off x="962931" y="63312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 userDrawn="1"/>
        </p:nvSpPr>
        <p:spPr>
          <a:xfrm>
            <a:off x="2645355" y="641758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 userDrawn="1"/>
        </p:nvSpPr>
        <p:spPr>
          <a:xfrm>
            <a:off x="2572163" y="64170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 userDrawn="1"/>
        </p:nvSpPr>
        <p:spPr>
          <a:xfrm>
            <a:off x="2279379" y="641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 userDrawn="1"/>
        </p:nvSpPr>
        <p:spPr>
          <a:xfrm>
            <a:off x="2059786" y="64136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 userDrawn="1"/>
        </p:nvSpPr>
        <p:spPr>
          <a:xfrm>
            <a:off x="1986602" y="641321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 userDrawn="1"/>
        </p:nvSpPr>
        <p:spPr>
          <a:xfrm>
            <a:off x="1913399" y="64127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 userDrawn="1"/>
        </p:nvSpPr>
        <p:spPr>
          <a:xfrm>
            <a:off x="1254635" y="640835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 userDrawn="1"/>
        </p:nvSpPr>
        <p:spPr>
          <a:xfrm>
            <a:off x="1181437" y="64078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 userDrawn="1"/>
        </p:nvSpPr>
        <p:spPr>
          <a:xfrm>
            <a:off x="961850" y="640641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 userDrawn="1"/>
        </p:nvSpPr>
        <p:spPr>
          <a:xfrm>
            <a:off x="888653" y="640592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 userDrawn="1"/>
        </p:nvSpPr>
        <p:spPr>
          <a:xfrm>
            <a:off x="817397" y="611301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 userDrawn="1"/>
        </p:nvSpPr>
        <p:spPr>
          <a:xfrm>
            <a:off x="1691474" y="676368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 userDrawn="1"/>
        </p:nvSpPr>
        <p:spPr>
          <a:xfrm>
            <a:off x="1691942" y="669320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 userDrawn="1"/>
        </p:nvSpPr>
        <p:spPr>
          <a:xfrm>
            <a:off x="1692407" y="6622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 userDrawn="1"/>
        </p:nvSpPr>
        <p:spPr>
          <a:xfrm>
            <a:off x="1985662" y="65541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 userDrawn="1"/>
        </p:nvSpPr>
        <p:spPr>
          <a:xfrm>
            <a:off x="2058854" y="65546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 userDrawn="1"/>
        </p:nvSpPr>
        <p:spPr>
          <a:xfrm>
            <a:off x="2789301" y="67004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 userDrawn="1"/>
        </p:nvSpPr>
        <p:spPr>
          <a:xfrm>
            <a:off x="2569820" y="67695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 userDrawn="1"/>
        </p:nvSpPr>
        <p:spPr>
          <a:xfrm>
            <a:off x="2277515" y="66970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 userDrawn="1"/>
        </p:nvSpPr>
        <p:spPr>
          <a:xfrm>
            <a:off x="1254171" y="64788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 userDrawn="1"/>
        </p:nvSpPr>
        <p:spPr>
          <a:xfrm>
            <a:off x="742269" y="64049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 userDrawn="1"/>
        </p:nvSpPr>
        <p:spPr>
          <a:xfrm>
            <a:off x="815458" y="640544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 userDrawn="1"/>
        </p:nvSpPr>
        <p:spPr>
          <a:xfrm>
            <a:off x="2644890" y="648806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 userDrawn="1"/>
        </p:nvSpPr>
        <p:spPr>
          <a:xfrm>
            <a:off x="2352107" y="64861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 userDrawn="1"/>
        </p:nvSpPr>
        <p:spPr>
          <a:xfrm>
            <a:off x="2132049" y="6555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 userDrawn="1"/>
        </p:nvSpPr>
        <p:spPr>
          <a:xfrm>
            <a:off x="1912463" y="65536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 userDrawn="1"/>
        </p:nvSpPr>
        <p:spPr>
          <a:xfrm>
            <a:off x="1839272" y="655321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 userDrawn="1"/>
        </p:nvSpPr>
        <p:spPr>
          <a:xfrm>
            <a:off x="1619675" y="655175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 userDrawn="1"/>
        </p:nvSpPr>
        <p:spPr>
          <a:xfrm>
            <a:off x="1546484" y="655127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 userDrawn="1"/>
        </p:nvSpPr>
        <p:spPr>
          <a:xfrm>
            <a:off x="1473292" y="6550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 userDrawn="1"/>
        </p:nvSpPr>
        <p:spPr>
          <a:xfrm>
            <a:off x="1400093" y="65502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 userDrawn="1"/>
        </p:nvSpPr>
        <p:spPr>
          <a:xfrm>
            <a:off x="1253699" y="654932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 userDrawn="1"/>
        </p:nvSpPr>
        <p:spPr>
          <a:xfrm>
            <a:off x="1180501" y="654884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 userDrawn="1"/>
        </p:nvSpPr>
        <p:spPr>
          <a:xfrm>
            <a:off x="1034117" y="654786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 userDrawn="1"/>
        </p:nvSpPr>
        <p:spPr>
          <a:xfrm>
            <a:off x="960918" y="654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 userDrawn="1"/>
        </p:nvSpPr>
        <p:spPr>
          <a:xfrm>
            <a:off x="2643951" y="662903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 userDrawn="1"/>
        </p:nvSpPr>
        <p:spPr>
          <a:xfrm>
            <a:off x="1838801" y="662369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 userDrawn="1"/>
        </p:nvSpPr>
        <p:spPr>
          <a:xfrm>
            <a:off x="1546020" y="66217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 userDrawn="1"/>
        </p:nvSpPr>
        <p:spPr>
          <a:xfrm>
            <a:off x="1472825" y="662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 userDrawn="1"/>
        </p:nvSpPr>
        <p:spPr>
          <a:xfrm>
            <a:off x="1399622" y="662078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 userDrawn="1"/>
        </p:nvSpPr>
        <p:spPr>
          <a:xfrm>
            <a:off x="667666" y="66159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 userDrawn="1"/>
        </p:nvSpPr>
        <p:spPr>
          <a:xfrm>
            <a:off x="594475" y="66154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 userDrawn="1"/>
        </p:nvSpPr>
        <p:spPr>
          <a:xfrm>
            <a:off x="374882" y="66139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 userDrawn="1"/>
        </p:nvSpPr>
        <p:spPr>
          <a:xfrm>
            <a:off x="812868" y="578245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 userDrawn="1"/>
        </p:nvSpPr>
        <p:spPr>
          <a:xfrm>
            <a:off x="2643487" y="669952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 userDrawn="1"/>
        </p:nvSpPr>
        <p:spPr>
          <a:xfrm>
            <a:off x="2570288" y="66990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 userDrawn="1"/>
        </p:nvSpPr>
        <p:spPr>
          <a:xfrm>
            <a:off x="2131117" y="66961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 userDrawn="1"/>
        </p:nvSpPr>
        <p:spPr>
          <a:xfrm>
            <a:off x="2057914" y="669563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 userDrawn="1"/>
        </p:nvSpPr>
        <p:spPr>
          <a:xfrm>
            <a:off x="1911531" y="669466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 userDrawn="1"/>
        </p:nvSpPr>
        <p:spPr>
          <a:xfrm>
            <a:off x="1838336" y="66941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 userDrawn="1"/>
        </p:nvSpPr>
        <p:spPr>
          <a:xfrm>
            <a:off x="594006" y="66859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 userDrawn="1"/>
        </p:nvSpPr>
        <p:spPr>
          <a:xfrm>
            <a:off x="374413" y="66844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 userDrawn="1"/>
        </p:nvSpPr>
        <p:spPr>
          <a:xfrm>
            <a:off x="154832" y="66830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 userDrawn="1"/>
        </p:nvSpPr>
        <p:spPr>
          <a:xfrm>
            <a:off x="2643022" y="677000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 userDrawn="1"/>
        </p:nvSpPr>
        <p:spPr>
          <a:xfrm>
            <a:off x="2057446" y="676611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 userDrawn="1"/>
        </p:nvSpPr>
        <p:spPr>
          <a:xfrm>
            <a:off x="1911063" y="67651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 userDrawn="1"/>
        </p:nvSpPr>
        <p:spPr>
          <a:xfrm>
            <a:off x="1252296" y="67607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 userDrawn="1"/>
        </p:nvSpPr>
        <p:spPr>
          <a:xfrm>
            <a:off x="959515" y="67588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 userDrawn="1"/>
        </p:nvSpPr>
        <p:spPr>
          <a:xfrm>
            <a:off x="886316" y="67583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 userDrawn="1"/>
        </p:nvSpPr>
        <p:spPr>
          <a:xfrm>
            <a:off x="813117" y="675786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 userDrawn="1"/>
        </p:nvSpPr>
        <p:spPr>
          <a:xfrm>
            <a:off x="373950" y="67549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 userDrawn="1"/>
        </p:nvSpPr>
        <p:spPr>
          <a:xfrm>
            <a:off x="2349798" y="68359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96" y="0"/>
                </a:lnTo>
              </a:path>
            </a:pathLst>
          </a:custGeom>
          <a:ln w="440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 userDrawn="1"/>
        </p:nvSpPr>
        <p:spPr>
          <a:xfrm>
            <a:off x="2276603" y="68357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94" y="0"/>
                </a:lnTo>
              </a:path>
            </a:pathLst>
          </a:custGeom>
          <a:ln w="4449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 userDrawn="1"/>
        </p:nvSpPr>
        <p:spPr>
          <a:xfrm>
            <a:off x="1910604" y="6834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3" y="0"/>
                </a:lnTo>
              </a:path>
            </a:pathLst>
          </a:custGeom>
          <a:ln w="469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 userDrawn="1"/>
        </p:nvSpPr>
        <p:spPr>
          <a:xfrm>
            <a:off x="227091" y="68244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 userDrawn="1"/>
        </p:nvSpPr>
        <p:spPr>
          <a:xfrm>
            <a:off x="153896" y="68239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 userDrawn="1"/>
        </p:nvSpPr>
        <p:spPr>
          <a:xfrm>
            <a:off x="2788837" y="67709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 userDrawn="1"/>
        </p:nvSpPr>
        <p:spPr>
          <a:xfrm>
            <a:off x="2941206" y="6341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 userDrawn="1"/>
        </p:nvSpPr>
        <p:spPr>
          <a:xfrm>
            <a:off x="2868007" y="634084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 userDrawn="1"/>
        </p:nvSpPr>
        <p:spPr>
          <a:xfrm>
            <a:off x="2794820" y="6340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 userDrawn="1"/>
        </p:nvSpPr>
        <p:spPr>
          <a:xfrm>
            <a:off x="2867544" y="6411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 userDrawn="1"/>
        </p:nvSpPr>
        <p:spPr>
          <a:xfrm>
            <a:off x="1841749" y="626654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 userDrawn="1"/>
        </p:nvSpPr>
        <p:spPr>
          <a:xfrm>
            <a:off x="1768553" y="626606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 userDrawn="1"/>
        </p:nvSpPr>
        <p:spPr>
          <a:xfrm>
            <a:off x="1841281" y="63370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 userDrawn="1"/>
        </p:nvSpPr>
        <p:spPr>
          <a:xfrm>
            <a:off x="1768086" y="633654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 userDrawn="1"/>
        </p:nvSpPr>
        <p:spPr>
          <a:xfrm>
            <a:off x="2352578" y="6415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 userDrawn="1"/>
        </p:nvSpPr>
        <p:spPr>
          <a:xfrm>
            <a:off x="1840204" y="64122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 userDrawn="1"/>
        </p:nvSpPr>
        <p:spPr>
          <a:xfrm>
            <a:off x="1767005" y="641175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 userDrawn="1"/>
        </p:nvSpPr>
        <p:spPr>
          <a:xfrm>
            <a:off x="1693814" y="64112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 userDrawn="1"/>
        </p:nvSpPr>
        <p:spPr>
          <a:xfrm>
            <a:off x="1547423" y="641030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 userDrawn="1"/>
        </p:nvSpPr>
        <p:spPr>
          <a:xfrm>
            <a:off x="1474224" y="64098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 userDrawn="1"/>
        </p:nvSpPr>
        <p:spPr>
          <a:xfrm>
            <a:off x="1401029" y="640932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 userDrawn="1"/>
        </p:nvSpPr>
        <p:spPr>
          <a:xfrm>
            <a:off x="1108241" y="64073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 userDrawn="1"/>
        </p:nvSpPr>
        <p:spPr>
          <a:xfrm>
            <a:off x="1035046" y="640689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 userDrawn="1"/>
        </p:nvSpPr>
        <p:spPr>
          <a:xfrm>
            <a:off x="522679" y="64034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 userDrawn="1"/>
        </p:nvSpPr>
        <p:spPr>
          <a:xfrm>
            <a:off x="376287" y="64025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 userDrawn="1"/>
        </p:nvSpPr>
        <p:spPr>
          <a:xfrm>
            <a:off x="303094" y="6402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 userDrawn="1"/>
        </p:nvSpPr>
        <p:spPr>
          <a:xfrm>
            <a:off x="156700" y="64010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 userDrawn="1"/>
        </p:nvSpPr>
        <p:spPr>
          <a:xfrm>
            <a:off x="2278914" y="648563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 userDrawn="1"/>
        </p:nvSpPr>
        <p:spPr>
          <a:xfrm>
            <a:off x="1546956" y="6480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 userDrawn="1"/>
        </p:nvSpPr>
        <p:spPr>
          <a:xfrm>
            <a:off x="1473757" y="64802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 userDrawn="1"/>
        </p:nvSpPr>
        <p:spPr>
          <a:xfrm>
            <a:off x="671569" y="60275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 userDrawn="1"/>
        </p:nvSpPr>
        <p:spPr>
          <a:xfrm>
            <a:off x="598370" y="6027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 userDrawn="1"/>
        </p:nvSpPr>
        <p:spPr>
          <a:xfrm>
            <a:off x="525175" y="60266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 userDrawn="1"/>
        </p:nvSpPr>
        <p:spPr>
          <a:xfrm>
            <a:off x="451980" y="60261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 userDrawn="1"/>
        </p:nvSpPr>
        <p:spPr>
          <a:xfrm>
            <a:off x="378791" y="60256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 userDrawn="1"/>
        </p:nvSpPr>
        <p:spPr>
          <a:xfrm>
            <a:off x="2644419" y="65585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 userDrawn="1"/>
        </p:nvSpPr>
        <p:spPr>
          <a:xfrm>
            <a:off x="2351638" y="65566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 userDrawn="1"/>
        </p:nvSpPr>
        <p:spPr>
          <a:xfrm>
            <a:off x="2278451" y="655612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 userDrawn="1"/>
        </p:nvSpPr>
        <p:spPr>
          <a:xfrm>
            <a:off x="2205240" y="65556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 userDrawn="1"/>
        </p:nvSpPr>
        <p:spPr>
          <a:xfrm>
            <a:off x="1766069" y="655272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 userDrawn="1"/>
        </p:nvSpPr>
        <p:spPr>
          <a:xfrm>
            <a:off x="1692874" y="65522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 userDrawn="1"/>
        </p:nvSpPr>
        <p:spPr>
          <a:xfrm>
            <a:off x="887723" y="65468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 userDrawn="1"/>
        </p:nvSpPr>
        <p:spPr>
          <a:xfrm>
            <a:off x="594942" y="65449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 userDrawn="1"/>
        </p:nvSpPr>
        <p:spPr>
          <a:xfrm>
            <a:off x="448548" y="65439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 userDrawn="1"/>
        </p:nvSpPr>
        <p:spPr>
          <a:xfrm>
            <a:off x="375349" y="654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 userDrawn="1"/>
        </p:nvSpPr>
        <p:spPr>
          <a:xfrm>
            <a:off x="228963" y="65425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 userDrawn="1"/>
        </p:nvSpPr>
        <p:spPr>
          <a:xfrm>
            <a:off x="155764" y="65420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 userDrawn="1"/>
        </p:nvSpPr>
        <p:spPr>
          <a:xfrm>
            <a:off x="1765605" y="662320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 userDrawn="1"/>
        </p:nvSpPr>
        <p:spPr>
          <a:xfrm>
            <a:off x="448081" y="66144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 userDrawn="1"/>
        </p:nvSpPr>
        <p:spPr>
          <a:xfrm>
            <a:off x="228492" y="66130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 userDrawn="1"/>
        </p:nvSpPr>
        <p:spPr>
          <a:xfrm>
            <a:off x="886067" y="578294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 userDrawn="1"/>
        </p:nvSpPr>
        <p:spPr>
          <a:xfrm>
            <a:off x="2350702" y="66975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 userDrawn="1"/>
        </p:nvSpPr>
        <p:spPr>
          <a:xfrm>
            <a:off x="2204312" y="66966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 userDrawn="1"/>
        </p:nvSpPr>
        <p:spPr>
          <a:xfrm>
            <a:off x="1984726" y="66951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 userDrawn="1"/>
        </p:nvSpPr>
        <p:spPr>
          <a:xfrm>
            <a:off x="1765137" y="669369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 userDrawn="1"/>
        </p:nvSpPr>
        <p:spPr>
          <a:xfrm>
            <a:off x="1399157" y="669126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 userDrawn="1"/>
        </p:nvSpPr>
        <p:spPr>
          <a:xfrm>
            <a:off x="1252767" y="66902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 userDrawn="1"/>
        </p:nvSpPr>
        <p:spPr>
          <a:xfrm>
            <a:off x="1179564" y="668981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 userDrawn="1"/>
        </p:nvSpPr>
        <p:spPr>
          <a:xfrm>
            <a:off x="1033178" y="66888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 userDrawn="1"/>
        </p:nvSpPr>
        <p:spPr>
          <a:xfrm>
            <a:off x="959986" y="668835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 userDrawn="1"/>
        </p:nvSpPr>
        <p:spPr>
          <a:xfrm>
            <a:off x="813588" y="668738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 userDrawn="1"/>
        </p:nvSpPr>
        <p:spPr>
          <a:xfrm>
            <a:off x="740393" y="66868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 userDrawn="1"/>
        </p:nvSpPr>
        <p:spPr>
          <a:xfrm>
            <a:off x="447616" y="66849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 userDrawn="1"/>
        </p:nvSpPr>
        <p:spPr>
          <a:xfrm>
            <a:off x="228027" y="66834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 userDrawn="1"/>
        </p:nvSpPr>
        <p:spPr>
          <a:xfrm>
            <a:off x="885833" y="595515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 userDrawn="1"/>
        </p:nvSpPr>
        <p:spPr>
          <a:xfrm>
            <a:off x="812642" y="59546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 userDrawn="1"/>
        </p:nvSpPr>
        <p:spPr>
          <a:xfrm>
            <a:off x="2496621" y="67690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 userDrawn="1"/>
        </p:nvSpPr>
        <p:spPr>
          <a:xfrm>
            <a:off x="2350235" y="676806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 userDrawn="1"/>
        </p:nvSpPr>
        <p:spPr>
          <a:xfrm>
            <a:off x="2277042" y="67675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 userDrawn="1"/>
        </p:nvSpPr>
        <p:spPr>
          <a:xfrm>
            <a:off x="2203844" y="67670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 userDrawn="1"/>
        </p:nvSpPr>
        <p:spPr>
          <a:xfrm>
            <a:off x="2130649" y="676660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 userDrawn="1"/>
        </p:nvSpPr>
        <p:spPr>
          <a:xfrm>
            <a:off x="1764669" y="676417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 userDrawn="1"/>
        </p:nvSpPr>
        <p:spPr>
          <a:xfrm>
            <a:off x="1545084" y="67627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 userDrawn="1"/>
        </p:nvSpPr>
        <p:spPr>
          <a:xfrm>
            <a:off x="1471889" y="67622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 userDrawn="1"/>
        </p:nvSpPr>
        <p:spPr>
          <a:xfrm>
            <a:off x="1398690" y="67617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 userDrawn="1"/>
        </p:nvSpPr>
        <p:spPr>
          <a:xfrm>
            <a:off x="1179093" y="676029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 userDrawn="1"/>
        </p:nvSpPr>
        <p:spPr>
          <a:xfrm>
            <a:off x="1105905" y="675980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 userDrawn="1"/>
        </p:nvSpPr>
        <p:spPr>
          <a:xfrm>
            <a:off x="1032710" y="67593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 userDrawn="1"/>
        </p:nvSpPr>
        <p:spPr>
          <a:xfrm>
            <a:off x="739926" y="67573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 userDrawn="1"/>
        </p:nvSpPr>
        <p:spPr>
          <a:xfrm>
            <a:off x="593535" y="67564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 userDrawn="1"/>
        </p:nvSpPr>
        <p:spPr>
          <a:xfrm>
            <a:off x="227559" y="67539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 userDrawn="1"/>
        </p:nvSpPr>
        <p:spPr>
          <a:xfrm>
            <a:off x="154364" y="67534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 userDrawn="1"/>
        </p:nvSpPr>
        <p:spPr>
          <a:xfrm>
            <a:off x="2569400" y="683672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69" y="0"/>
                </a:lnTo>
              </a:path>
            </a:pathLst>
          </a:custGeom>
          <a:ln w="4255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 userDrawn="1"/>
        </p:nvSpPr>
        <p:spPr>
          <a:xfrm>
            <a:off x="2496191" y="68364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91" y="0"/>
                </a:lnTo>
              </a:path>
            </a:pathLst>
          </a:custGeom>
          <a:ln w="4304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 userDrawn="1"/>
        </p:nvSpPr>
        <p:spPr>
          <a:xfrm>
            <a:off x="2423001" y="683624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79" y="0"/>
                </a:lnTo>
              </a:path>
            </a:pathLst>
          </a:custGeom>
          <a:ln w="4352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 userDrawn="1"/>
        </p:nvSpPr>
        <p:spPr>
          <a:xfrm>
            <a:off x="2056997" y="68350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07" y="0"/>
                </a:lnTo>
              </a:path>
            </a:pathLst>
          </a:custGeom>
          <a:ln w="4594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 userDrawn="1"/>
        </p:nvSpPr>
        <p:spPr>
          <a:xfrm>
            <a:off x="1983814" y="683478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095" y="0"/>
                </a:lnTo>
              </a:path>
            </a:pathLst>
          </a:custGeom>
          <a:ln w="4643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 userDrawn="1"/>
        </p:nvSpPr>
        <p:spPr>
          <a:xfrm>
            <a:off x="1398221" y="683223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 userDrawn="1"/>
        </p:nvSpPr>
        <p:spPr>
          <a:xfrm>
            <a:off x="1549360" y="611787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 userDrawn="1"/>
        </p:nvSpPr>
        <p:spPr>
          <a:xfrm>
            <a:off x="816930" y="61835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 userDrawn="1"/>
        </p:nvSpPr>
        <p:spPr>
          <a:xfrm>
            <a:off x="2716109" y="6700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 userDrawn="1"/>
        </p:nvSpPr>
        <p:spPr>
          <a:xfrm>
            <a:off x="2715646" y="677048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 userDrawn="1"/>
        </p:nvSpPr>
        <p:spPr>
          <a:xfrm>
            <a:off x="1988143" y="62675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 userDrawn="1"/>
        </p:nvSpPr>
        <p:spPr>
          <a:xfrm>
            <a:off x="1695354" y="62655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 userDrawn="1"/>
        </p:nvSpPr>
        <p:spPr>
          <a:xfrm>
            <a:off x="1622163" y="62650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 userDrawn="1"/>
        </p:nvSpPr>
        <p:spPr>
          <a:xfrm>
            <a:off x="1109787" y="62616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 userDrawn="1"/>
        </p:nvSpPr>
        <p:spPr>
          <a:xfrm>
            <a:off x="963399" y="626071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 userDrawn="1"/>
        </p:nvSpPr>
        <p:spPr>
          <a:xfrm>
            <a:off x="2060870" y="63384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 userDrawn="1"/>
        </p:nvSpPr>
        <p:spPr>
          <a:xfrm>
            <a:off x="1987671" y="6338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 userDrawn="1"/>
        </p:nvSpPr>
        <p:spPr>
          <a:xfrm>
            <a:off x="1621695" y="633557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 userDrawn="1"/>
        </p:nvSpPr>
        <p:spPr>
          <a:xfrm>
            <a:off x="1328907" y="63336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 userDrawn="1"/>
        </p:nvSpPr>
        <p:spPr>
          <a:xfrm>
            <a:off x="1182517" y="633266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 userDrawn="1"/>
        </p:nvSpPr>
        <p:spPr>
          <a:xfrm>
            <a:off x="1109318" y="633218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 userDrawn="1"/>
        </p:nvSpPr>
        <p:spPr>
          <a:xfrm>
            <a:off x="11179640" y="6074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 userDrawn="1"/>
        </p:nvSpPr>
        <p:spPr>
          <a:xfrm>
            <a:off x="9497213" y="5210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 userDrawn="1"/>
        </p:nvSpPr>
        <p:spPr>
          <a:xfrm>
            <a:off x="9570412" y="5215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 userDrawn="1"/>
        </p:nvSpPr>
        <p:spPr>
          <a:xfrm>
            <a:off x="9863193" y="5234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 userDrawn="1"/>
        </p:nvSpPr>
        <p:spPr>
          <a:xfrm>
            <a:off x="10082779" y="5249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 userDrawn="1"/>
        </p:nvSpPr>
        <p:spPr>
          <a:xfrm>
            <a:off x="10155989" y="5254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 userDrawn="1"/>
        </p:nvSpPr>
        <p:spPr>
          <a:xfrm>
            <a:off x="10229173" y="5259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 userDrawn="1"/>
        </p:nvSpPr>
        <p:spPr>
          <a:xfrm>
            <a:off x="10887936" y="5302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 userDrawn="1"/>
        </p:nvSpPr>
        <p:spPr>
          <a:xfrm>
            <a:off x="10961140" y="5307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 userDrawn="1"/>
        </p:nvSpPr>
        <p:spPr>
          <a:xfrm>
            <a:off x="11180722" y="5322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 userDrawn="1"/>
        </p:nvSpPr>
        <p:spPr>
          <a:xfrm>
            <a:off x="11253916" y="5327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 userDrawn="1"/>
        </p:nvSpPr>
        <p:spPr>
          <a:xfrm>
            <a:off x="11325175" y="8256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 userDrawn="1"/>
        </p:nvSpPr>
        <p:spPr>
          <a:xfrm>
            <a:off x="10451101" y="1749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 userDrawn="1"/>
        </p:nvSpPr>
        <p:spPr>
          <a:xfrm>
            <a:off x="10450638" y="2454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 userDrawn="1"/>
        </p:nvSpPr>
        <p:spPr>
          <a:xfrm>
            <a:off x="10450169" y="3159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 userDrawn="1"/>
        </p:nvSpPr>
        <p:spPr>
          <a:xfrm>
            <a:off x="10156914" y="3844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 userDrawn="1"/>
        </p:nvSpPr>
        <p:spPr>
          <a:xfrm>
            <a:off x="10083726" y="3839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 userDrawn="1"/>
        </p:nvSpPr>
        <p:spPr>
          <a:xfrm>
            <a:off x="9417676" y="10921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 userDrawn="1"/>
        </p:nvSpPr>
        <p:spPr>
          <a:xfrm>
            <a:off x="9353267" y="2381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 userDrawn="1"/>
        </p:nvSpPr>
        <p:spPr>
          <a:xfrm>
            <a:off x="10446829" y="8197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 userDrawn="1"/>
        </p:nvSpPr>
        <p:spPr>
          <a:xfrm>
            <a:off x="9572752" y="169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 userDrawn="1"/>
        </p:nvSpPr>
        <p:spPr>
          <a:xfrm>
            <a:off x="9865065" y="2415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 userDrawn="1"/>
        </p:nvSpPr>
        <p:spPr>
          <a:xfrm>
            <a:off x="10888404" y="45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 userDrawn="1"/>
        </p:nvSpPr>
        <p:spPr>
          <a:xfrm>
            <a:off x="11400307" y="5336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 userDrawn="1"/>
        </p:nvSpPr>
        <p:spPr>
          <a:xfrm>
            <a:off x="11327112" y="5331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 userDrawn="1"/>
        </p:nvSpPr>
        <p:spPr>
          <a:xfrm>
            <a:off x="9497682" y="4505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 userDrawn="1"/>
        </p:nvSpPr>
        <p:spPr>
          <a:xfrm>
            <a:off x="9790462" y="452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 userDrawn="1"/>
        </p:nvSpPr>
        <p:spPr>
          <a:xfrm>
            <a:off x="10010519" y="383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 userDrawn="1"/>
        </p:nvSpPr>
        <p:spPr>
          <a:xfrm>
            <a:off x="10230108" y="3849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 userDrawn="1"/>
        </p:nvSpPr>
        <p:spPr>
          <a:xfrm>
            <a:off x="10303312" y="3854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 userDrawn="1"/>
        </p:nvSpPr>
        <p:spPr>
          <a:xfrm>
            <a:off x="10522893" y="3868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 userDrawn="1"/>
        </p:nvSpPr>
        <p:spPr>
          <a:xfrm>
            <a:off x="10596092" y="3873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 userDrawn="1"/>
        </p:nvSpPr>
        <p:spPr>
          <a:xfrm>
            <a:off x="10669283" y="3878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 userDrawn="1"/>
        </p:nvSpPr>
        <p:spPr>
          <a:xfrm>
            <a:off x="10742483" y="388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 userDrawn="1"/>
        </p:nvSpPr>
        <p:spPr>
          <a:xfrm>
            <a:off x="10888873" y="3893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 userDrawn="1"/>
        </p:nvSpPr>
        <p:spPr>
          <a:xfrm>
            <a:off x="10962075" y="38978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 userDrawn="1"/>
        </p:nvSpPr>
        <p:spPr>
          <a:xfrm>
            <a:off x="11108463" y="3907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 userDrawn="1"/>
        </p:nvSpPr>
        <p:spPr>
          <a:xfrm>
            <a:off x="11181653" y="3912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 userDrawn="1"/>
        </p:nvSpPr>
        <p:spPr>
          <a:xfrm>
            <a:off x="9498614" y="3095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 userDrawn="1"/>
        </p:nvSpPr>
        <p:spPr>
          <a:xfrm>
            <a:off x="10303772" y="314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 userDrawn="1"/>
        </p:nvSpPr>
        <p:spPr>
          <a:xfrm>
            <a:off x="10596564" y="3168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 userDrawn="1"/>
        </p:nvSpPr>
        <p:spPr>
          <a:xfrm>
            <a:off x="10669748" y="3173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 userDrawn="1"/>
        </p:nvSpPr>
        <p:spPr>
          <a:xfrm>
            <a:off x="10742948" y="3178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 userDrawn="1"/>
        </p:nvSpPr>
        <p:spPr>
          <a:xfrm>
            <a:off x="11474905" y="3227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 userDrawn="1"/>
        </p:nvSpPr>
        <p:spPr>
          <a:xfrm>
            <a:off x="11548101" y="3231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 userDrawn="1"/>
        </p:nvSpPr>
        <p:spPr>
          <a:xfrm>
            <a:off x="11767690" y="3246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 userDrawn="1"/>
        </p:nvSpPr>
        <p:spPr>
          <a:xfrm>
            <a:off x="11329704" y="115617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 userDrawn="1"/>
        </p:nvSpPr>
        <p:spPr>
          <a:xfrm>
            <a:off x="9499085" y="2391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 userDrawn="1"/>
        </p:nvSpPr>
        <p:spPr>
          <a:xfrm>
            <a:off x="9572288" y="2395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 userDrawn="1"/>
        </p:nvSpPr>
        <p:spPr>
          <a:xfrm>
            <a:off x="10011459" y="2425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 userDrawn="1"/>
        </p:nvSpPr>
        <p:spPr>
          <a:xfrm>
            <a:off x="10084654" y="2429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 userDrawn="1"/>
        </p:nvSpPr>
        <p:spPr>
          <a:xfrm>
            <a:off x="10231045" y="2439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 userDrawn="1"/>
        </p:nvSpPr>
        <p:spPr>
          <a:xfrm>
            <a:off x="10304240" y="2444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 userDrawn="1"/>
        </p:nvSpPr>
        <p:spPr>
          <a:xfrm>
            <a:off x="11548565" y="2527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 userDrawn="1"/>
        </p:nvSpPr>
        <p:spPr>
          <a:xfrm>
            <a:off x="11768159" y="2541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 userDrawn="1"/>
        </p:nvSpPr>
        <p:spPr>
          <a:xfrm>
            <a:off x="11987744" y="2556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 userDrawn="1"/>
        </p:nvSpPr>
        <p:spPr>
          <a:xfrm>
            <a:off x="9499546" y="1686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 userDrawn="1"/>
        </p:nvSpPr>
        <p:spPr>
          <a:xfrm>
            <a:off x="10085123" y="1725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 userDrawn="1"/>
        </p:nvSpPr>
        <p:spPr>
          <a:xfrm>
            <a:off x="10231509" y="1734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 userDrawn="1"/>
        </p:nvSpPr>
        <p:spPr>
          <a:xfrm>
            <a:off x="10890276" y="1778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 userDrawn="1"/>
        </p:nvSpPr>
        <p:spPr>
          <a:xfrm>
            <a:off x="11183057" y="17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 userDrawn="1"/>
        </p:nvSpPr>
        <p:spPr>
          <a:xfrm>
            <a:off x="11256252" y="1802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 userDrawn="1"/>
        </p:nvSpPr>
        <p:spPr>
          <a:xfrm>
            <a:off x="11329448" y="1807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 userDrawn="1"/>
        </p:nvSpPr>
        <p:spPr>
          <a:xfrm>
            <a:off x="11768626" y="1836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 userDrawn="1"/>
        </p:nvSpPr>
        <p:spPr>
          <a:xfrm>
            <a:off x="9792799" y="1000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 userDrawn="1"/>
        </p:nvSpPr>
        <p:spPr>
          <a:xfrm>
            <a:off x="9865997" y="100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 userDrawn="1"/>
        </p:nvSpPr>
        <p:spPr>
          <a:xfrm>
            <a:off x="10231977" y="10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 userDrawn="1"/>
        </p:nvSpPr>
        <p:spPr>
          <a:xfrm>
            <a:off x="11915485" y="1141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 userDrawn="1"/>
        </p:nvSpPr>
        <p:spPr>
          <a:xfrm>
            <a:off x="11988680" y="1146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 userDrawn="1"/>
        </p:nvSpPr>
        <p:spPr>
          <a:xfrm>
            <a:off x="9793267" y="295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 userDrawn="1"/>
        </p:nvSpPr>
        <p:spPr>
          <a:xfrm>
            <a:off x="9866473" y="300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 userDrawn="1"/>
        </p:nvSpPr>
        <p:spPr>
          <a:xfrm>
            <a:off x="10232445" y="325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 userDrawn="1"/>
        </p:nvSpPr>
        <p:spPr>
          <a:xfrm>
            <a:off x="10671624" y="354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 userDrawn="1"/>
        </p:nvSpPr>
        <p:spPr>
          <a:xfrm>
            <a:off x="10744820" y="359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 userDrawn="1"/>
        </p:nvSpPr>
        <p:spPr>
          <a:xfrm>
            <a:off x="11037606" y="378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 userDrawn="1"/>
        </p:nvSpPr>
        <p:spPr>
          <a:xfrm>
            <a:off x="11330385" y="397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 userDrawn="1"/>
        </p:nvSpPr>
        <p:spPr>
          <a:xfrm>
            <a:off x="11842757" y="431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 userDrawn="1"/>
        </p:nvSpPr>
        <p:spPr>
          <a:xfrm>
            <a:off x="11915952" y="436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 userDrawn="1"/>
        </p:nvSpPr>
        <p:spPr>
          <a:xfrm>
            <a:off x="11989148" y="4416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 userDrawn="1"/>
        </p:nvSpPr>
        <p:spPr>
          <a:xfrm>
            <a:off x="9496832" y="6659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 userDrawn="1"/>
        </p:nvSpPr>
        <p:spPr>
          <a:xfrm>
            <a:off x="9497300" y="5954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 userDrawn="1"/>
        </p:nvSpPr>
        <p:spPr>
          <a:xfrm>
            <a:off x="10447293" y="7493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 userDrawn="1"/>
        </p:nvSpPr>
        <p:spPr>
          <a:xfrm>
            <a:off x="9353735" y="1676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 userDrawn="1"/>
        </p:nvSpPr>
        <p:spPr>
          <a:xfrm>
            <a:off x="9346820" y="7392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 userDrawn="1"/>
        </p:nvSpPr>
        <p:spPr>
          <a:xfrm>
            <a:off x="9274093" y="6682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 userDrawn="1"/>
        </p:nvSpPr>
        <p:spPr>
          <a:xfrm>
            <a:off x="9347285" y="6687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 userDrawn="1"/>
        </p:nvSpPr>
        <p:spPr>
          <a:xfrm>
            <a:off x="9344952" y="102117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 userDrawn="1"/>
        </p:nvSpPr>
        <p:spPr>
          <a:xfrm>
            <a:off x="9345419" y="9506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 userDrawn="1"/>
        </p:nvSpPr>
        <p:spPr>
          <a:xfrm>
            <a:off x="9273158" y="8092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 userDrawn="1"/>
        </p:nvSpPr>
        <p:spPr>
          <a:xfrm>
            <a:off x="9346352" y="8097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 userDrawn="1"/>
        </p:nvSpPr>
        <p:spPr>
          <a:xfrm>
            <a:off x="9201362" y="5972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 userDrawn="1"/>
        </p:nvSpPr>
        <p:spPr>
          <a:xfrm>
            <a:off x="9274561" y="5977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 userDrawn="1"/>
        </p:nvSpPr>
        <p:spPr>
          <a:xfrm>
            <a:off x="9347752" y="5982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 userDrawn="1"/>
        </p:nvSpPr>
        <p:spPr>
          <a:xfrm>
            <a:off x="9275026" y="5272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 userDrawn="1"/>
        </p:nvSpPr>
        <p:spPr>
          <a:xfrm>
            <a:off x="10300823" y="6720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 userDrawn="1"/>
        </p:nvSpPr>
        <p:spPr>
          <a:xfrm>
            <a:off x="10374019" y="672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 userDrawn="1"/>
        </p:nvSpPr>
        <p:spPr>
          <a:xfrm>
            <a:off x="10301295" y="6015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 userDrawn="1"/>
        </p:nvSpPr>
        <p:spPr>
          <a:xfrm>
            <a:off x="10374490" y="6020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 userDrawn="1"/>
        </p:nvSpPr>
        <p:spPr>
          <a:xfrm>
            <a:off x="9789998" y="52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 userDrawn="1"/>
        </p:nvSpPr>
        <p:spPr>
          <a:xfrm>
            <a:off x="10302371" y="5263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 userDrawn="1"/>
        </p:nvSpPr>
        <p:spPr>
          <a:xfrm>
            <a:off x="10375567" y="5268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 userDrawn="1"/>
        </p:nvSpPr>
        <p:spPr>
          <a:xfrm>
            <a:off x="10448766" y="527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 userDrawn="1"/>
        </p:nvSpPr>
        <p:spPr>
          <a:xfrm>
            <a:off x="10595160" y="5283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 userDrawn="1"/>
        </p:nvSpPr>
        <p:spPr>
          <a:xfrm>
            <a:off x="10668344" y="5288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 userDrawn="1"/>
        </p:nvSpPr>
        <p:spPr>
          <a:xfrm>
            <a:off x="10741550" y="5293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 userDrawn="1"/>
        </p:nvSpPr>
        <p:spPr>
          <a:xfrm>
            <a:off x="11034335" y="5312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 userDrawn="1"/>
        </p:nvSpPr>
        <p:spPr>
          <a:xfrm>
            <a:off x="11107526" y="5317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 userDrawn="1"/>
        </p:nvSpPr>
        <p:spPr>
          <a:xfrm>
            <a:off x="11619900" y="5351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 userDrawn="1"/>
        </p:nvSpPr>
        <p:spPr>
          <a:xfrm>
            <a:off x="11766287" y="5361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 userDrawn="1"/>
        </p:nvSpPr>
        <p:spPr>
          <a:xfrm>
            <a:off x="11839481" y="536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 userDrawn="1"/>
        </p:nvSpPr>
        <p:spPr>
          <a:xfrm>
            <a:off x="11985876" y="5375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 userDrawn="1"/>
        </p:nvSpPr>
        <p:spPr>
          <a:xfrm>
            <a:off x="9863662" y="45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 userDrawn="1"/>
        </p:nvSpPr>
        <p:spPr>
          <a:xfrm>
            <a:off x="10595627" y="4578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 userDrawn="1"/>
        </p:nvSpPr>
        <p:spPr>
          <a:xfrm>
            <a:off x="10668813" y="4583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 userDrawn="1"/>
        </p:nvSpPr>
        <p:spPr>
          <a:xfrm>
            <a:off x="11471006" y="9110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 userDrawn="1"/>
        </p:nvSpPr>
        <p:spPr>
          <a:xfrm>
            <a:off x="11544206" y="9115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 userDrawn="1"/>
        </p:nvSpPr>
        <p:spPr>
          <a:xfrm>
            <a:off x="11617397" y="9120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 userDrawn="1"/>
        </p:nvSpPr>
        <p:spPr>
          <a:xfrm>
            <a:off x="11690596" y="9124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 userDrawn="1"/>
        </p:nvSpPr>
        <p:spPr>
          <a:xfrm>
            <a:off x="11763788" y="9129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 userDrawn="1"/>
        </p:nvSpPr>
        <p:spPr>
          <a:xfrm>
            <a:off x="9498149" y="3800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 userDrawn="1"/>
        </p:nvSpPr>
        <p:spPr>
          <a:xfrm>
            <a:off x="9790926" y="38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 userDrawn="1"/>
        </p:nvSpPr>
        <p:spPr>
          <a:xfrm>
            <a:off x="9864133" y="3825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 userDrawn="1"/>
        </p:nvSpPr>
        <p:spPr>
          <a:xfrm>
            <a:off x="9937328" y="382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 userDrawn="1"/>
        </p:nvSpPr>
        <p:spPr>
          <a:xfrm>
            <a:off x="10376503" y="3859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 userDrawn="1"/>
        </p:nvSpPr>
        <p:spPr>
          <a:xfrm>
            <a:off x="10449702" y="3863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 userDrawn="1"/>
        </p:nvSpPr>
        <p:spPr>
          <a:xfrm>
            <a:off x="11254857" y="3917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 userDrawn="1"/>
        </p:nvSpPr>
        <p:spPr>
          <a:xfrm>
            <a:off x="11547637" y="3936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 userDrawn="1"/>
        </p:nvSpPr>
        <p:spPr>
          <a:xfrm>
            <a:off x="11694024" y="3946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 userDrawn="1"/>
        </p:nvSpPr>
        <p:spPr>
          <a:xfrm>
            <a:off x="11767222" y="3951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 userDrawn="1"/>
        </p:nvSpPr>
        <p:spPr>
          <a:xfrm>
            <a:off x="11913613" y="3961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 userDrawn="1"/>
        </p:nvSpPr>
        <p:spPr>
          <a:xfrm>
            <a:off x="11986812" y="396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 userDrawn="1"/>
        </p:nvSpPr>
        <p:spPr>
          <a:xfrm>
            <a:off x="10376964" y="3154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 userDrawn="1"/>
        </p:nvSpPr>
        <p:spPr>
          <a:xfrm>
            <a:off x="11694495" y="3241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 userDrawn="1"/>
        </p:nvSpPr>
        <p:spPr>
          <a:xfrm>
            <a:off x="11914084" y="3256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 userDrawn="1"/>
        </p:nvSpPr>
        <p:spPr>
          <a:xfrm>
            <a:off x="11256505" y="11556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 userDrawn="1"/>
        </p:nvSpPr>
        <p:spPr>
          <a:xfrm>
            <a:off x="9791866" y="2410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 userDrawn="1"/>
        </p:nvSpPr>
        <p:spPr>
          <a:xfrm>
            <a:off x="9938264" y="24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 userDrawn="1"/>
        </p:nvSpPr>
        <p:spPr>
          <a:xfrm>
            <a:off x="10157849" y="243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 userDrawn="1"/>
        </p:nvSpPr>
        <p:spPr>
          <a:xfrm>
            <a:off x="10377431" y="244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 userDrawn="1"/>
        </p:nvSpPr>
        <p:spPr>
          <a:xfrm>
            <a:off x="10743418" y="2473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 userDrawn="1"/>
        </p:nvSpPr>
        <p:spPr>
          <a:xfrm>
            <a:off x="10889808" y="248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 userDrawn="1"/>
        </p:nvSpPr>
        <p:spPr>
          <a:xfrm>
            <a:off x="10963012" y="2488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 userDrawn="1"/>
        </p:nvSpPr>
        <p:spPr>
          <a:xfrm>
            <a:off x="11109394" y="24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 userDrawn="1"/>
        </p:nvSpPr>
        <p:spPr>
          <a:xfrm>
            <a:off x="11182594" y="2502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 userDrawn="1"/>
        </p:nvSpPr>
        <p:spPr>
          <a:xfrm>
            <a:off x="11328980" y="2512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 userDrawn="1"/>
        </p:nvSpPr>
        <p:spPr>
          <a:xfrm>
            <a:off x="11402186" y="2517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 userDrawn="1"/>
        </p:nvSpPr>
        <p:spPr>
          <a:xfrm>
            <a:off x="11694959" y="2536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 userDrawn="1"/>
        </p:nvSpPr>
        <p:spPr>
          <a:xfrm>
            <a:off x="11914549" y="2551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 userDrawn="1"/>
        </p:nvSpPr>
        <p:spPr>
          <a:xfrm>
            <a:off x="11256735" y="98347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 userDrawn="1"/>
        </p:nvSpPr>
        <p:spPr>
          <a:xfrm>
            <a:off x="11329937" y="9839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 userDrawn="1"/>
        </p:nvSpPr>
        <p:spPr>
          <a:xfrm>
            <a:off x="9645948" y="16959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 userDrawn="1"/>
        </p:nvSpPr>
        <p:spPr>
          <a:xfrm>
            <a:off x="9792334" y="1705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 userDrawn="1"/>
        </p:nvSpPr>
        <p:spPr>
          <a:xfrm>
            <a:off x="9865534" y="1710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 userDrawn="1"/>
        </p:nvSpPr>
        <p:spPr>
          <a:xfrm>
            <a:off x="9938725" y="171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 userDrawn="1"/>
        </p:nvSpPr>
        <p:spPr>
          <a:xfrm>
            <a:off x="10011924" y="1720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 userDrawn="1"/>
        </p:nvSpPr>
        <p:spPr>
          <a:xfrm>
            <a:off x="10377903" y="1744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 userDrawn="1"/>
        </p:nvSpPr>
        <p:spPr>
          <a:xfrm>
            <a:off x="10597499" y="1759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 userDrawn="1"/>
        </p:nvSpPr>
        <p:spPr>
          <a:xfrm>
            <a:off x="10670681" y="1763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 userDrawn="1"/>
        </p:nvSpPr>
        <p:spPr>
          <a:xfrm>
            <a:off x="10743883" y="1768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 userDrawn="1"/>
        </p:nvSpPr>
        <p:spPr>
          <a:xfrm>
            <a:off x="10963479" y="1783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 userDrawn="1"/>
        </p:nvSpPr>
        <p:spPr>
          <a:xfrm>
            <a:off x="11036670" y="1788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 userDrawn="1"/>
        </p:nvSpPr>
        <p:spPr>
          <a:xfrm>
            <a:off x="11109862" y="1793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 userDrawn="1"/>
        </p:nvSpPr>
        <p:spPr>
          <a:xfrm>
            <a:off x="11402650" y="1812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 userDrawn="1"/>
        </p:nvSpPr>
        <p:spPr>
          <a:xfrm>
            <a:off x="11549040" y="1822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 userDrawn="1"/>
        </p:nvSpPr>
        <p:spPr>
          <a:xfrm>
            <a:off x="11915016" y="1846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 userDrawn="1"/>
        </p:nvSpPr>
        <p:spPr>
          <a:xfrm>
            <a:off x="11988215" y="1851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 userDrawn="1"/>
        </p:nvSpPr>
        <p:spPr>
          <a:xfrm>
            <a:off x="9573224" y="986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 userDrawn="1"/>
        </p:nvSpPr>
        <p:spPr>
          <a:xfrm>
            <a:off x="9646411" y="9911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 userDrawn="1"/>
        </p:nvSpPr>
        <p:spPr>
          <a:xfrm>
            <a:off x="9719614" y="995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 userDrawn="1"/>
        </p:nvSpPr>
        <p:spPr>
          <a:xfrm>
            <a:off x="10085590" y="1020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 userDrawn="1"/>
        </p:nvSpPr>
        <p:spPr>
          <a:xfrm>
            <a:off x="10158786" y="1025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 userDrawn="1"/>
        </p:nvSpPr>
        <p:spPr>
          <a:xfrm>
            <a:off x="10744351" y="1063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 userDrawn="1"/>
        </p:nvSpPr>
        <p:spPr>
          <a:xfrm>
            <a:off x="10086059" y="315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 userDrawn="1"/>
        </p:nvSpPr>
        <p:spPr>
          <a:xfrm>
            <a:off x="10159257" y="320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0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 userDrawn="1"/>
        </p:nvSpPr>
        <p:spPr>
          <a:xfrm>
            <a:off x="10378840" y="334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 userDrawn="1"/>
        </p:nvSpPr>
        <p:spPr>
          <a:xfrm>
            <a:off x="11257185" y="393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 userDrawn="1"/>
        </p:nvSpPr>
        <p:spPr>
          <a:xfrm>
            <a:off x="11403583" y="402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 userDrawn="1"/>
        </p:nvSpPr>
        <p:spPr>
          <a:xfrm>
            <a:off x="11696363" y="422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 userDrawn="1"/>
        </p:nvSpPr>
        <p:spPr>
          <a:xfrm>
            <a:off x="12062346" y="446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 userDrawn="1"/>
        </p:nvSpPr>
        <p:spPr>
          <a:xfrm>
            <a:off x="9423641" y="6654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 userDrawn="1"/>
        </p:nvSpPr>
        <p:spPr>
          <a:xfrm>
            <a:off x="9643223" y="6669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 userDrawn="1"/>
        </p:nvSpPr>
        <p:spPr>
          <a:xfrm>
            <a:off x="9424100" y="5949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 userDrawn="1"/>
        </p:nvSpPr>
        <p:spPr>
          <a:xfrm>
            <a:off x="9570491" y="5959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 userDrawn="1"/>
        </p:nvSpPr>
        <p:spPr>
          <a:xfrm>
            <a:off x="9643686" y="5964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 userDrawn="1"/>
        </p:nvSpPr>
        <p:spPr>
          <a:xfrm>
            <a:off x="9790080" y="5974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 userDrawn="1"/>
        </p:nvSpPr>
        <p:spPr>
          <a:xfrm>
            <a:off x="10593216" y="8207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 userDrawn="1"/>
        </p:nvSpPr>
        <p:spPr>
          <a:xfrm>
            <a:off x="11325642" y="7551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 userDrawn="1"/>
        </p:nvSpPr>
        <p:spPr>
          <a:xfrm>
            <a:off x="9426471" y="2386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 userDrawn="1"/>
        </p:nvSpPr>
        <p:spPr>
          <a:xfrm>
            <a:off x="9426934" y="16813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 userDrawn="1"/>
        </p:nvSpPr>
        <p:spPr>
          <a:xfrm>
            <a:off x="9354675" y="266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 userDrawn="1"/>
        </p:nvSpPr>
        <p:spPr>
          <a:xfrm>
            <a:off x="10154437" y="6711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 userDrawn="1"/>
        </p:nvSpPr>
        <p:spPr>
          <a:xfrm>
            <a:off x="10447225" y="6730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 userDrawn="1"/>
        </p:nvSpPr>
        <p:spPr>
          <a:xfrm>
            <a:off x="10520413" y="673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 userDrawn="1"/>
        </p:nvSpPr>
        <p:spPr>
          <a:xfrm>
            <a:off x="11032783" y="6769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 userDrawn="1"/>
        </p:nvSpPr>
        <p:spPr>
          <a:xfrm>
            <a:off x="11179181" y="6779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 userDrawn="1"/>
        </p:nvSpPr>
        <p:spPr>
          <a:xfrm>
            <a:off x="10081705" y="60014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 userDrawn="1"/>
        </p:nvSpPr>
        <p:spPr>
          <a:xfrm>
            <a:off x="10154904" y="6006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 userDrawn="1"/>
        </p:nvSpPr>
        <p:spPr>
          <a:xfrm>
            <a:off x="10520884" y="6030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 userDrawn="1"/>
        </p:nvSpPr>
        <p:spPr>
          <a:xfrm>
            <a:off x="10813665" y="604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 userDrawn="1"/>
        </p:nvSpPr>
        <p:spPr>
          <a:xfrm>
            <a:off x="10960055" y="60596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 userDrawn="1"/>
        </p:nvSpPr>
        <p:spPr>
          <a:xfrm>
            <a:off x="11033250" y="6064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 userDrawn="1"/>
        </p:nvSpPr>
        <p:spPr>
          <a:xfrm>
            <a:off x="7100176" y="242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0" y="0"/>
                </a:lnTo>
              </a:path>
            </a:pathLst>
          </a:custGeom>
          <a:ln w="485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 userDrawn="1"/>
        </p:nvSpPr>
        <p:spPr>
          <a:xfrm>
            <a:off x="6954642" y="2421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 userDrawn="1"/>
        </p:nvSpPr>
        <p:spPr>
          <a:xfrm>
            <a:off x="8862141" y="5086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 userDrawn="1"/>
        </p:nvSpPr>
        <p:spPr>
          <a:xfrm>
            <a:off x="7832987" y="2363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 userDrawn="1"/>
        </p:nvSpPr>
        <p:spPr>
          <a:xfrm>
            <a:off x="6950112" y="5727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 userDrawn="1"/>
        </p:nvSpPr>
        <p:spPr>
          <a:xfrm>
            <a:off x="8782984" y="825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 userDrawn="1"/>
        </p:nvSpPr>
        <p:spPr>
          <a:xfrm>
            <a:off x="8782598" y="182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39" y="0"/>
                </a:lnTo>
              </a:path>
            </a:pathLst>
          </a:custGeom>
          <a:ln w="36575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 userDrawn="1"/>
        </p:nvSpPr>
        <p:spPr>
          <a:xfrm>
            <a:off x="7832522" y="1658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 userDrawn="1"/>
        </p:nvSpPr>
        <p:spPr>
          <a:xfrm>
            <a:off x="8932997" y="1557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 userDrawn="1"/>
        </p:nvSpPr>
        <p:spPr>
          <a:xfrm>
            <a:off x="9005720" y="848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 userDrawn="1"/>
        </p:nvSpPr>
        <p:spPr>
          <a:xfrm>
            <a:off x="8932528" y="852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 userDrawn="1"/>
        </p:nvSpPr>
        <p:spPr>
          <a:xfrm>
            <a:off x="8934865" y="4377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 userDrawn="1"/>
        </p:nvSpPr>
        <p:spPr>
          <a:xfrm>
            <a:off x="8934400" y="3672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 userDrawn="1"/>
        </p:nvSpPr>
        <p:spPr>
          <a:xfrm>
            <a:off x="9006655" y="2257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 userDrawn="1"/>
        </p:nvSpPr>
        <p:spPr>
          <a:xfrm>
            <a:off x="8933468" y="22627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 userDrawn="1"/>
        </p:nvSpPr>
        <p:spPr>
          <a:xfrm>
            <a:off x="9078521" y="192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5" y="0"/>
                </a:lnTo>
              </a:path>
            </a:pathLst>
          </a:custGeom>
          <a:ln w="38400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 userDrawn="1"/>
        </p:nvSpPr>
        <p:spPr>
          <a:xfrm>
            <a:off x="9005319" y="1944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5" y="0"/>
                </a:lnTo>
              </a:path>
            </a:pathLst>
          </a:custGeom>
          <a:ln w="38883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 userDrawn="1"/>
        </p:nvSpPr>
        <p:spPr>
          <a:xfrm>
            <a:off x="8932127" y="196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4" y="0"/>
                </a:lnTo>
              </a:path>
            </a:pathLst>
          </a:custGeom>
          <a:ln w="39373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 userDrawn="1"/>
        </p:nvSpPr>
        <p:spPr>
          <a:xfrm>
            <a:off x="7978993" y="886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 userDrawn="1"/>
        </p:nvSpPr>
        <p:spPr>
          <a:xfrm>
            <a:off x="7905794" y="89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 userDrawn="1"/>
        </p:nvSpPr>
        <p:spPr>
          <a:xfrm>
            <a:off x="7978564" y="213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78" y="0"/>
                </a:lnTo>
              </a:path>
            </a:pathLst>
          </a:custGeom>
          <a:ln w="4269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 userDrawn="1"/>
        </p:nvSpPr>
        <p:spPr>
          <a:xfrm>
            <a:off x="7905367" y="215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77" y="0"/>
                </a:lnTo>
              </a:path>
            </a:pathLst>
          </a:custGeom>
          <a:ln w="4318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 userDrawn="1"/>
        </p:nvSpPr>
        <p:spPr>
          <a:xfrm>
            <a:off x="6808809" y="3275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 userDrawn="1"/>
        </p:nvSpPr>
        <p:spPr>
          <a:xfrm>
            <a:off x="6735613" y="3280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 userDrawn="1"/>
        </p:nvSpPr>
        <p:spPr>
          <a:xfrm>
            <a:off x="6662418" y="3285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 userDrawn="1"/>
        </p:nvSpPr>
        <p:spPr>
          <a:xfrm>
            <a:off x="6589223" y="3290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 userDrawn="1"/>
        </p:nvSpPr>
        <p:spPr>
          <a:xfrm>
            <a:off x="6516032" y="3295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 userDrawn="1"/>
        </p:nvSpPr>
        <p:spPr>
          <a:xfrm>
            <a:off x="7023308" y="5722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 userDrawn="1"/>
        </p:nvSpPr>
        <p:spPr>
          <a:xfrm>
            <a:off x="7023078" y="4000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 userDrawn="1"/>
        </p:nvSpPr>
        <p:spPr>
          <a:xfrm>
            <a:off x="6949885" y="4005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5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 userDrawn="1"/>
        </p:nvSpPr>
        <p:spPr>
          <a:xfrm>
            <a:off x="8856179" y="8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 userDrawn="1"/>
        </p:nvSpPr>
        <p:spPr>
          <a:xfrm>
            <a:off x="8636594" y="834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 userDrawn="1"/>
        </p:nvSpPr>
        <p:spPr>
          <a:xfrm>
            <a:off x="8855797" y="180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35" y="0"/>
                </a:lnTo>
              </a:path>
            </a:pathLst>
          </a:custGeom>
          <a:ln w="36089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 userDrawn="1"/>
        </p:nvSpPr>
        <p:spPr>
          <a:xfrm>
            <a:off x="8709401" y="185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45" y="0"/>
                </a:lnTo>
              </a:path>
            </a:pathLst>
          </a:custGeom>
          <a:ln w="37062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 userDrawn="1"/>
        </p:nvSpPr>
        <p:spPr>
          <a:xfrm>
            <a:off x="8636200" y="187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47" y="0"/>
                </a:lnTo>
              </a:path>
            </a:pathLst>
          </a:custGeom>
          <a:ln w="37547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 userDrawn="1"/>
        </p:nvSpPr>
        <p:spPr>
          <a:xfrm>
            <a:off x="8489802" y="192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54" y="0"/>
                </a:lnTo>
              </a:path>
            </a:pathLst>
          </a:custGeom>
          <a:ln w="38516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 userDrawn="1"/>
        </p:nvSpPr>
        <p:spPr>
          <a:xfrm>
            <a:off x="7686605" y="2373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 userDrawn="1"/>
        </p:nvSpPr>
        <p:spPr>
          <a:xfrm>
            <a:off x="6954174" y="1716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 userDrawn="1"/>
        </p:nvSpPr>
        <p:spPr>
          <a:xfrm>
            <a:off x="8125383" y="876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 userDrawn="1"/>
        </p:nvSpPr>
        <p:spPr>
          <a:xfrm>
            <a:off x="7832599" y="895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 userDrawn="1"/>
        </p:nvSpPr>
        <p:spPr>
          <a:xfrm>
            <a:off x="7759407" y="900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 userDrawn="1"/>
        </p:nvSpPr>
        <p:spPr>
          <a:xfrm>
            <a:off x="7247030" y="934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3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 userDrawn="1"/>
        </p:nvSpPr>
        <p:spPr>
          <a:xfrm>
            <a:off x="7100640" y="944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 userDrawn="1"/>
        </p:nvSpPr>
        <p:spPr>
          <a:xfrm>
            <a:off x="8198163" y="206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68" y="0"/>
                </a:lnTo>
              </a:path>
            </a:pathLst>
          </a:custGeom>
          <a:ln w="41241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 userDrawn="1"/>
        </p:nvSpPr>
        <p:spPr>
          <a:xfrm>
            <a:off x="8124961" y="208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71" y="0"/>
                </a:lnTo>
              </a:path>
            </a:pathLst>
          </a:custGeom>
          <a:ln w="41727">
            <a:solidFill>
              <a:schemeClr val="tx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 userDrawn="1"/>
        </p:nvSpPr>
        <p:spPr>
          <a:xfrm>
            <a:off x="7758966" y="220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87" y="0"/>
                </a:lnTo>
              </a:path>
            </a:pathLst>
          </a:custGeom>
          <a:ln w="4415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 userDrawn="1"/>
        </p:nvSpPr>
        <p:spPr>
          <a:xfrm>
            <a:off x="7466169" y="230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099" y="0"/>
                </a:lnTo>
              </a:path>
            </a:pathLst>
          </a:custGeom>
          <a:ln w="4609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 userDrawn="1"/>
        </p:nvSpPr>
        <p:spPr>
          <a:xfrm>
            <a:off x="7319769" y="235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3" y="0"/>
                </a:lnTo>
              </a:path>
            </a:pathLst>
          </a:custGeom>
          <a:ln w="4707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 userDrawn="1"/>
        </p:nvSpPr>
        <p:spPr>
          <a:xfrm>
            <a:off x="7246570" y="237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6" y="0"/>
                </a:lnTo>
              </a:path>
            </a:pathLst>
          </a:custGeom>
          <a:ln w="4755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 userDrawn="1"/>
        </p:nvSpPr>
        <p:spPr>
          <a:xfrm>
            <a:off x="5182595" y="4225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 userDrawn="1"/>
        </p:nvSpPr>
        <p:spPr>
          <a:xfrm>
            <a:off x="5328130" y="2604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 userDrawn="1"/>
        </p:nvSpPr>
        <p:spPr>
          <a:xfrm>
            <a:off x="3420629" y="5269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 userDrawn="1"/>
        </p:nvSpPr>
        <p:spPr>
          <a:xfrm>
            <a:off x="4449784" y="2546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 userDrawn="1"/>
        </p:nvSpPr>
        <p:spPr>
          <a:xfrm>
            <a:off x="5332658" y="5910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 userDrawn="1"/>
        </p:nvSpPr>
        <p:spPr>
          <a:xfrm>
            <a:off x="3499787" y="10079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 userDrawn="1"/>
        </p:nvSpPr>
        <p:spPr>
          <a:xfrm>
            <a:off x="3500254" y="303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 userDrawn="1"/>
        </p:nvSpPr>
        <p:spPr>
          <a:xfrm>
            <a:off x="4450247" y="1841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 userDrawn="1"/>
        </p:nvSpPr>
        <p:spPr>
          <a:xfrm>
            <a:off x="3349774" y="1740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 userDrawn="1"/>
        </p:nvSpPr>
        <p:spPr>
          <a:xfrm>
            <a:off x="3277046" y="10309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 userDrawn="1"/>
        </p:nvSpPr>
        <p:spPr>
          <a:xfrm>
            <a:off x="3350239" y="1035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 userDrawn="1"/>
        </p:nvSpPr>
        <p:spPr>
          <a:xfrm>
            <a:off x="3347906" y="4560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 userDrawn="1"/>
        </p:nvSpPr>
        <p:spPr>
          <a:xfrm>
            <a:off x="3348373" y="3855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 userDrawn="1"/>
        </p:nvSpPr>
        <p:spPr>
          <a:xfrm>
            <a:off x="3276110" y="2440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 userDrawn="1"/>
        </p:nvSpPr>
        <p:spPr>
          <a:xfrm>
            <a:off x="3349309" y="2445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 userDrawn="1"/>
        </p:nvSpPr>
        <p:spPr>
          <a:xfrm>
            <a:off x="3204316" y="321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 userDrawn="1"/>
        </p:nvSpPr>
        <p:spPr>
          <a:xfrm>
            <a:off x="3277519" y="3261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 userDrawn="1"/>
        </p:nvSpPr>
        <p:spPr>
          <a:xfrm>
            <a:off x="3350707" y="331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 userDrawn="1"/>
        </p:nvSpPr>
        <p:spPr>
          <a:xfrm>
            <a:off x="4303782" y="1069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 userDrawn="1"/>
        </p:nvSpPr>
        <p:spPr>
          <a:xfrm>
            <a:off x="4376973" y="1073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 userDrawn="1"/>
        </p:nvSpPr>
        <p:spPr>
          <a:xfrm>
            <a:off x="4304249" y="3642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 userDrawn="1"/>
        </p:nvSpPr>
        <p:spPr>
          <a:xfrm>
            <a:off x="4377444" y="369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 userDrawn="1"/>
        </p:nvSpPr>
        <p:spPr>
          <a:xfrm>
            <a:off x="5473961" y="3458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 userDrawn="1"/>
        </p:nvSpPr>
        <p:spPr>
          <a:xfrm>
            <a:off x="5547160" y="34635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 userDrawn="1"/>
        </p:nvSpPr>
        <p:spPr>
          <a:xfrm>
            <a:off x="5620351" y="3468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 userDrawn="1"/>
        </p:nvSpPr>
        <p:spPr>
          <a:xfrm>
            <a:off x="5693550" y="3473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 userDrawn="1"/>
        </p:nvSpPr>
        <p:spPr>
          <a:xfrm>
            <a:off x="5766742" y="3478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 userDrawn="1"/>
        </p:nvSpPr>
        <p:spPr>
          <a:xfrm>
            <a:off x="5259459" y="5905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 userDrawn="1"/>
        </p:nvSpPr>
        <p:spPr>
          <a:xfrm>
            <a:off x="5259689" y="41830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 userDrawn="1"/>
        </p:nvSpPr>
        <p:spPr>
          <a:xfrm>
            <a:off x="5332892" y="418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 userDrawn="1"/>
        </p:nvSpPr>
        <p:spPr>
          <a:xfrm>
            <a:off x="3426594" y="1003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5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 userDrawn="1"/>
        </p:nvSpPr>
        <p:spPr>
          <a:xfrm>
            <a:off x="3646177" y="1017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 userDrawn="1"/>
        </p:nvSpPr>
        <p:spPr>
          <a:xfrm>
            <a:off x="3427055" y="298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 userDrawn="1"/>
        </p:nvSpPr>
        <p:spPr>
          <a:xfrm>
            <a:off x="3573445" y="307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 userDrawn="1"/>
        </p:nvSpPr>
        <p:spPr>
          <a:xfrm>
            <a:off x="3646644" y="312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 userDrawn="1"/>
        </p:nvSpPr>
        <p:spPr>
          <a:xfrm>
            <a:off x="3793035" y="3224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 userDrawn="1"/>
        </p:nvSpPr>
        <p:spPr>
          <a:xfrm>
            <a:off x="4596170" y="2555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 userDrawn="1"/>
        </p:nvSpPr>
        <p:spPr>
          <a:xfrm>
            <a:off x="5328597" y="18995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 userDrawn="1"/>
        </p:nvSpPr>
        <p:spPr>
          <a:xfrm>
            <a:off x="4157391" y="1059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 userDrawn="1"/>
        </p:nvSpPr>
        <p:spPr>
          <a:xfrm>
            <a:off x="4450179" y="1078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 userDrawn="1"/>
        </p:nvSpPr>
        <p:spPr>
          <a:xfrm>
            <a:off x="4523371" y="1083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 userDrawn="1"/>
        </p:nvSpPr>
        <p:spPr>
          <a:xfrm>
            <a:off x="5035741" y="1117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3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 userDrawn="1"/>
        </p:nvSpPr>
        <p:spPr>
          <a:xfrm>
            <a:off x="5182134" y="1127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 userDrawn="1"/>
        </p:nvSpPr>
        <p:spPr>
          <a:xfrm>
            <a:off x="4084660" y="3497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 userDrawn="1"/>
        </p:nvSpPr>
        <p:spPr>
          <a:xfrm>
            <a:off x="4157859" y="354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 userDrawn="1"/>
        </p:nvSpPr>
        <p:spPr>
          <a:xfrm>
            <a:off x="4523838" y="378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 userDrawn="1"/>
        </p:nvSpPr>
        <p:spPr>
          <a:xfrm>
            <a:off x="4816623" y="398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 userDrawn="1"/>
        </p:nvSpPr>
        <p:spPr>
          <a:xfrm>
            <a:off x="4963010" y="4079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 userDrawn="1"/>
        </p:nvSpPr>
        <p:spPr>
          <a:xfrm>
            <a:off x="5036205" y="412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 userDrawn="1"/>
        </p:nvSpPr>
        <p:spPr>
          <a:xfrm>
            <a:off x="962931" y="6074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 userDrawn="1"/>
        </p:nvSpPr>
        <p:spPr>
          <a:xfrm>
            <a:off x="2645355" y="52104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 userDrawn="1"/>
        </p:nvSpPr>
        <p:spPr>
          <a:xfrm>
            <a:off x="2572163" y="5215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 userDrawn="1"/>
        </p:nvSpPr>
        <p:spPr>
          <a:xfrm>
            <a:off x="2279379" y="5234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 userDrawn="1"/>
        </p:nvSpPr>
        <p:spPr>
          <a:xfrm>
            <a:off x="2059786" y="52493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 userDrawn="1"/>
        </p:nvSpPr>
        <p:spPr>
          <a:xfrm>
            <a:off x="1986602" y="52541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03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 userDrawn="1"/>
        </p:nvSpPr>
        <p:spPr>
          <a:xfrm>
            <a:off x="1913399" y="52590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 userDrawn="1"/>
        </p:nvSpPr>
        <p:spPr>
          <a:xfrm>
            <a:off x="1254635" y="5302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 userDrawn="1"/>
        </p:nvSpPr>
        <p:spPr>
          <a:xfrm>
            <a:off x="1181437" y="53076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 userDrawn="1"/>
        </p:nvSpPr>
        <p:spPr>
          <a:xfrm>
            <a:off x="961850" y="53221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 userDrawn="1"/>
        </p:nvSpPr>
        <p:spPr>
          <a:xfrm>
            <a:off x="888653" y="53270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 userDrawn="1"/>
        </p:nvSpPr>
        <p:spPr>
          <a:xfrm>
            <a:off x="1691474" y="17494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 userDrawn="1"/>
        </p:nvSpPr>
        <p:spPr>
          <a:xfrm>
            <a:off x="1691942" y="2454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 userDrawn="1"/>
        </p:nvSpPr>
        <p:spPr>
          <a:xfrm>
            <a:off x="1692407" y="31590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 userDrawn="1"/>
        </p:nvSpPr>
        <p:spPr>
          <a:xfrm>
            <a:off x="1985662" y="3844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 userDrawn="1"/>
        </p:nvSpPr>
        <p:spPr>
          <a:xfrm>
            <a:off x="2058854" y="38396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 userDrawn="1"/>
        </p:nvSpPr>
        <p:spPr>
          <a:xfrm>
            <a:off x="2789301" y="23814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 userDrawn="1"/>
        </p:nvSpPr>
        <p:spPr>
          <a:xfrm>
            <a:off x="2569820" y="16911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 userDrawn="1"/>
        </p:nvSpPr>
        <p:spPr>
          <a:xfrm>
            <a:off x="2277515" y="2415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 userDrawn="1"/>
        </p:nvSpPr>
        <p:spPr>
          <a:xfrm>
            <a:off x="1254171" y="45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 userDrawn="1"/>
        </p:nvSpPr>
        <p:spPr>
          <a:xfrm>
            <a:off x="742269" y="53367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 userDrawn="1"/>
        </p:nvSpPr>
        <p:spPr>
          <a:xfrm>
            <a:off x="815458" y="5331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 userDrawn="1"/>
        </p:nvSpPr>
        <p:spPr>
          <a:xfrm>
            <a:off x="2644890" y="4505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 userDrawn="1"/>
        </p:nvSpPr>
        <p:spPr>
          <a:xfrm>
            <a:off x="2352107" y="452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 userDrawn="1"/>
        </p:nvSpPr>
        <p:spPr>
          <a:xfrm>
            <a:off x="2132049" y="383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 userDrawn="1"/>
        </p:nvSpPr>
        <p:spPr>
          <a:xfrm>
            <a:off x="1912463" y="38493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 userDrawn="1"/>
        </p:nvSpPr>
        <p:spPr>
          <a:xfrm>
            <a:off x="1839272" y="3854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 userDrawn="1"/>
        </p:nvSpPr>
        <p:spPr>
          <a:xfrm>
            <a:off x="1619675" y="38687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 userDrawn="1"/>
        </p:nvSpPr>
        <p:spPr>
          <a:xfrm>
            <a:off x="1546484" y="38735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 userDrawn="1"/>
        </p:nvSpPr>
        <p:spPr>
          <a:xfrm>
            <a:off x="1473292" y="3878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 userDrawn="1"/>
        </p:nvSpPr>
        <p:spPr>
          <a:xfrm>
            <a:off x="1400093" y="388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 userDrawn="1"/>
        </p:nvSpPr>
        <p:spPr>
          <a:xfrm>
            <a:off x="1253699" y="38930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 userDrawn="1"/>
        </p:nvSpPr>
        <p:spPr>
          <a:xfrm>
            <a:off x="1180501" y="38978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 userDrawn="1"/>
        </p:nvSpPr>
        <p:spPr>
          <a:xfrm>
            <a:off x="1034117" y="39076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 userDrawn="1"/>
        </p:nvSpPr>
        <p:spPr>
          <a:xfrm>
            <a:off x="960918" y="39124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 userDrawn="1"/>
        </p:nvSpPr>
        <p:spPr>
          <a:xfrm>
            <a:off x="2643951" y="3095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 userDrawn="1"/>
        </p:nvSpPr>
        <p:spPr>
          <a:xfrm>
            <a:off x="1838801" y="314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 userDrawn="1"/>
        </p:nvSpPr>
        <p:spPr>
          <a:xfrm>
            <a:off x="1546020" y="31687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 userDrawn="1"/>
        </p:nvSpPr>
        <p:spPr>
          <a:xfrm>
            <a:off x="1472825" y="31736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 userDrawn="1"/>
        </p:nvSpPr>
        <p:spPr>
          <a:xfrm>
            <a:off x="1399622" y="31784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 userDrawn="1"/>
        </p:nvSpPr>
        <p:spPr>
          <a:xfrm>
            <a:off x="667666" y="3227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 userDrawn="1"/>
        </p:nvSpPr>
        <p:spPr>
          <a:xfrm>
            <a:off x="594475" y="32319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 userDrawn="1"/>
        </p:nvSpPr>
        <p:spPr>
          <a:xfrm>
            <a:off x="374882" y="3246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 userDrawn="1"/>
        </p:nvSpPr>
        <p:spPr>
          <a:xfrm>
            <a:off x="2643487" y="23910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 userDrawn="1"/>
        </p:nvSpPr>
        <p:spPr>
          <a:xfrm>
            <a:off x="2570288" y="2395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 userDrawn="1"/>
        </p:nvSpPr>
        <p:spPr>
          <a:xfrm>
            <a:off x="2131117" y="2425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 userDrawn="1"/>
        </p:nvSpPr>
        <p:spPr>
          <a:xfrm>
            <a:off x="2057914" y="2429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 userDrawn="1"/>
        </p:nvSpPr>
        <p:spPr>
          <a:xfrm>
            <a:off x="1911531" y="24396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 userDrawn="1"/>
        </p:nvSpPr>
        <p:spPr>
          <a:xfrm>
            <a:off x="1838336" y="2444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 userDrawn="1"/>
        </p:nvSpPr>
        <p:spPr>
          <a:xfrm>
            <a:off x="594006" y="2527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 userDrawn="1"/>
        </p:nvSpPr>
        <p:spPr>
          <a:xfrm>
            <a:off x="374413" y="2541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 userDrawn="1"/>
        </p:nvSpPr>
        <p:spPr>
          <a:xfrm>
            <a:off x="154832" y="2556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 userDrawn="1"/>
        </p:nvSpPr>
        <p:spPr>
          <a:xfrm>
            <a:off x="2643022" y="16862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 userDrawn="1"/>
        </p:nvSpPr>
        <p:spPr>
          <a:xfrm>
            <a:off x="2057446" y="17251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 userDrawn="1"/>
        </p:nvSpPr>
        <p:spPr>
          <a:xfrm>
            <a:off x="1911063" y="17348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 userDrawn="1"/>
        </p:nvSpPr>
        <p:spPr>
          <a:xfrm>
            <a:off x="1252296" y="1778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 userDrawn="1"/>
        </p:nvSpPr>
        <p:spPr>
          <a:xfrm>
            <a:off x="959515" y="17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 userDrawn="1"/>
        </p:nvSpPr>
        <p:spPr>
          <a:xfrm>
            <a:off x="886316" y="1802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 userDrawn="1"/>
        </p:nvSpPr>
        <p:spPr>
          <a:xfrm>
            <a:off x="813117" y="1807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 userDrawn="1"/>
        </p:nvSpPr>
        <p:spPr>
          <a:xfrm>
            <a:off x="373950" y="1836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 userDrawn="1"/>
        </p:nvSpPr>
        <p:spPr>
          <a:xfrm>
            <a:off x="2349766" y="10007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 userDrawn="1"/>
        </p:nvSpPr>
        <p:spPr>
          <a:xfrm>
            <a:off x="2276575" y="100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 userDrawn="1"/>
        </p:nvSpPr>
        <p:spPr>
          <a:xfrm>
            <a:off x="1910591" y="10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 userDrawn="1"/>
        </p:nvSpPr>
        <p:spPr>
          <a:xfrm>
            <a:off x="227091" y="1141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 userDrawn="1"/>
        </p:nvSpPr>
        <p:spPr>
          <a:xfrm>
            <a:off x="153896" y="1146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 userDrawn="1"/>
        </p:nvSpPr>
        <p:spPr>
          <a:xfrm>
            <a:off x="2349299" y="295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 userDrawn="1"/>
        </p:nvSpPr>
        <p:spPr>
          <a:xfrm>
            <a:off x="2276104" y="3008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 userDrawn="1"/>
        </p:nvSpPr>
        <p:spPr>
          <a:xfrm>
            <a:off x="1910120" y="3251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 userDrawn="1"/>
        </p:nvSpPr>
        <p:spPr>
          <a:xfrm>
            <a:off x="1470953" y="354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7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 userDrawn="1"/>
        </p:nvSpPr>
        <p:spPr>
          <a:xfrm>
            <a:off x="1397754" y="3591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 userDrawn="1"/>
        </p:nvSpPr>
        <p:spPr>
          <a:xfrm>
            <a:off x="1104969" y="3785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 userDrawn="1"/>
        </p:nvSpPr>
        <p:spPr>
          <a:xfrm>
            <a:off x="812189" y="397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 userDrawn="1"/>
        </p:nvSpPr>
        <p:spPr>
          <a:xfrm>
            <a:off x="299819" y="431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 userDrawn="1"/>
        </p:nvSpPr>
        <p:spPr>
          <a:xfrm>
            <a:off x="226623" y="436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 userDrawn="1"/>
        </p:nvSpPr>
        <p:spPr>
          <a:xfrm>
            <a:off x="153428" y="4416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 userDrawn="1"/>
        </p:nvSpPr>
        <p:spPr>
          <a:xfrm>
            <a:off x="2645276" y="59547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 userDrawn="1"/>
        </p:nvSpPr>
        <p:spPr>
          <a:xfrm>
            <a:off x="2788837" y="16765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 userDrawn="1"/>
        </p:nvSpPr>
        <p:spPr>
          <a:xfrm>
            <a:off x="2941206" y="5972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 userDrawn="1"/>
        </p:nvSpPr>
        <p:spPr>
          <a:xfrm>
            <a:off x="2868007" y="59778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 userDrawn="1"/>
        </p:nvSpPr>
        <p:spPr>
          <a:xfrm>
            <a:off x="2794820" y="59826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 userDrawn="1"/>
        </p:nvSpPr>
        <p:spPr>
          <a:xfrm>
            <a:off x="2867544" y="52729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 userDrawn="1"/>
        </p:nvSpPr>
        <p:spPr>
          <a:xfrm>
            <a:off x="1841749" y="67208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 userDrawn="1"/>
        </p:nvSpPr>
        <p:spPr>
          <a:xfrm>
            <a:off x="1768553" y="6725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 userDrawn="1"/>
        </p:nvSpPr>
        <p:spPr>
          <a:xfrm>
            <a:off x="1841281" y="60159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 userDrawn="1"/>
        </p:nvSpPr>
        <p:spPr>
          <a:xfrm>
            <a:off x="1768086" y="60208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 userDrawn="1"/>
        </p:nvSpPr>
        <p:spPr>
          <a:xfrm>
            <a:off x="2352578" y="52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 userDrawn="1"/>
        </p:nvSpPr>
        <p:spPr>
          <a:xfrm>
            <a:off x="1840204" y="52639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 userDrawn="1"/>
        </p:nvSpPr>
        <p:spPr>
          <a:xfrm>
            <a:off x="1767005" y="5268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 userDrawn="1"/>
        </p:nvSpPr>
        <p:spPr>
          <a:xfrm>
            <a:off x="1693814" y="52735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 userDrawn="1"/>
        </p:nvSpPr>
        <p:spPr>
          <a:xfrm>
            <a:off x="1547423" y="52832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 userDrawn="1"/>
        </p:nvSpPr>
        <p:spPr>
          <a:xfrm>
            <a:off x="1474224" y="5288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 userDrawn="1"/>
        </p:nvSpPr>
        <p:spPr>
          <a:xfrm>
            <a:off x="1401029" y="5293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 userDrawn="1"/>
        </p:nvSpPr>
        <p:spPr>
          <a:xfrm>
            <a:off x="1108241" y="53124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 userDrawn="1"/>
        </p:nvSpPr>
        <p:spPr>
          <a:xfrm>
            <a:off x="1035046" y="5317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 userDrawn="1"/>
        </p:nvSpPr>
        <p:spPr>
          <a:xfrm>
            <a:off x="522679" y="5351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 userDrawn="1"/>
        </p:nvSpPr>
        <p:spPr>
          <a:xfrm>
            <a:off x="376287" y="53610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 userDrawn="1"/>
        </p:nvSpPr>
        <p:spPr>
          <a:xfrm>
            <a:off x="303094" y="536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 userDrawn="1"/>
        </p:nvSpPr>
        <p:spPr>
          <a:xfrm>
            <a:off x="156700" y="5375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 userDrawn="1"/>
        </p:nvSpPr>
        <p:spPr>
          <a:xfrm>
            <a:off x="2278914" y="45299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 userDrawn="1"/>
        </p:nvSpPr>
        <p:spPr>
          <a:xfrm>
            <a:off x="1546956" y="4578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 userDrawn="1"/>
        </p:nvSpPr>
        <p:spPr>
          <a:xfrm>
            <a:off x="1473757" y="4583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 userDrawn="1"/>
        </p:nvSpPr>
        <p:spPr>
          <a:xfrm>
            <a:off x="2644419" y="3800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 userDrawn="1"/>
        </p:nvSpPr>
        <p:spPr>
          <a:xfrm>
            <a:off x="2351638" y="38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 userDrawn="1"/>
        </p:nvSpPr>
        <p:spPr>
          <a:xfrm>
            <a:off x="2278451" y="38250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 userDrawn="1"/>
        </p:nvSpPr>
        <p:spPr>
          <a:xfrm>
            <a:off x="2205240" y="382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 userDrawn="1"/>
        </p:nvSpPr>
        <p:spPr>
          <a:xfrm>
            <a:off x="1766069" y="38590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 userDrawn="1"/>
        </p:nvSpPr>
        <p:spPr>
          <a:xfrm>
            <a:off x="1692874" y="3863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 userDrawn="1"/>
        </p:nvSpPr>
        <p:spPr>
          <a:xfrm>
            <a:off x="887723" y="39173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 userDrawn="1"/>
        </p:nvSpPr>
        <p:spPr>
          <a:xfrm>
            <a:off x="594942" y="3936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 userDrawn="1"/>
        </p:nvSpPr>
        <p:spPr>
          <a:xfrm>
            <a:off x="448548" y="3946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 userDrawn="1"/>
        </p:nvSpPr>
        <p:spPr>
          <a:xfrm>
            <a:off x="375349" y="39513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 userDrawn="1"/>
        </p:nvSpPr>
        <p:spPr>
          <a:xfrm>
            <a:off x="228963" y="3961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 userDrawn="1"/>
        </p:nvSpPr>
        <p:spPr>
          <a:xfrm>
            <a:off x="155764" y="3965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 userDrawn="1"/>
        </p:nvSpPr>
        <p:spPr>
          <a:xfrm>
            <a:off x="1765605" y="31541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 userDrawn="1"/>
        </p:nvSpPr>
        <p:spPr>
          <a:xfrm>
            <a:off x="448081" y="3241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 userDrawn="1"/>
        </p:nvSpPr>
        <p:spPr>
          <a:xfrm>
            <a:off x="228492" y="3256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 userDrawn="1"/>
        </p:nvSpPr>
        <p:spPr>
          <a:xfrm>
            <a:off x="2350702" y="24105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 userDrawn="1"/>
        </p:nvSpPr>
        <p:spPr>
          <a:xfrm>
            <a:off x="2204312" y="2420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 userDrawn="1"/>
        </p:nvSpPr>
        <p:spPr>
          <a:xfrm>
            <a:off x="1984726" y="24347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 userDrawn="1"/>
        </p:nvSpPr>
        <p:spPr>
          <a:xfrm>
            <a:off x="1765137" y="24493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 userDrawn="1"/>
        </p:nvSpPr>
        <p:spPr>
          <a:xfrm>
            <a:off x="1399157" y="24736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 userDrawn="1"/>
        </p:nvSpPr>
        <p:spPr>
          <a:xfrm>
            <a:off x="1252767" y="248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 userDrawn="1"/>
        </p:nvSpPr>
        <p:spPr>
          <a:xfrm>
            <a:off x="1179564" y="24881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 userDrawn="1"/>
        </p:nvSpPr>
        <p:spPr>
          <a:xfrm>
            <a:off x="1033178" y="249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 userDrawn="1"/>
        </p:nvSpPr>
        <p:spPr>
          <a:xfrm>
            <a:off x="959986" y="25027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 userDrawn="1"/>
        </p:nvSpPr>
        <p:spPr>
          <a:xfrm>
            <a:off x="813588" y="2512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 userDrawn="1"/>
        </p:nvSpPr>
        <p:spPr>
          <a:xfrm>
            <a:off x="740393" y="2517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 userDrawn="1"/>
        </p:nvSpPr>
        <p:spPr>
          <a:xfrm>
            <a:off x="447616" y="2536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 userDrawn="1"/>
        </p:nvSpPr>
        <p:spPr>
          <a:xfrm>
            <a:off x="228027" y="25512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 userDrawn="1"/>
        </p:nvSpPr>
        <p:spPr>
          <a:xfrm>
            <a:off x="2496621" y="16959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 userDrawn="1"/>
        </p:nvSpPr>
        <p:spPr>
          <a:xfrm>
            <a:off x="2350235" y="17056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 userDrawn="1"/>
        </p:nvSpPr>
        <p:spPr>
          <a:xfrm>
            <a:off x="2277042" y="17105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 userDrawn="1"/>
        </p:nvSpPr>
        <p:spPr>
          <a:xfrm>
            <a:off x="2203844" y="171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 userDrawn="1"/>
        </p:nvSpPr>
        <p:spPr>
          <a:xfrm>
            <a:off x="2130649" y="17202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 userDrawn="1"/>
        </p:nvSpPr>
        <p:spPr>
          <a:xfrm>
            <a:off x="1764669" y="1744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 userDrawn="1"/>
        </p:nvSpPr>
        <p:spPr>
          <a:xfrm>
            <a:off x="1545084" y="17590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 userDrawn="1"/>
        </p:nvSpPr>
        <p:spPr>
          <a:xfrm>
            <a:off x="1471889" y="17639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 userDrawn="1"/>
        </p:nvSpPr>
        <p:spPr>
          <a:xfrm>
            <a:off x="1398690" y="17687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 userDrawn="1"/>
        </p:nvSpPr>
        <p:spPr>
          <a:xfrm>
            <a:off x="1179093" y="17833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 userDrawn="1"/>
        </p:nvSpPr>
        <p:spPr>
          <a:xfrm>
            <a:off x="1105905" y="17882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 userDrawn="1"/>
        </p:nvSpPr>
        <p:spPr>
          <a:xfrm>
            <a:off x="1032710" y="17930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 userDrawn="1"/>
        </p:nvSpPr>
        <p:spPr>
          <a:xfrm>
            <a:off x="739926" y="1812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 userDrawn="1"/>
        </p:nvSpPr>
        <p:spPr>
          <a:xfrm>
            <a:off x="593535" y="1822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 userDrawn="1"/>
        </p:nvSpPr>
        <p:spPr>
          <a:xfrm>
            <a:off x="227559" y="1846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 userDrawn="1"/>
        </p:nvSpPr>
        <p:spPr>
          <a:xfrm>
            <a:off x="154364" y="18513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 userDrawn="1"/>
        </p:nvSpPr>
        <p:spPr>
          <a:xfrm>
            <a:off x="2569359" y="9862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 userDrawn="1"/>
        </p:nvSpPr>
        <p:spPr>
          <a:xfrm>
            <a:off x="2496153" y="9911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9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 userDrawn="1"/>
        </p:nvSpPr>
        <p:spPr>
          <a:xfrm>
            <a:off x="2422965" y="995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 userDrawn="1"/>
        </p:nvSpPr>
        <p:spPr>
          <a:xfrm>
            <a:off x="2056978" y="1020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0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 userDrawn="1"/>
        </p:nvSpPr>
        <p:spPr>
          <a:xfrm>
            <a:off x="1983798" y="10250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0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 userDrawn="1"/>
        </p:nvSpPr>
        <p:spPr>
          <a:xfrm>
            <a:off x="1398221" y="10639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 userDrawn="1"/>
        </p:nvSpPr>
        <p:spPr>
          <a:xfrm>
            <a:off x="2056514" y="3154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 userDrawn="1"/>
        </p:nvSpPr>
        <p:spPr>
          <a:xfrm>
            <a:off x="1983329" y="3202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0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 userDrawn="1"/>
        </p:nvSpPr>
        <p:spPr>
          <a:xfrm>
            <a:off x="1763734" y="3348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1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 userDrawn="1"/>
        </p:nvSpPr>
        <p:spPr>
          <a:xfrm>
            <a:off x="885380" y="3931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8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 userDrawn="1"/>
        </p:nvSpPr>
        <p:spPr>
          <a:xfrm>
            <a:off x="738997" y="4028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1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 userDrawn="1"/>
        </p:nvSpPr>
        <p:spPr>
          <a:xfrm>
            <a:off x="446209" y="422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 userDrawn="1"/>
        </p:nvSpPr>
        <p:spPr>
          <a:xfrm>
            <a:off x="80229" y="4465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 userDrawn="1"/>
        </p:nvSpPr>
        <p:spPr>
          <a:xfrm>
            <a:off x="2718467" y="59498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 userDrawn="1"/>
        </p:nvSpPr>
        <p:spPr>
          <a:xfrm>
            <a:off x="2572081" y="59596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5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 userDrawn="1"/>
        </p:nvSpPr>
        <p:spPr>
          <a:xfrm>
            <a:off x="2498882" y="59644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 userDrawn="1"/>
        </p:nvSpPr>
        <p:spPr>
          <a:xfrm>
            <a:off x="2352492" y="59741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 userDrawn="1"/>
        </p:nvSpPr>
        <p:spPr>
          <a:xfrm>
            <a:off x="2716109" y="23862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7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 userDrawn="1"/>
        </p:nvSpPr>
        <p:spPr>
          <a:xfrm>
            <a:off x="2715646" y="16813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 userDrawn="1"/>
        </p:nvSpPr>
        <p:spPr>
          <a:xfrm>
            <a:off x="2787897" y="2668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22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 userDrawn="1"/>
        </p:nvSpPr>
        <p:spPr>
          <a:xfrm>
            <a:off x="1988143" y="67110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 userDrawn="1"/>
        </p:nvSpPr>
        <p:spPr>
          <a:xfrm>
            <a:off x="1695354" y="67305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 userDrawn="1"/>
        </p:nvSpPr>
        <p:spPr>
          <a:xfrm>
            <a:off x="1622163" y="6735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26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 userDrawn="1"/>
        </p:nvSpPr>
        <p:spPr>
          <a:xfrm>
            <a:off x="1109787" y="67693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4" y="0"/>
                </a:lnTo>
              </a:path>
            </a:pathLst>
          </a:custGeom>
          <a:ln w="49129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 userDrawn="1"/>
        </p:nvSpPr>
        <p:spPr>
          <a:xfrm>
            <a:off x="963399" y="67791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2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 userDrawn="1"/>
        </p:nvSpPr>
        <p:spPr>
          <a:xfrm>
            <a:off x="2060870" y="600141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 userDrawn="1"/>
        </p:nvSpPr>
        <p:spPr>
          <a:xfrm>
            <a:off x="1987671" y="60062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8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 userDrawn="1"/>
        </p:nvSpPr>
        <p:spPr>
          <a:xfrm>
            <a:off x="1621695" y="603054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14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 userDrawn="1"/>
        </p:nvSpPr>
        <p:spPr>
          <a:xfrm>
            <a:off x="1328907" y="604993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4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 userDrawn="1"/>
        </p:nvSpPr>
        <p:spPr>
          <a:xfrm>
            <a:off x="1182517" y="605966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2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 userDrawn="1"/>
        </p:nvSpPr>
        <p:spPr>
          <a:xfrm>
            <a:off x="1109318" y="6064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126" y="0"/>
                </a:lnTo>
              </a:path>
            </a:pathLst>
          </a:custGeom>
          <a:ln w="49118">
            <a:solidFill>
              <a:schemeClr val="accent5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41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 userDrawn="1"/>
        </p:nvSpPr>
        <p:spPr>
          <a:xfrm>
            <a:off x="0" y="84"/>
            <a:ext cx="12191695" cy="6857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" y="0"/>
            <a:ext cx="12188977" cy="67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178294"/>
            <a:ext cx="12192000" cy="6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rgbClr val="3D3D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4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4A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4A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48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65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59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53438"/>
            <a:ext cx="12192000" cy="5904865"/>
          </a:xfrm>
          <a:custGeom>
            <a:avLst/>
            <a:gdLst/>
            <a:ahLst/>
            <a:cxnLst/>
            <a:rect l="l" t="t" r="r" b="b"/>
            <a:pathLst>
              <a:path w="12192000" h="5904865">
                <a:moveTo>
                  <a:pt x="0" y="5904561"/>
                </a:moveTo>
                <a:lnTo>
                  <a:pt x="12191695" y="5904561"/>
                </a:lnTo>
                <a:lnTo>
                  <a:pt x="12191695" y="0"/>
                </a:lnTo>
                <a:lnTo>
                  <a:pt x="0" y="0"/>
                </a:lnTo>
                <a:lnTo>
                  <a:pt x="0" y="590456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0"/>
                </a:moveTo>
                <a:lnTo>
                  <a:pt x="12191695" y="0"/>
                </a:lnTo>
                <a:lnTo>
                  <a:pt x="12191695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F65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5800"/>
            <a:ext cx="12192000" cy="267970"/>
          </a:xfrm>
          <a:custGeom>
            <a:avLst/>
            <a:gdLst/>
            <a:ahLst/>
            <a:cxnLst/>
            <a:rect l="l" t="t" r="r" b="b"/>
            <a:pathLst>
              <a:path w="12192000" h="267969">
                <a:moveTo>
                  <a:pt x="0" y="0"/>
                </a:moveTo>
                <a:lnTo>
                  <a:pt x="12191695" y="0"/>
                </a:lnTo>
                <a:lnTo>
                  <a:pt x="12191695" y="267638"/>
                </a:lnTo>
                <a:lnTo>
                  <a:pt x="0" y="2676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 userDrawn="1"/>
        </p:nvSpPr>
        <p:spPr>
          <a:xfrm>
            <a:off x="243686" y="1733292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84124" y="0"/>
                </a:moveTo>
                <a:lnTo>
                  <a:pt x="11620167" y="0"/>
                </a:lnTo>
                <a:lnTo>
                  <a:pt x="11652832" y="6637"/>
                </a:lnTo>
                <a:lnTo>
                  <a:pt x="11679582" y="24710"/>
                </a:lnTo>
                <a:lnTo>
                  <a:pt x="11697655" y="51459"/>
                </a:lnTo>
                <a:lnTo>
                  <a:pt x="11704293" y="84126"/>
                </a:lnTo>
                <a:lnTo>
                  <a:pt x="11704293" y="3482037"/>
                </a:lnTo>
                <a:lnTo>
                  <a:pt x="11697655" y="3514701"/>
                </a:lnTo>
                <a:lnTo>
                  <a:pt x="11679582" y="3541451"/>
                </a:lnTo>
                <a:lnTo>
                  <a:pt x="11652832" y="3559525"/>
                </a:lnTo>
                <a:lnTo>
                  <a:pt x="11620167" y="3566163"/>
                </a:lnTo>
                <a:lnTo>
                  <a:pt x="84124" y="3566163"/>
                </a:lnTo>
                <a:lnTo>
                  <a:pt x="51458" y="3559525"/>
                </a:lnTo>
                <a:lnTo>
                  <a:pt x="24709" y="3541451"/>
                </a:lnTo>
                <a:lnTo>
                  <a:pt x="6637" y="3514701"/>
                </a:lnTo>
                <a:lnTo>
                  <a:pt x="0" y="3482037"/>
                </a:lnTo>
                <a:lnTo>
                  <a:pt x="0" y="84126"/>
                </a:lnTo>
                <a:lnTo>
                  <a:pt x="6637" y="51459"/>
                </a:lnTo>
                <a:lnTo>
                  <a:pt x="24709" y="24710"/>
                </a:lnTo>
                <a:lnTo>
                  <a:pt x="51458" y="6637"/>
                </a:lnTo>
                <a:lnTo>
                  <a:pt x="84124" y="0"/>
                </a:lnTo>
                <a:close/>
              </a:path>
            </a:pathLst>
          </a:custGeom>
          <a:ln w="561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 userDrawn="1"/>
        </p:nvSpPr>
        <p:spPr>
          <a:xfrm>
            <a:off x="243687" y="1733299"/>
            <a:ext cx="11704320" cy="3566160"/>
          </a:xfrm>
          <a:custGeom>
            <a:avLst/>
            <a:gdLst/>
            <a:ahLst/>
            <a:cxnLst/>
            <a:rect l="l" t="t" r="r" b="b"/>
            <a:pathLst>
              <a:path w="11704320" h="3566160">
                <a:moveTo>
                  <a:pt x="11620191" y="0"/>
                </a:moveTo>
                <a:lnTo>
                  <a:pt x="84124" y="0"/>
                </a:lnTo>
                <a:lnTo>
                  <a:pt x="51458" y="6637"/>
                </a:lnTo>
                <a:lnTo>
                  <a:pt x="24709" y="24709"/>
                </a:lnTo>
                <a:lnTo>
                  <a:pt x="6637" y="51458"/>
                </a:lnTo>
                <a:lnTo>
                  <a:pt x="0" y="84124"/>
                </a:lnTo>
                <a:lnTo>
                  <a:pt x="0" y="3482031"/>
                </a:lnTo>
                <a:lnTo>
                  <a:pt x="6637" y="3514696"/>
                </a:lnTo>
                <a:lnTo>
                  <a:pt x="24709" y="3541446"/>
                </a:lnTo>
                <a:lnTo>
                  <a:pt x="51458" y="3559521"/>
                </a:lnTo>
                <a:lnTo>
                  <a:pt x="84124" y="3566160"/>
                </a:lnTo>
                <a:lnTo>
                  <a:pt x="11620191" y="3566160"/>
                </a:lnTo>
                <a:lnTo>
                  <a:pt x="11652858" y="3559521"/>
                </a:lnTo>
                <a:lnTo>
                  <a:pt x="11679608" y="3541446"/>
                </a:lnTo>
                <a:lnTo>
                  <a:pt x="11697682" y="3514696"/>
                </a:lnTo>
                <a:lnTo>
                  <a:pt x="11704320" y="3482031"/>
                </a:lnTo>
                <a:lnTo>
                  <a:pt x="11704320" y="84124"/>
                </a:lnTo>
                <a:lnTo>
                  <a:pt x="11697682" y="51458"/>
                </a:lnTo>
                <a:lnTo>
                  <a:pt x="11679608" y="24709"/>
                </a:lnTo>
                <a:lnTo>
                  <a:pt x="11652858" y="6637"/>
                </a:lnTo>
                <a:lnTo>
                  <a:pt x="11620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 userDrawn="1"/>
        </p:nvSpPr>
        <p:spPr>
          <a:xfrm>
            <a:off x="243687" y="2099059"/>
            <a:ext cx="11704320" cy="3200400"/>
          </a:xfrm>
          <a:custGeom>
            <a:avLst/>
            <a:gdLst/>
            <a:ahLst/>
            <a:cxnLst/>
            <a:rect l="l" t="t" r="r" b="b"/>
            <a:pathLst>
              <a:path w="11704320" h="3200400">
                <a:moveTo>
                  <a:pt x="11704320" y="0"/>
                </a:moveTo>
                <a:lnTo>
                  <a:pt x="75186" y="0"/>
                </a:lnTo>
                <a:lnTo>
                  <a:pt x="45992" y="5932"/>
                </a:lnTo>
                <a:lnTo>
                  <a:pt x="22085" y="22085"/>
                </a:lnTo>
                <a:lnTo>
                  <a:pt x="5932" y="45991"/>
                </a:lnTo>
                <a:lnTo>
                  <a:pt x="0" y="75185"/>
                </a:lnTo>
                <a:lnTo>
                  <a:pt x="0" y="3125209"/>
                </a:lnTo>
                <a:lnTo>
                  <a:pt x="5932" y="3154405"/>
                </a:lnTo>
                <a:lnTo>
                  <a:pt x="22085" y="3178313"/>
                </a:lnTo>
                <a:lnTo>
                  <a:pt x="45992" y="3194467"/>
                </a:lnTo>
                <a:lnTo>
                  <a:pt x="75186" y="3200400"/>
                </a:lnTo>
                <a:lnTo>
                  <a:pt x="11629130" y="3200400"/>
                </a:lnTo>
                <a:lnTo>
                  <a:pt x="11658324" y="3194467"/>
                </a:lnTo>
                <a:lnTo>
                  <a:pt x="11682232" y="3178313"/>
                </a:lnTo>
                <a:lnTo>
                  <a:pt x="11698386" y="3154405"/>
                </a:lnTo>
                <a:lnTo>
                  <a:pt x="11704320" y="3125209"/>
                </a:lnTo>
                <a:lnTo>
                  <a:pt x="1170432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 userDrawn="1"/>
        </p:nvSpPr>
        <p:spPr>
          <a:xfrm>
            <a:off x="243687" y="2099059"/>
            <a:ext cx="2559685" cy="3200400"/>
          </a:xfrm>
          <a:custGeom>
            <a:avLst/>
            <a:gdLst/>
            <a:ahLst/>
            <a:cxnLst/>
            <a:rect l="l" t="t" r="r" b="b"/>
            <a:pathLst>
              <a:path w="2559685" h="3200400">
                <a:moveTo>
                  <a:pt x="2559272" y="0"/>
                </a:moveTo>
                <a:lnTo>
                  <a:pt x="0" y="0"/>
                </a:lnTo>
                <a:lnTo>
                  <a:pt x="0" y="3125415"/>
                </a:lnTo>
                <a:lnTo>
                  <a:pt x="5916" y="3154533"/>
                </a:lnTo>
                <a:lnTo>
                  <a:pt x="22026" y="3178375"/>
                </a:lnTo>
                <a:lnTo>
                  <a:pt x="45869" y="3194484"/>
                </a:lnTo>
                <a:lnTo>
                  <a:pt x="74984" y="3200400"/>
                </a:lnTo>
                <a:lnTo>
                  <a:pt x="2559272" y="3200400"/>
                </a:lnTo>
                <a:lnTo>
                  <a:pt x="2559272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 userDrawn="1"/>
        </p:nvSpPr>
        <p:spPr>
          <a:xfrm>
            <a:off x="243687" y="1733299"/>
            <a:ext cx="2559272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 userDrawn="1"/>
        </p:nvSpPr>
        <p:spPr>
          <a:xfrm>
            <a:off x="3724505" y="2099059"/>
            <a:ext cx="3961765" cy="3200400"/>
          </a:xfrm>
          <a:custGeom>
            <a:avLst/>
            <a:gdLst/>
            <a:ahLst/>
            <a:cxnLst/>
            <a:rect l="l" t="t" r="r" b="b"/>
            <a:pathLst>
              <a:path w="3961765" h="3200400">
                <a:moveTo>
                  <a:pt x="3961457" y="0"/>
                </a:moveTo>
                <a:lnTo>
                  <a:pt x="0" y="0"/>
                </a:lnTo>
                <a:lnTo>
                  <a:pt x="0" y="3200400"/>
                </a:lnTo>
                <a:lnTo>
                  <a:pt x="3961457" y="3200400"/>
                </a:lnTo>
                <a:lnTo>
                  <a:pt x="3961457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 userDrawn="1"/>
        </p:nvSpPr>
        <p:spPr>
          <a:xfrm>
            <a:off x="2802959" y="2099059"/>
            <a:ext cx="922019" cy="3200400"/>
          </a:xfrm>
          <a:custGeom>
            <a:avLst/>
            <a:gdLst/>
            <a:ahLst/>
            <a:cxnLst/>
            <a:rect l="l" t="t" r="r" b="b"/>
            <a:pathLst>
              <a:path w="922020" h="3200400">
                <a:moveTo>
                  <a:pt x="0" y="0"/>
                </a:moveTo>
                <a:lnTo>
                  <a:pt x="921546" y="0"/>
                </a:lnTo>
                <a:lnTo>
                  <a:pt x="921546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 userDrawn="1"/>
        </p:nvSpPr>
        <p:spPr>
          <a:xfrm>
            <a:off x="3724505" y="1733299"/>
            <a:ext cx="3961457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 userDrawn="1"/>
        </p:nvSpPr>
        <p:spPr>
          <a:xfrm>
            <a:off x="2802959" y="1733299"/>
            <a:ext cx="92154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 userDrawn="1"/>
        </p:nvSpPr>
        <p:spPr>
          <a:xfrm>
            <a:off x="10663088" y="2099059"/>
            <a:ext cx="1285240" cy="3200400"/>
          </a:xfrm>
          <a:custGeom>
            <a:avLst/>
            <a:gdLst/>
            <a:ahLst/>
            <a:cxnLst/>
            <a:rect l="l" t="t" r="r" b="b"/>
            <a:pathLst>
              <a:path w="1285240" h="3200400">
                <a:moveTo>
                  <a:pt x="0" y="0"/>
                </a:moveTo>
                <a:lnTo>
                  <a:pt x="1284918" y="0"/>
                </a:lnTo>
                <a:lnTo>
                  <a:pt x="1284918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 userDrawn="1"/>
        </p:nvSpPr>
        <p:spPr>
          <a:xfrm>
            <a:off x="7685963" y="1733299"/>
            <a:ext cx="1615046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 userDrawn="1"/>
        </p:nvSpPr>
        <p:spPr>
          <a:xfrm>
            <a:off x="10663088" y="1733299"/>
            <a:ext cx="128468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 userDrawn="1"/>
        </p:nvSpPr>
        <p:spPr>
          <a:xfrm>
            <a:off x="9301009" y="2099059"/>
            <a:ext cx="1362075" cy="3200400"/>
          </a:xfrm>
          <a:custGeom>
            <a:avLst/>
            <a:gdLst/>
            <a:ahLst/>
            <a:cxnLst/>
            <a:rect l="l" t="t" r="r" b="b"/>
            <a:pathLst>
              <a:path w="1362075" h="3200400">
                <a:moveTo>
                  <a:pt x="1362078" y="0"/>
                </a:moveTo>
                <a:lnTo>
                  <a:pt x="0" y="0"/>
                </a:lnTo>
                <a:lnTo>
                  <a:pt x="0" y="3200400"/>
                </a:lnTo>
                <a:lnTo>
                  <a:pt x="1362078" y="3200400"/>
                </a:lnTo>
                <a:lnTo>
                  <a:pt x="1362078" y="0"/>
                </a:lnTo>
                <a:close/>
              </a:path>
            </a:pathLst>
          </a:custGeom>
          <a:solidFill>
            <a:srgbClr val="DEEB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 userDrawn="1"/>
        </p:nvSpPr>
        <p:spPr>
          <a:xfrm>
            <a:off x="9301009" y="1733299"/>
            <a:ext cx="1362078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19"/>
          <p:cNvGraphicFramePr>
            <a:graphicFrameLocks noGrp="1"/>
          </p:cNvGraphicFramePr>
          <p:nvPr userDrawn="1"/>
        </p:nvGraphicFramePr>
        <p:xfrm>
          <a:off x="243442" y="1707817"/>
          <a:ext cx="11692632" cy="35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4411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Getting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5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742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191919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25401">
                      <a:solidFill>
                        <a:srgbClr val="FFFFFF"/>
                      </a:solidFill>
                      <a:prstDash val="solid"/>
                    </a:lnL>
                    <a:lnB w="12701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08965">
                        <a:lnSpc>
                          <a:spcPct val="102600"/>
                        </a:lnSpc>
                        <a:spcBef>
                          <a:spcPts val="19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06045">
                        <a:lnSpc>
                          <a:spcPct val="102600"/>
                        </a:lnSpc>
                        <a:spcBef>
                          <a:spcPts val="24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lnB w="12701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22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188595">
                        <a:lnSpc>
                          <a:spcPts val="1270"/>
                        </a:lnSpc>
                        <a:spcBef>
                          <a:spcPts val="259"/>
                        </a:spcBef>
                      </a:pP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25401">
                      <a:solidFill>
                        <a:srgbClr val="FFFFFF"/>
                      </a:solidFill>
                      <a:prstDash val="solid"/>
                    </a:lnL>
                    <a:lnR w="25401">
                      <a:solidFill>
                        <a:srgbClr val="FFFFFF"/>
                      </a:solidFill>
                      <a:prstDash val="solid"/>
                    </a:lnR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25401">
                      <a:solidFill>
                        <a:srgbClr val="FFFFFF"/>
                      </a:solidFill>
                      <a:prstDash val="solid"/>
                    </a:lnL>
                    <a:lnT w="12701">
                      <a:solidFill>
                        <a:srgbClr val="FFFFFF"/>
                      </a:solidFill>
                      <a:prstDash val="solid"/>
                    </a:lnT>
                    <a:solidFill>
                      <a:srgbClr val="DE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77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611B-DD91-4F02-A959-018DEB511070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DF11-58AA-4033-9DF2-30B3C37098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56" r:id="rId4"/>
    <p:sldLayoutId id="2147483657" r:id="rId5"/>
    <p:sldLayoutId id="214748369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783" y="1904734"/>
            <a:ext cx="7700009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4A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783" y="1904734"/>
            <a:ext cx="7700009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4A1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6" r:id="rId1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1075" y="3048001"/>
            <a:ext cx="5638800" cy="60960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500" b="1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 lvl="0">
              <a:spcBef>
                <a:spcPct val="0"/>
              </a:spcBef>
              <a:defRPr/>
            </a:pP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82060" y="3454398"/>
            <a:ext cx="10732420" cy="2079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500" baseline="0">
                <a:solidFill>
                  <a:schemeClr val="bg1"/>
                </a:solidFill>
                <a:latin typeface="Myriad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45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Azure AI Ninja Series – DIY Challenges Submission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9" y="6324600"/>
            <a:ext cx="12190411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6602" y="6499652"/>
            <a:ext cx="1006956" cy="195212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86677" y="6455202"/>
            <a:ext cx="2018647" cy="184666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60" y="1465791"/>
            <a:ext cx="3740373" cy="79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3 – Screenshot of UI Design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56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4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52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4 – Screenshot of UI Design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71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5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84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5 – Screenshot of Code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00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5 – Screenshot of UI Design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155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CLOSING NOTES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015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CB23-4A75-4F06-8E1F-1114602E9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9" y="0"/>
            <a:ext cx="12188825" cy="6858000"/>
          </a:xfrm>
          <a:prstGeom prst="rect">
            <a:avLst/>
          </a:prstGeom>
          <a:solidFill>
            <a:srgbClr val="057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1" y="4450423"/>
            <a:ext cx="4114799" cy="60960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500" b="1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 algn="r">
              <a:spcBef>
                <a:spcPct val="0"/>
              </a:spcBef>
              <a:defRPr/>
            </a:pPr>
            <a:r>
              <a:rPr lang="en-US" sz="4500" b="0" dirty="0">
                <a:latin typeface="Segoe UI Light" pitchFamily="34" charset="0"/>
                <a:ea typeface="+mj-ea"/>
                <a:cs typeface="+mj-cs"/>
              </a:rPr>
              <a:t>Thank You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88" y="5715000"/>
            <a:ext cx="12188825" cy="1143000"/>
            <a:chOff x="-1" y="0"/>
            <a:chExt cx="12188825" cy="6324600"/>
          </a:xfrm>
        </p:grpSpPr>
        <p:sp>
          <p:nvSpPr>
            <p:cNvPr id="12" name="Rectangle 11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2025" y="0"/>
              <a:ext cx="3046799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3"/>
          <p:cNvSpPr txBox="1">
            <a:spLocks/>
          </p:cNvSpPr>
          <p:nvPr/>
        </p:nvSpPr>
        <p:spPr>
          <a:xfrm>
            <a:off x="5078982" y="6368895"/>
            <a:ext cx="2018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29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6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1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56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1 – Screenshot of Code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06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1 – Screenshot of UI Design</a:t>
            </a:r>
          </a:p>
        </p:txBody>
      </p:sp>
    </p:spTree>
    <p:extLst>
      <p:ext uri="{BB962C8B-B14F-4D97-AF65-F5344CB8AC3E}">
        <p14:creationId xmlns:p14="http://schemas.microsoft.com/office/powerpoint/2010/main" val="309131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2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1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2 – Screenshot of Code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23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2 – Screenshot of UI Design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61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3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2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FF4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228012" y="4064169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prep guidance for </a:t>
            </a:r>
            <a:r>
              <a:rPr lang="en-US" sz="1500" b="1" i="1" u="sng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Certification Exams</a:t>
            </a:r>
            <a:r>
              <a:rPr lang="en-US" sz="1500" i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click below to find more details 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530918" y="10274"/>
            <a:ext cx="11123772" cy="639762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 Light" panose="020B0502040204020203" pitchFamily="34" charset="0"/>
              </a:rPr>
              <a:t>CHALLENGE 3 – Screenshot of Code</a:t>
            </a:r>
          </a:p>
        </p:txBody>
      </p:sp>
      <p:pic>
        <p:nvPicPr>
          <p:cNvPr id="66" name="Picture 6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012" y="6499652"/>
            <a:ext cx="1006961" cy="195212"/>
          </a:xfrm>
          <a:prstGeom prst="rect">
            <a:avLst/>
          </a:prstGeom>
        </p:spPr>
      </p:pic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78982" y="6368895"/>
            <a:ext cx="2018647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-1" y="685800"/>
            <a:ext cx="12192001" cy="76200"/>
            <a:chOff x="-1" y="0"/>
            <a:chExt cx="12192001" cy="6324600"/>
          </a:xfrm>
        </p:grpSpPr>
        <p:sp>
          <p:nvSpPr>
            <p:cNvPr id="31" name="Rectangle 30"/>
            <p:cNvSpPr/>
            <p:nvPr/>
          </p:nvSpPr>
          <p:spPr>
            <a:xfrm>
              <a:off x="-1" y="0"/>
              <a:ext cx="3046799" cy="6324600"/>
            </a:xfrm>
            <a:prstGeom prst="rect">
              <a:avLst/>
            </a:prstGeom>
            <a:solidFill>
              <a:srgbClr val="05A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6798" y="0"/>
              <a:ext cx="3046799" cy="6324600"/>
            </a:xfrm>
            <a:prstGeom prst="rect">
              <a:avLst/>
            </a:prstGeom>
            <a:solidFill>
              <a:srgbClr val="7D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5226" y="0"/>
              <a:ext cx="3046799" cy="6324600"/>
            </a:xfrm>
            <a:prstGeom prst="rect">
              <a:avLst/>
            </a:prstGeom>
            <a:solidFill>
              <a:srgbClr val="FF4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2025" y="0"/>
              <a:ext cx="3049975" cy="6324600"/>
            </a:xfrm>
            <a:prstGeom prst="rect">
              <a:avLst/>
            </a:prstGeom>
            <a:solidFill>
              <a:srgbClr val="FF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47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0000FF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Custom 24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14B873958E0E469360F6D1D2AD46A6" ma:contentTypeVersion="0" ma:contentTypeDescription="Create a new document." ma:contentTypeScope="" ma:versionID="ec8b088079e59f4de20b95f6a477c5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D53D43-5645-4D91-928A-BA98187199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D3DA91-9B9B-40DE-BF99-B5EF859E45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AD389-56F0-41BB-929E-6BFF84D896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21965</TotalTime>
  <Words>295</Words>
  <Application>Microsoft Office PowerPoint</Application>
  <PresentationFormat>Widescreen</PresentationFormat>
  <Paragraphs>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Times New Roman</vt:lpstr>
      <vt:lpstr>Office Theme</vt:lpstr>
      <vt:lpstr>6_Office Theme</vt:lpstr>
      <vt:lpstr>PowerPoint Presentation</vt:lpstr>
      <vt:lpstr>CHALLENGE 1</vt:lpstr>
      <vt:lpstr>CHALLENGE 1 – Screenshot of Code</vt:lpstr>
      <vt:lpstr>CHALLENGE 1 – Screenshot of UI Design</vt:lpstr>
      <vt:lpstr>CHALLENGE 2</vt:lpstr>
      <vt:lpstr>CHALLENGE 2 – Screenshot of Code</vt:lpstr>
      <vt:lpstr>CHALLENGE 2 – Screenshot of UI Design</vt:lpstr>
      <vt:lpstr>CHALLENGE 3</vt:lpstr>
      <vt:lpstr>CHALLENGE 3 – Screenshot of Code</vt:lpstr>
      <vt:lpstr>CHALLENGE 3 – Screenshot of UI Design</vt:lpstr>
      <vt:lpstr>CHALLENGE 4</vt:lpstr>
      <vt:lpstr>CHALLENGE 4 – Screenshot of UI Design</vt:lpstr>
      <vt:lpstr>CHALLENGE 5</vt:lpstr>
      <vt:lpstr>CHALLENGE 5 – Screenshot of Code</vt:lpstr>
      <vt:lpstr>CHALLENGE 5 – Screenshot of UI Design</vt:lpstr>
      <vt:lpstr>CLOSING NOTES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 Pathak</dc:creator>
  <cp:lastModifiedBy>Madhavi Jha</cp:lastModifiedBy>
  <cp:revision>1147</cp:revision>
  <dcterms:created xsi:type="dcterms:W3CDTF">2016-10-25T08:37:28Z</dcterms:created>
  <dcterms:modified xsi:type="dcterms:W3CDTF">2020-03-30T14:49:30Z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v-srdh@microsoft.com</vt:lpwstr>
  </property>
  <property fmtid="{D5CDD505-2E9C-101B-9397-08002B2CF9AE}" pid="5" name="MSIP_Label_f42aa342-8706-4288-bd11-ebb85995028c_SetDate">
    <vt:lpwstr>2019-06-23T17:29:32.8768034Z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ae2a7925-8b0d-41f6-bdb7-0f1d9ac369f9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0x0101001714B873958E0E469360F6D1D2AD46A6</vt:lpwstr>
  </property>
</Properties>
</file>