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8EF8-0E5B-002D-8634-EF5B03669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207818"/>
            <a:ext cx="7315200" cy="3031701"/>
          </a:xfrm>
        </p:spPr>
        <p:txBody>
          <a:bodyPr/>
          <a:lstStyle/>
          <a:p>
            <a:r>
              <a:rPr lang="en-IN" dirty="0"/>
              <a:t>Employee Data Analysis Using Excel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932CE-40A4-2E2A-F037-A87925203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429000"/>
            <a:ext cx="7315200" cy="2155646"/>
          </a:xfrm>
        </p:spPr>
        <p:txBody>
          <a:bodyPr>
            <a:no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STUDENT NAME :    PRAKASH. K. V</a:t>
            </a:r>
          </a:p>
          <a:p>
            <a:r>
              <a:rPr lang="en-IN" sz="1600" dirty="0">
                <a:solidFill>
                  <a:schemeClr val="tx1"/>
                </a:solidFill>
              </a:rPr>
              <a:t>REGISTER NO:           312211654</a:t>
            </a:r>
          </a:p>
          <a:p>
            <a:r>
              <a:rPr lang="en-IN" sz="1600" dirty="0">
                <a:solidFill>
                  <a:schemeClr val="tx1"/>
                </a:solidFill>
              </a:rPr>
              <a:t>DEPARTMENT:         B. COM GENERAL (COMMERCE) </a:t>
            </a:r>
          </a:p>
          <a:p>
            <a:r>
              <a:rPr lang="en-IN" sz="1600" dirty="0">
                <a:solidFill>
                  <a:schemeClr val="tx1"/>
                </a:solidFill>
              </a:rPr>
              <a:t>COLLEGE:                   THIRUTHANGAL NADAR COLLEGE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4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1C23-F03D-9E1F-65A6-4F75F7BA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RESULTS: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804E2-9BE7-4AA7-9385-8A1AAC2BD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528" y="1301174"/>
            <a:ext cx="7209798" cy="424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2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7784-CBB1-E2A1-EBA9-7C2FED4B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6E3965-43B6-46CF-4585-4FA73B976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332" y="1365659"/>
            <a:ext cx="7315200" cy="4117537"/>
          </a:xfrm>
        </p:spPr>
      </p:pic>
    </p:spTree>
    <p:extLst>
      <p:ext uri="{BB962C8B-B14F-4D97-AF65-F5344CB8AC3E}">
        <p14:creationId xmlns:p14="http://schemas.microsoft.com/office/powerpoint/2010/main" val="273214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DDB9-906B-9A79-48A5-425BEFD7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DISCUSSION</a:t>
            </a:r>
            <a:r>
              <a:rPr lang="en-IN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</a:t>
            </a:r>
            <a:endParaRPr lang="en-US" u="sng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9EA7-F2CC-B1EE-EEB1-A78537613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Interpret results, highlighting key trends, insights, and implications for retention strategies. Discuss areas for further analysis and potential interventions. </a:t>
            </a:r>
            <a:endParaRPr lang="en-US" sz="3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43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284E-1040-9EEE-CF57-41427CB5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Conclusion:</a:t>
            </a:r>
            <a:endParaRPr lang="en-US" u="sng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EBE5-313B-57F0-75E7-0BD98D4AB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492" y="864108"/>
            <a:ext cx="7315200" cy="5120640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Summarize the value of using pivot tables for employee turnover analysis, emphasizing actionable insights, data-driven decision-making, and improved retention strategies. </a:t>
            </a: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16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436E-8DF7-1CBF-73E9-E5D0BDA9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</a:t>
            </a:r>
            <a:r>
              <a:rPr lang="en-IN" dirty="0"/>
              <a:t> </a:t>
            </a:r>
            <a:r>
              <a:rPr lang="en-IN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TITLE</a:t>
            </a:r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4032A-69EB-C55A-F684-F4A78A2A0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USING</a:t>
            </a:r>
            <a:r>
              <a:rPr lang="en-IN" dirty="0"/>
              <a:t> </a:t>
            </a:r>
            <a:r>
              <a:rPr lang="en-IN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PIVOT</a:t>
            </a:r>
            <a:r>
              <a:rPr lang="en-IN" dirty="0"/>
              <a:t> </a:t>
            </a:r>
            <a:r>
              <a:rPr lang="en-IN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TABLES</a:t>
            </a:r>
            <a:r>
              <a:rPr lang="en-IN" dirty="0"/>
              <a:t> </a:t>
            </a:r>
            <a:r>
              <a:rPr lang="en-IN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FOR</a:t>
            </a:r>
            <a:r>
              <a:rPr lang="en-IN" dirty="0"/>
              <a:t> </a:t>
            </a:r>
            <a:r>
              <a:rPr lang="en-IN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EMPLOYEE</a:t>
            </a:r>
            <a:r>
              <a:rPr lang="en-IN" dirty="0"/>
              <a:t> </a:t>
            </a:r>
            <a:r>
              <a:rPr lang="en-IN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TURNOVER</a:t>
            </a:r>
            <a:r>
              <a:rPr lang="en-IN" dirty="0"/>
              <a:t> </a:t>
            </a:r>
            <a:r>
              <a:rPr lang="en-IN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ANALYSIS</a:t>
            </a:r>
            <a:endParaRPr lang="en-US" sz="3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41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9928-D331-EC88-A3C3-E28D4289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AGENDA: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E671A-6405-4D52-14A8-5BE2B5A23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344" y="3741328"/>
            <a:ext cx="7315200" cy="2555747"/>
          </a:xfrm>
        </p:spPr>
        <p:txBody>
          <a:bodyPr>
            <a:noAutofit/>
          </a:bodyPr>
          <a:lstStyle/>
          <a:p>
            <a:r>
              <a:rPr lang="en-I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Problem statement</a:t>
            </a:r>
          </a:p>
          <a:p>
            <a:r>
              <a:rPr lang="en-I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overview</a:t>
            </a:r>
          </a:p>
          <a:p>
            <a:r>
              <a:rPr lang="en-I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End users</a:t>
            </a:r>
          </a:p>
          <a:p>
            <a:r>
              <a:rPr lang="en-I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Our solution and proposition</a:t>
            </a:r>
          </a:p>
          <a:p>
            <a:r>
              <a:rPr lang="en-I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 description</a:t>
            </a:r>
          </a:p>
          <a:p>
            <a:r>
              <a:rPr lang="en-I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Modelling approach</a:t>
            </a:r>
          </a:p>
          <a:p>
            <a:r>
              <a:rPr lang="en-I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Result </a:t>
            </a:r>
          </a:p>
          <a:p>
            <a:r>
              <a:rPr lang="en-I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Discussion</a:t>
            </a:r>
          </a:p>
          <a:p>
            <a:r>
              <a:rPr lang="en-I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</a:t>
            </a:r>
          </a:p>
          <a:p>
            <a:pPr marL="0" indent="0">
              <a:buNone/>
            </a:pPr>
            <a:endParaRPr lang="en-IN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IN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IN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IN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IN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77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426F-06CA-F7D1-3B7D-02686314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Problem</a:t>
            </a:r>
            <a:r>
              <a:rPr lang="en-IN" dirty="0"/>
              <a:t> </a:t>
            </a:r>
            <a:r>
              <a:rPr lang="en-IN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statement: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1C0C4-A8B6-43D5-2AF6-A2F537A4D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Analyze</a:t>
            </a:r>
            <a:r>
              <a:rPr lang="en-IN" sz="3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employee turnover trends and identify key factors contributing to turnover to inform retention strategies. </a:t>
            </a:r>
            <a:endParaRPr lang="en-US" sz="3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41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59C3-036B-5B94-638F-6407ECAF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</a:t>
            </a:r>
            <a:r>
              <a:rPr lang="en-IN" dirty="0"/>
              <a:t> </a:t>
            </a:r>
            <a:r>
              <a:rPr lang="en-IN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OVERVIEW:</a:t>
            </a:r>
            <a:endParaRPr lang="en-US" u="sng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737B8-D6F3-2E04-D143-E0B273FA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Utilize pivot tables to examine employee turnover data, uncover patterns, and provide actionable insights for HR and management. </a:t>
            </a:r>
            <a:endParaRPr lang="en-US" sz="3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85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2662-DA79-7436-7A06-0F89FE31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END</a:t>
            </a:r>
            <a:r>
              <a:rPr lang="en-IN" dirty="0"/>
              <a:t> </a:t>
            </a:r>
            <a:r>
              <a:rPr lang="en-IN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USERS:</a:t>
            </a:r>
            <a:endParaRPr lang="en-US" u="sng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E326-1FDE-6056-994E-7A8924C27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117272"/>
            <a:ext cx="7315200" cy="2867475"/>
          </a:xfrm>
        </p:spPr>
        <p:txBody>
          <a:bodyPr/>
          <a:lstStyle/>
          <a:p>
            <a:r>
              <a:rPr lang="en-IN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HR professionals</a:t>
            </a:r>
          </a:p>
          <a:p>
            <a:r>
              <a:rPr lang="en-IN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Management</a:t>
            </a:r>
          </a:p>
          <a:p>
            <a:r>
              <a:rPr lang="en-IN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Business leaders and</a:t>
            </a:r>
          </a:p>
          <a:p>
            <a:r>
              <a:rPr lang="en-IN" sz="3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Analyts</a:t>
            </a:r>
            <a:r>
              <a:rPr lang="en-IN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seeking to understand and address employee turnover. </a:t>
            </a:r>
          </a:p>
          <a:p>
            <a:endParaRPr lang="en-IN" sz="3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6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FE89-7FFA-6A35-4362-96493296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OUR</a:t>
            </a:r>
            <a:r>
              <a:rPr lang="en-IN" sz="2800" dirty="0"/>
              <a:t> </a:t>
            </a:r>
            <a:r>
              <a:rPr lang="en-IN" sz="2800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SOLUTION</a:t>
            </a:r>
            <a:r>
              <a:rPr lang="en-IN" sz="2800" dirty="0"/>
              <a:t> </a:t>
            </a:r>
            <a:r>
              <a:rPr lang="en-IN" sz="2800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AND</a:t>
            </a:r>
            <a:r>
              <a:rPr lang="en-IN" sz="2800" dirty="0"/>
              <a:t> </a:t>
            </a:r>
            <a:r>
              <a:rPr lang="en-IN" sz="2800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PROPOSITION:</a:t>
            </a:r>
            <a:endParaRPr lang="en-US" sz="2800" u="sng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4FBF-D442-D9DC-EDA3-861315B85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2075" y="864108"/>
            <a:ext cx="7315200" cy="5120640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Leverage pivot tables to transform complex turnover data into easily digestible insights, enabling data-driven decisions and improved </a:t>
            </a:r>
            <a:r>
              <a:rPr lang="en-IN" sz="28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retention strategies. </a:t>
            </a: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84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2770-91BE-8330-F784-EB7B2648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</a:t>
            </a:r>
            <a:r>
              <a:rPr lang="en-IN" dirty="0"/>
              <a:t> </a:t>
            </a:r>
            <a:r>
              <a:rPr lang="en-IN" sz="3200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DESCRIPTION</a:t>
            </a:r>
            <a:r>
              <a:rPr lang="en-IN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</a:t>
            </a:r>
            <a:endParaRPr lang="en-US" u="sng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26D1-71E9-1059-181E-87795838C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557" y="2294385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Employee turnover data, including :</a:t>
            </a:r>
          </a:p>
          <a:p>
            <a:pPr marL="0" indent="0">
              <a:buNone/>
            </a:pPr>
            <a:r>
              <a:rPr lang="en-I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              • Employee ID</a:t>
            </a:r>
          </a:p>
          <a:p>
            <a:pPr marL="0" indent="0">
              <a:buNone/>
            </a:pPr>
            <a:r>
              <a:rPr lang="en-I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              •Department</a:t>
            </a:r>
          </a:p>
          <a:p>
            <a:pPr marL="0" indent="0">
              <a:buNone/>
            </a:pPr>
            <a:r>
              <a:rPr lang="en-I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              •Job Title</a:t>
            </a:r>
          </a:p>
          <a:p>
            <a:pPr marL="0" indent="0">
              <a:buNone/>
            </a:pPr>
            <a:r>
              <a:rPr lang="en-I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              •Tenure</a:t>
            </a:r>
          </a:p>
          <a:p>
            <a:pPr marL="0" indent="0">
              <a:buNone/>
            </a:pPr>
            <a:r>
              <a:rPr lang="en-I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              • Reason for Leaving</a:t>
            </a:r>
          </a:p>
          <a:p>
            <a:pPr marL="0" indent="0">
              <a:buNone/>
            </a:pPr>
            <a:r>
              <a:rPr lang="en-I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              • Date of Departure</a:t>
            </a:r>
          </a:p>
          <a:p>
            <a:pPr marL="0" indent="0">
              <a:buNone/>
            </a:pPr>
            <a:r>
              <a:rPr lang="en-I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              • Demographic data</a:t>
            </a:r>
          </a:p>
          <a:p>
            <a:pPr marL="0" indent="0">
              <a:buNone/>
            </a:pPr>
            <a:endParaRPr lang="en-IN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IN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endParaRPr lang="en-IN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endParaRPr lang="en-IN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IN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1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00F6-77EF-C86B-265B-07A3FA6E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MODELLING</a:t>
            </a:r>
            <a:r>
              <a:rPr lang="en-IN" dirty="0"/>
              <a:t> </a:t>
            </a:r>
            <a:r>
              <a:rPr lang="en-IN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APPROACH:</a:t>
            </a:r>
            <a:endParaRPr lang="en-US" u="sng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3180-0A73-0C75-8107-454F9A91A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Calculate turnover rates by department, job title, and </a:t>
            </a:r>
            <a:r>
              <a:rPr lang="en-IN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tensure</a:t>
            </a:r>
            <a:r>
              <a:rPr lang="en-I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</a:t>
            </a:r>
          </a:p>
          <a:p>
            <a:r>
              <a:rPr lang="en-I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Identify top reasons for leaving. </a:t>
            </a:r>
          </a:p>
          <a:p>
            <a:r>
              <a:rPr lang="en-IN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Analyze</a:t>
            </a:r>
            <a:r>
              <a:rPr lang="en-I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trends in turnover over time. </a:t>
            </a:r>
          </a:p>
          <a:p>
            <a:r>
              <a:rPr lang="en-I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Examine correlations between variables. </a:t>
            </a:r>
          </a:p>
          <a:p>
            <a:r>
              <a:rPr lang="en-I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Filter and drill down into specific data segments. </a:t>
            </a: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67043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Frame</vt:lpstr>
      <vt:lpstr>Employee Data Analysis Using Excel</vt:lpstr>
      <vt:lpstr>PROJECT TITLE:</vt:lpstr>
      <vt:lpstr>AGENDA:</vt:lpstr>
      <vt:lpstr>Problem statement:</vt:lpstr>
      <vt:lpstr>PROJECT OVERVIEW:</vt:lpstr>
      <vt:lpstr>END USERS:</vt:lpstr>
      <vt:lpstr>OUR SOLUTION AND PROPOSITION:</vt:lpstr>
      <vt:lpstr>DATA DESCRIPTION:</vt:lpstr>
      <vt:lpstr>MODELLING APPROACH:</vt:lpstr>
      <vt:lpstr>RESULTS:</vt:lpstr>
      <vt:lpstr>PowerPoint Presentation</vt:lpstr>
      <vt:lpstr>DISCUSSION: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sandhiyaneelanarayanantn@gmail.com</dc:creator>
  <cp:lastModifiedBy>prakash kv</cp:lastModifiedBy>
  <cp:revision>4</cp:revision>
  <dcterms:created xsi:type="dcterms:W3CDTF">2024-08-30T03:39:23Z</dcterms:created>
  <dcterms:modified xsi:type="dcterms:W3CDTF">2024-09-05T05:21:10Z</dcterms:modified>
</cp:coreProperties>
</file>