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2"/>
  </p:normalViewPr>
  <p:slideViewPr>
    <p:cSldViewPr snapToGrid="0" snapToObjects="1">
      <p:cViewPr varScale="1">
        <p:scale>
          <a:sx n="104" d="100"/>
          <a:sy n="104" d="100"/>
        </p:scale>
        <p:origin x="188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4250006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42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669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8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12753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296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789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51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24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89915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64140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66505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1368">
          <p15:clr>
            <a:srgbClr val="F26B43"/>
          </p15:clr>
        </p15:guide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426464"/>
            <a:ext cx="6270922" cy="2460216"/>
          </a:xfrm>
        </p:spPr>
        <p:txBody>
          <a:bodyPr/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Sentiment Analysis for Police Departments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NYPD &amp; LAPD | Using </a:t>
            </a:r>
            <a:r>
              <a:rPr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TextBlob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VADER, Hugging Face</a:t>
            </a:r>
          </a:p>
          <a:p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Prakash Mangireddygari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dirty="0"/>
              <a:t>Social media reflects community sentiment</a:t>
            </a:r>
          </a:p>
          <a:p>
            <a:r>
              <a:rPr dirty="0"/>
              <a:t>Tweets from NYPD and LAPD collected</a:t>
            </a:r>
          </a:p>
          <a:p>
            <a:r>
              <a:rPr dirty="0"/>
              <a:t>Tools used: Text Blob, VADER, Hugging Face</a:t>
            </a:r>
          </a:p>
          <a:p>
            <a:r>
              <a:rPr dirty="0"/>
              <a:t>Objective: Analyze and compare sentiment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dirty="0"/>
              <a:t>Tweets scraped from Twitter using Python</a:t>
            </a:r>
          </a:p>
          <a:p>
            <a:r>
              <a:rPr dirty="0"/>
              <a:t>Focus on two police departments</a:t>
            </a:r>
          </a:p>
          <a:p>
            <a:r>
              <a:rPr dirty="0"/>
              <a:t>LAPD and NYPD datasets collected</a:t>
            </a:r>
          </a:p>
          <a:p>
            <a:r>
              <a:rPr dirty="0"/>
              <a:t>Saved in Excel format for processing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dirty="0"/>
              <a:t>Removed URLs, mentions, hashtags, emojis</a:t>
            </a:r>
          </a:p>
          <a:p>
            <a:r>
              <a:rPr dirty="0"/>
              <a:t>Lowercased text, removed punctuation</a:t>
            </a:r>
          </a:p>
          <a:p>
            <a:r>
              <a:rPr dirty="0"/>
              <a:t>Removed stop</a:t>
            </a:r>
            <a:r>
              <a:rPr lang="en-US" dirty="0"/>
              <a:t> </a:t>
            </a:r>
            <a:r>
              <a:rPr dirty="0"/>
              <a:t>words using NLTK</a:t>
            </a:r>
          </a:p>
          <a:p>
            <a:r>
              <a:rPr dirty="0"/>
              <a:t>Cleaned text used for sentiment analysis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Sentiment Analysis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dirty="0" err="1"/>
              <a:t>TextBlob</a:t>
            </a:r>
            <a:r>
              <a:rPr dirty="0"/>
              <a:t>: Polarity-based</a:t>
            </a:r>
          </a:p>
          <a:p>
            <a:r>
              <a:rPr dirty="0"/>
              <a:t>VADER: Designed for social media</a:t>
            </a:r>
          </a:p>
          <a:p>
            <a:r>
              <a:rPr lang="en-IN" dirty="0"/>
              <a:t>Hugging Face: Transformer-based model</a:t>
            </a:r>
          </a:p>
          <a:p>
            <a:r>
              <a:rPr dirty="0"/>
              <a:t>Each tool provides unique sentiment insight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Comparison: LAPD vs NYPD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dirty="0"/>
              <a:t>LAPD tweets generally more positive or neutral</a:t>
            </a:r>
          </a:p>
          <a:p>
            <a:r>
              <a:rPr dirty="0"/>
              <a:t>NYPD tweets showed higher </a:t>
            </a:r>
            <a:r>
              <a:t>negative sentiments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dirty="0"/>
              <a:t>Public sentiment toward police varies by city</a:t>
            </a:r>
          </a:p>
          <a:p>
            <a:r>
              <a:rPr dirty="0"/>
              <a:t>Text</a:t>
            </a:r>
            <a:r>
              <a:rPr lang="en-US" dirty="0"/>
              <a:t> </a:t>
            </a:r>
            <a:r>
              <a:rPr dirty="0"/>
              <a:t>Blob tends to classify more neutrals</a:t>
            </a:r>
          </a:p>
          <a:p>
            <a:r>
              <a:rPr dirty="0"/>
              <a:t>Hugging Face shows consistent confidence</a:t>
            </a:r>
          </a:p>
          <a:p>
            <a:r>
              <a:rPr dirty="0"/>
              <a:t>Social media is a useful community mirror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dirty="0"/>
              <a:t>LAPD received more neutral/positive tweets</a:t>
            </a:r>
          </a:p>
          <a:p>
            <a:r>
              <a:rPr dirty="0"/>
              <a:t>NYPD tweets include more complaints/issues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dirty="0"/>
              <a:t>Text</a:t>
            </a:r>
            <a:r>
              <a:rPr lang="en-US" dirty="0"/>
              <a:t> </a:t>
            </a:r>
            <a:r>
              <a:rPr dirty="0"/>
              <a:t>Blob Documentation</a:t>
            </a:r>
          </a:p>
          <a:p>
            <a:r>
              <a:rPr dirty="0"/>
              <a:t>VADER Sentiment Analysis - NLTK</a:t>
            </a:r>
          </a:p>
          <a:p>
            <a:r>
              <a:rPr dirty="0"/>
              <a:t>Hugging Face Transformers</a:t>
            </a:r>
          </a:p>
          <a:p>
            <a:r>
              <a:rPr dirty="0"/>
              <a:t>Twitter Developer Docs</a:t>
            </a:r>
          </a:p>
          <a:p>
            <a:r>
              <a:rPr lang="en-US" dirty="0"/>
              <a:t>P</a:t>
            </a:r>
            <a:r>
              <a:rPr dirty="0"/>
              <a:t>andas, matplotlib, open</a:t>
            </a:r>
            <a:r>
              <a:rPr lang="en-US" dirty="0"/>
              <a:t> </a:t>
            </a:r>
            <a:r>
              <a:rPr dirty="0" err="1"/>
              <a:t>pyxl</a:t>
            </a:r>
            <a:r>
              <a:rPr dirty="0"/>
              <a:t> libraries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1318</TotalTime>
  <Words>208</Words>
  <Application>Microsoft Macintosh PowerPoint</Application>
  <PresentationFormat>On-screen Show (4:3)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Franklin Gothic Book</vt:lpstr>
      <vt:lpstr>Times New Roman</vt:lpstr>
      <vt:lpstr>Crop</vt:lpstr>
      <vt:lpstr>Social Media Sentiment Analysis for Police Departments</vt:lpstr>
      <vt:lpstr>Introduction</vt:lpstr>
      <vt:lpstr>Data Collection</vt:lpstr>
      <vt:lpstr>Data Preprocessing</vt:lpstr>
      <vt:lpstr>Sentiment Analysis Tools</vt:lpstr>
      <vt:lpstr>Comparison: LAPD vs NYPD</vt:lpstr>
      <vt:lpstr>Key Observations</vt:lpstr>
      <vt:lpstr>Conclusion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Prakash Mangireddygari</cp:lastModifiedBy>
  <cp:revision>5</cp:revision>
  <dcterms:created xsi:type="dcterms:W3CDTF">2013-01-27T09:14:16Z</dcterms:created>
  <dcterms:modified xsi:type="dcterms:W3CDTF">2025-05-14T19:27:52Z</dcterms:modified>
  <cp:category/>
</cp:coreProperties>
</file>