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73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 </a:t>
            </a:r>
            <a:r>
              <a:rPr lang="en-IN" sz="2400" i="1" baseline="0" dirty="0" err="1"/>
              <a:t>Analyisi</a:t>
            </a:r>
            <a:endParaRPr lang="en-IN" sz="2400" i="1" baseline="0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1E-4B4F-B306-A895DA73031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1E-4B4F-B306-A895DA73031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1E-4B4F-B306-A895DA73031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1E-4B4F-B306-A895DA730313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1E-4B4F-B306-A895DA730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3303659742828935E-2"/>
          <c:y val="7.9279234288580969E-2"/>
          <c:w val="0.73402774208120125"/>
          <c:h val="0.84144153142283851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B-6E43-B289-369DB10CBFD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BB-6E43-B289-369DB10CBFD6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BB-6E43-B289-369DB10CBFD6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BB-6E43-B289-369DB10CBFD6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BB-6E43-B289-369DB10CBF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C3-DF48-8C70-EE2D5F0CB6BF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C3-DF48-8C70-EE2D5F0CB6BF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C3-DF48-8C70-EE2D5F0CB6BF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C3-DF48-8C70-EE2D5F0CB6BF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C3-DF48-8C70-EE2D5F0CB6B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57200" y="609601"/>
            <a:ext cx="9982200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2" y="3314150"/>
            <a:ext cx="10403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  </a:t>
            </a:r>
            <a:r>
              <a:rPr lang="en-GB" sz="2400" dirty="0"/>
              <a:t>PRAKASH RAJI .M</a:t>
            </a:r>
            <a:endParaRPr lang="en-US" sz="2400" dirty="0"/>
          </a:p>
          <a:p>
            <a:r>
              <a:rPr lang="en-US" sz="2400" dirty="0"/>
              <a:t>REGISTER NO:         312211293  /  NM ID :asunm1425</a:t>
            </a:r>
            <a:r>
              <a:rPr lang="en-GB" sz="2400" dirty="0"/>
              <a:t>unsm1425prakashrajim</a:t>
            </a:r>
            <a:endParaRPr lang="en-US" sz="2400" dirty="0"/>
          </a:p>
          <a:p>
            <a:r>
              <a:rPr lang="en-US" sz="2400" dirty="0"/>
              <a:t>DEPARTMENT:         </a:t>
            </a:r>
            <a:r>
              <a:rPr lang="en-US" sz="2400" dirty="0" err="1"/>
              <a:t>B.Com</a:t>
            </a:r>
            <a:r>
              <a:rPr lang="en-US" sz="2400" dirty="0"/>
              <a:t>  (G)  COMMERCE</a:t>
            </a:r>
          </a:p>
          <a:p>
            <a:r>
              <a:rPr lang="en-US" sz="2400" dirty="0"/>
              <a:t>COLLEGE :                 K.R.M.M.COLLEGE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219201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PROJECT</a:t>
            </a:r>
            <a:r>
              <a:rPr lang="en-IN" dirty="0"/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1" y="2514600"/>
            <a:ext cx="6847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3242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2286000"/>
            <a:ext cx="464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Conclusion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5636895" cy="78188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r>
              <a:rPr lang="en-IN" sz="1400" spc="10" dirty="0"/>
              <a:t>Employee rating analysis is used in organizations for several important reasons:</a:t>
            </a:r>
            <a:br>
              <a:rPr lang="en-IN" sz="1400" spc="10" dirty="0"/>
            </a:br>
            <a:r>
              <a:rPr lang="en-IN" sz="1400" spc="10" dirty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38600" y="2362200"/>
          <a:ext cx="3505200" cy="421005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681335" cy="79541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2400" dirty="0"/>
              <a:t>                        Conditional </a:t>
            </a:r>
            <a:r>
              <a:rPr lang="en-IN" sz="2400" dirty="0" err="1"/>
              <a:t>Formating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Filtering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Pivotal table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Graph – Data Visualization </a:t>
            </a:r>
            <a:br>
              <a:rPr lang="en-IN" sz="2400" dirty="0"/>
            </a:br>
            <a:r>
              <a:rPr lang="en-IN" sz="2400" dirty="0"/>
              <a:t>                                                              </a:t>
            </a:r>
            <a:br>
              <a:rPr lang="en-IN" sz="3600" dirty="0"/>
            </a:br>
            <a:r>
              <a:rPr lang="en-IN" sz="3600" dirty="0"/>
              <a:t>                    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905000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3810000"/>
            <a:ext cx="7144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/>
              <a:t>Analysis Employee Rating Using </a:t>
            </a:r>
            <a:r>
              <a:rPr lang="en-IN" sz="2800" b="1" dirty="0" err="1"/>
              <a:t>Pivote</a:t>
            </a:r>
            <a:r>
              <a:rPr lang="en-IN" sz="2800" b="1" dirty="0"/>
              <a:t> Table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289</TotalTime>
  <Words>316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Trek</vt:lpstr>
      <vt:lpstr>Employee Data Analysis using Excel  </vt:lpstr>
      <vt:lpstr>PowerPoint Presentation</vt:lpstr>
      <vt:lpstr>PowerPoint Presentation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jaga1436jaga1436@gmail.com</cp:lastModifiedBy>
  <cp:revision>53</cp:revision>
  <dcterms:created xsi:type="dcterms:W3CDTF">2024-03-29T15:07:22Z</dcterms:created>
  <dcterms:modified xsi:type="dcterms:W3CDTF">2024-10-04T07:55:36Z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