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1E-4B4F-B306-A895DA73031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1E-4B4F-B306-A895DA73031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1E-4B4F-B306-A895DA73031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1E-4B4F-B306-A895DA730313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1E-4B4F-B306-A895DA730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B-6E43-B289-369DB10CBFD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BB-6E43-B289-369DB10CBFD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BB-6E43-B289-369DB10CBFD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BB-6E43-B289-369DB10CBFD6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BB-6E43-B289-369DB10CB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3-DF48-8C70-EE2D5F0CB6B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C3-DF48-8C70-EE2D5F0CB6B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C3-DF48-8C70-EE2D5F0CB6B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C3-DF48-8C70-EE2D5F0CB6BF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3-DF48-8C70-EE2D5F0CB6B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7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6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63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3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8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4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1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7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5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02536" y="1254004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PRAKASH RAJI .M</a:t>
            </a:r>
            <a:endParaRPr lang="en-US" sz="2400" dirty="0"/>
          </a:p>
          <a:p>
            <a:r>
              <a:rPr lang="en-US" sz="2400" dirty="0"/>
              <a:t>REGISTER NO:         312211301/  NM ID :asunm1425</a:t>
            </a:r>
            <a:r>
              <a:rPr lang="en-GB" sz="2400" dirty="0"/>
              <a:t>unm1425prakashrajim</a:t>
            </a:r>
            <a:endParaRPr lang="en-US" sz="2400" dirty="0"/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56</cp:revision>
  <dcterms:created xsi:type="dcterms:W3CDTF">2024-03-29T15:07:22Z</dcterms:created>
  <dcterms:modified xsi:type="dcterms:W3CDTF">2024-10-05T12:09:39Z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