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3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8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A231-A548-947F-660A-19CADA01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079F-6755-264B-3673-49197468E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417B-9467-3768-52D6-B557511B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556C-635B-B705-BA22-BA6DC69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541C-E2B1-54E1-B03D-0EF3D443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4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8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7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7169-6E6A-448D-8526-F1CFAAA714D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68B9FD-77F5-4B4B-ACC7-13DF18A2CF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9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E4D5-CE9E-CFF1-9780-6E7C5B37C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Wikipedia Page: Lothar </a:t>
            </a:r>
            <a:r>
              <a:rPr lang="en-US" dirty="0" err="1"/>
              <a:t>Matthäus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A8B3B-A96A-BCD9-6FA8-8A5C4ABAB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by: [P.PRAKASH]</a:t>
            </a:r>
          </a:p>
          <a:p>
            <a:r>
              <a:rPr lang="en-US" dirty="0"/>
              <a:t>Date: 3/30/2024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6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D8AE-70B7-31DA-98F1-6608777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Lothar Matthäus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88B0-3F48-FF12-B094-8A8DBFB49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presentation provides a summary of Lothar Matthäus's Wikipedia page.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935E-4A6E-E785-28AD-46FB9C8B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Early Life and Career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FE17-2EDB-2832-1439-C6A190F63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his early life, including his international debut and notable performances in tournaments like the UEFA Euro 1980 and the 1982 FIFA World Cup.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5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BD0B-1A27-4549-8B54-9930ADF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World Cup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9E95-12C1-896D-D6C7-CE8DC0405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his achievements in the FIFA World Cup, particularly his leadership during the 1990 FIFA World Cup, where he led West Germany to victory.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66EC-2BC5-1633-FD94-6596C11F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Coaching Career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45C4-48D8-32C1-D172-FC214CA7E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Matthäus's coaching career, including his stints with various clubs and national teams, such as Atletico Paranaense, Red Bull Salzburg, and the Bulgarian national team.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026C-75A3-E1C8-88C0-ED28700A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Personal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20B7-D2D9-E1F7-2E34-F31F868D9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insights into Matthäus's personal life, including his marriages and family life.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2F47-CA98-228C-C82B-2ECD79DC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Legacy and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4C5F-824D-1672-62C8-0D5F4BE66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Matthäus's legacy as one of the greatest midfielders of all time and any notable awards or recognitions he has received.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2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8A57-4C0B-D5CA-2896-B15B43D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4E22-CFEE-9B90-A99E-EC5C8C87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key points discussed in the presentation and conclude with a closing statement.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37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182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Summary of Wikipedia Page: Lothar Matthäus</vt:lpstr>
      <vt:lpstr>Introduction to Lothar Matthäus</vt:lpstr>
      <vt:lpstr>Early Life and Career</vt:lpstr>
      <vt:lpstr>World Cup Success</vt:lpstr>
      <vt:lpstr>Coaching Career</vt:lpstr>
      <vt:lpstr>Personal Life</vt:lpstr>
      <vt:lpstr>Legacy and Recognition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Wikipedia Page: Lothar Matthäus</dc:title>
  <dc:creator>praksh psk</dc:creator>
  <cp:lastModifiedBy>praksh psk</cp:lastModifiedBy>
  <cp:revision>1</cp:revision>
  <dcterms:created xsi:type="dcterms:W3CDTF">2024-03-30T07:25:34Z</dcterms:created>
  <dcterms:modified xsi:type="dcterms:W3CDTF">2024-03-30T07:27:44Z</dcterms:modified>
</cp:coreProperties>
</file>