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sh psk" userId="3574e9fd9eb44696" providerId="LiveId" clId="{A339EF71-1C9B-4BD8-8D15-D7E8ED1C42FE}"/>
    <pc:docChg chg="undo custSel modSld">
      <pc:chgData name="praksh psk" userId="3574e9fd9eb44696" providerId="LiveId" clId="{A339EF71-1C9B-4BD8-8D15-D7E8ED1C42FE}" dt="2024-04-07T09:27:41.779" v="6" actId="14100"/>
      <pc:docMkLst>
        <pc:docMk/>
      </pc:docMkLst>
      <pc:sldChg chg="modSp mod">
        <pc:chgData name="praksh psk" userId="3574e9fd9eb44696" providerId="LiveId" clId="{A339EF71-1C9B-4BD8-8D15-D7E8ED1C42FE}" dt="2024-04-07T09:27:41.779" v="6" actId="14100"/>
        <pc:sldMkLst>
          <pc:docMk/>
          <pc:sldMk cId="1688847545" sldId="257"/>
        </pc:sldMkLst>
        <pc:spChg chg="mod">
          <ac:chgData name="praksh psk" userId="3574e9fd9eb44696" providerId="LiveId" clId="{A339EF71-1C9B-4BD8-8D15-D7E8ED1C42FE}" dt="2024-04-07T09:24:12.289" v="5" actId="27636"/>
          <ac:spMkLst>
            <pc:docMk/>
            <pc:sldMk cId="1688847545" sldId="257"/>
            <ac:spMk id="2" creationId="{6E5A041C-BE86-A999-2AD2-6E65D3421968}"/>
          </ac:spMkLst>
        </pc:spChg>
        <pc:picChg chg="mod">
          <ac:chgData name="praksh psk" userId="3574e9fd9eb44696" providerId="LiveId" clId="{A339EF71-1C9B-4BD8-8D15-D7E8ED1C42FE}" dt="2024-04-07T09:23:53.191" v="1" actId="1076"/>
          <ac:picMkLst>
            <pc:docMk/>
            <pc:sldMk cId="1688847545" sldId="257"/>
            <ac:picMk id="5" creationId="{13092E59-8F0D-E72E-6E78-81F7E80152DE}"/>
          </ac:picMkLst>
        </pc:picChg>
        <pc:picChg chg="mod">
          <ac:chgData name="praksh psk" userId="3574e9fd9eb44696" providerId="LiveId" clId="{A339EF71-1C9B-4BD8-8D15-D7E8ED1C42FE}" dt="2024-04-07T09:27:41.779" v="6" actId="14100"/>
          <ac:picMkLst>
            <pc:docMk/>
            <pc:sldMk cId="1688847545" sldId="257"/>
            <ac:picMk id="7" creationId="{622F54DA-7D0D-8E45-8F73-FB0626A173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3544-528A-F850-A026-9F70BD6BF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C26B7-51CB-4A41-C973-59EFE493E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FE039-3666-D93C-AEA7-29AAC6A7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D39-1965-4496-A75C-93C589A9024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7E9C7-697E-C598-CC19-61DF5E17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D9B9-ACBA-4528-3A21-CA16D062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926-0779-4474-96B7-308B7EA03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5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ACD1-A9D5-2609-291D-4673EAF8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EB6C2-4205-546F-FF15-0815F23A4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31EB-600E-1B09-5B0F-EB1A7C24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D39-1965-4496-A75C-93C589A9024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EB35E-D0FE-091E-9FD6-49B2986D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7CAC-1D5C-3359-7675-F396EF54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926-0779-4474-96B7-308B7EA03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91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E3F4C-52C0-899B-F07F-6A6309715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D04DE-85C0-4867-ACFD-7F66285E8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7389-F225-E92C-118A-815E0B4E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D39-1965-4496-A75C-93C589A9024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5D8CA-6A63-CB99-F3B2-C5C8E22D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6E34C-D810-7368-B586-0AF7DE4A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926-0779-4474-96B7-308B7EA03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83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46B5-2218-7327-9B72-FA4340CD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DDE91-C819-B145-7A83-AB2F6CDDF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4D02-B8E4-CFA5-C86A-AD508871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D39-1965-4496-A75C-93C589A9024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AEE5-B5BD-6A54-F39B-F9F51E5C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B1F1D-5407-79CF-0E69-FD6E2367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926-0779-4474-96B7-308B7EA03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85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0465-72EC-0F5D-DEB9-1CD20118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F5E0C-7E85-1650-A248-6B551CEB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7C08B-4658-B466-EA3D-A3F6127E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D39-1965-4496-A75C-93C589A9024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57B2-D02D-8760-2F4A-5FD0C1AB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AC468-807B-3292-54C8-70BB384D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926-0779-4474-96B7-308B7EA03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29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DB86-A0C6-074E-4B9B-EBA04D9F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DEE4-9EDB-93C0-27DD-38B61FEC1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2234A-BA5C-3BDC-FAFA-C1EC57D79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B6968-42EF-C724-4D61-92F9DC60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D39-1965-4496-A75C-93C589A9024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41E65-7954-B085-F372-6D20C760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E3408-5CE0-28AF-F9D7-4033702A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926-0779-4474-96B7-308B7EA03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86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2F08-5333-6CA1-3207-B1011A6D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3B63E-0E37-3B73-C8E6-ED3CC0B40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9A2DA-53B9-79DC-24CA-8754C9A2C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EED17-0BC0-E8D8-2F8C-3D13F4C21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853D9-709D-3262-DCE6-5C8B648D5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FF345-CE78-0441-2C05-3A4D4830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D39-1965-4496-A75C-93C589A9024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F68F34-6283-DC6B-5719-01A84B0F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48B51-77F1-BAB5-1B82-BFCA0867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926-0779-4474-96B7-308B7EA03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13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5BEA-814F-FDEB-5832-AF7A2133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72D91-139E-D6D0-3582-8B4DACF7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D39-1965-4496-A75C-93C589A9024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310C0-E85B-4D83-6390-00B19BFE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554E6-229B-67EA-D9FA-0140EEAE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926-0779-4474-96B7-308B7EA03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85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6A991-E643-674A-2B4E-C0FA577E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D39-1965-4496-A75C-93C589A9024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0EFB0-9EAC-40E7-780B-AD139020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2A898-21EA-7DE3-F5D2-CF3A82DE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926-0779-4474-96B7-308B7EA03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1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EF97-BED2-A6DB-894C-99538BF0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FA13-04BB-F4A3-835C-18EBF747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F5163-E665-C41F-5D27-85C36069A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2EEEE-8B3E-F7DF-FBFC-9C734FC1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D39-1965-4496-A75C-93C589A9024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B2931-117C-395B-045E-F9651342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376B7-9201-75D4-9919-4B901220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926-0779-4474-96B7-308B7EA03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82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ACB6-BB0E-33D5-89ED-3CFADAD6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38D03-4D82-035E-1210-CFA5785DE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16BF4-2B12-BC0D-C85D-B4425105D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D42F5-2C97-AB28-4CA2-451E0BBD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ED39-1965-4496-A75C-93C589A9024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59E10-3C8C-BD1F-602D-403D9189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7764-F13A-697F-70E6-7F47DC39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DC926-0779-4474-96B7-308B7EA03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57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A6383-694B-B0C3-5CC9-76150538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50899-91D8-AAD1-9682-D452B6261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71FDA-F1DE-DDDF-63C4-74F2640D4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ED39-1965-4496-A75C-93C589A90245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10857-634B-7FD5-CD90-1BABB6CAD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450FD-1AE6-56AA-96E1-F616ED5A3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DC926-0779-4474-96B7-308B7EA033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09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B97F-CDFD-0A49-BD18-85536907A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A54AB-7D3A-F3A5-734E-2F5E03209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52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041C-BE86-A999-2AD2-6E65D342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19432"/>
            <a:ext cx="10515600" cy="5899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92E59-8F0D-E72E-6E78-81F7E8015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552"/>
            <a:ext cx="5675550" cy="43105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2F54DA-7D0D-8E45-8F73-FB0626A17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50" y="1009803"/>
            <a:ext cx="6516450" cy="4344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5AC1D7-1619-0486-CD7D-1D3D7912E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94" y="2184605"/>
            <a:ext cx="1743874" cy="174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4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praksh psk</dc:creator>
  <cp:lastModifiedBy>praksh psk</cp:lastModifiedBy>
  <cp:revision>2</cp:revision>
  <dcterms:created xsi:type="dcterms:W3CDTF">2024-04-07T09:07:18Z</dcterms:created>
  <dcterms:modified xsi:type="dcterms:W3CDTF">2024-04-07T09:27:53Z</dcterms:modified>
</cp:coreProperties>
</file>