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1747836" y="3031246"/>
            <a:ext cx="12584042" cy="1869440"/>
          </a:xfrm>
          <a:prstGeom prst="rect"/>
          <a:noFill/>
        </p:spPr>
        <p:txBody>
          <a:bodyPr rtlCol="0" wrap="square">
            <a:spAutoFit/>
          </a:bodyPr>
          <a:p>
            <a:r>
              <a:rPr b="1" sz="2400" lang="en-US"/>
              <a:t>STUDENT NAME:</a:t>
            </a:r>
            <a:r>
              <a:rPr b="1" sz="2400" lang="en-US"/>
              <a:t> </a:t>
            </a:r>
            <a:r>
              <a:rPr b="1" sz="2400" lang="en-US"/>
              <a:t>M</a:t>
            </a:r>
            <a:r>
              <a:rPr b="1" sz="2400" lang="en-US"/>
              <a:t>.</a:t>
            </a:r>
            <a:r>
              <a:rPr b="1" sz="2400" lang="en-US"/>
              <a:t>P</a:t>
            </a:r>
            <a:r>
              <a:rPr b="1" sz="2400" lang="en-US"/>
              <a:t>R</a:t>
            </a:r>
            <a:r>
              <a:rPr b="1" sz="2400" lang="en-US"/>
              <a:t>A</a:t>
            </a:r>
            <a:r>
              <a:rPr b="1" sz="2400" lang="en-US"/>
              <a:t>K</a:t>
            </a:r>
            <a:r>
              <a:rPr b="1" sz="2400" lang="en-US"/>
              <a:t>A</a:t>
            </a:r>
            <a:r>
              <a:rPr b="1" sz="2400" lang="en-US"/>
              <a:t>S</a:t>
            </a:r>
            <a:r>
              <a:rPr b="1" sz="2400" lang="en-US"/>
              <a:t>H</a:t>
            </a:r>
            <a:r>
              <a:rPr b="1" sz="2400" lang="en-US"/>
              <a:t> </a:t>
            </a:r>
            <a:r>
              <a:rPr b="1" sz="2400" lang="en-US"/>
              <a:t>R</a:t>
            </a:r>
            <a:r>
              <a:rPr b="1" sz="2400" lang="en-US"/>
              <a:t>A</a:t>
            </a:r>
            <a:r>
              <a:rPr b="1" sz="2400" lang="en-US"/>
              <a:t>J</a:t>
            </a:r>
            <a:endParaRPr b="1" dirty="0" sz="2400" lang="en-US"/>
          </a:p>
          <a:p>
            <a:r>
              <a:rPr b="1" dirty="0" sz="2400" lang="en-US"/>
              <a:t>REGISTER NO:</a:t>
            </a:r>
            <a:r>
              <a:rPr b="1" dirty="0" sz="2400" lang="en-US"/>
              <a:t> </a:t>
            </a:r>
            <a:r>
              <a:rPr b="1" dirty="0" sz="2400" lang="en-US"/>
              <a:t>1</a:t>
            </a:r>
            <a:r>
              <a:rPr b="1" dirty="0" sz="2400" lang="en-US"/>
              <a:t>2</a:t>
            </a:r>
            <a:r>
              <a:rPr b="1" dirty="0" sz="2400" lang="en-US"/>
              <a:t>2</a:t>
            </a:r>
            <a:r>
              <a:rPr b="1" dirty="0" sz="2400" lang="en-US"/>
              <a:t>2</a:t>
            </a:r>
            <a:r>
              <a:rPr b="1" dirty="0" sz="2400" lang="en-US"/>
              <a:t>0</a:t>
            </a:r>
            <a:r>
              <a:rPr b="1" dirty="0" sz="2400" lang="en-US"/>
              <a:t>2</a:t>
            </a:r>
            <a:r>
              <a:rPr b="1" dirty="0" sz="2400" lang="en-US"/>
              <a:t>6</a:t>
            </a:r>
            <a:r>
              <a:rPr b="1" dirty="0" sz="2400" lang="en-US"/>
              <a:t>8</a:t>
            </a:r>
            <a:r>
              <a:rPr b="1" dirty="0" sz="2400" lang="en-US"/>
              <a:t>7</a:t>
            </a:r>
            <a:endParaRPr altLang="en-US" b="1" lang="zh-CN"/>
          </a:p>
          <a:p>
            <a:r>
              <a:rPr b="1" dirty="0" sz="2400" lang="en-US"/>
              <a:t>DEPARTMENT:</a:t>
            </a:r>
            <a:r>
              <a:rPr b="1" dirty="0" sz="2400" lang="en-US"/>
              <a:t> </a:t>
            </a:r>
            <a:r>
              <a:rPr b="1" dirty="0" sz="2400" lang="en-US"/>
              <a:t>B</a:t>
            </a:r>
            <a:r>
              <a:rPr b="1" dirty="0" sz="2400" lang="en-US"/>
              <a:t>C</a:t>
            </a:r>
            <a:r>
              <a:rPr b="1" dirty="0" sz="2400" lang="en-US"/>
              <a:t>O</a:t>
            </a:r>
            <a:r>
              <a:rPr b="1" dirty="0" sz="2400" lang="en-US"/>
              <a:t>M</a:t>
            </a:r>
            <a:r>
              <a:rPr b="1" dirty="0" sz="2400" lang="en-US"/>
              <a:t> </a:t>
            </a:r>
            <a:r>
              <a:rPr b="1" dirty="0" sz="2400" lang="en-US"/>
              <a:t>C</a:t>
            </a:r>
            <a:r>
              <a:rPr b="1" dirty="0" sz="2400" lang="en-US"/>
              <a:t>O</a:t>
            </a:r>
            <a:r>
              <a:rPr b="1" dirty="0" sz="2400" lang="en-US"/>
              <a:t>R</a:t>
            </a:r>
            <a:r>
              <a:rPr b="1" dirty="0" sz="2400" lang="en-US"/>
              <a:t>P</a:t>
            </a:r>
            <a:r>
              <a:rPr b="1" dirty="0" sz="2400" lang="en-US"/>
              <a:t>ORATE </a:t>
            </a:r>
            <a:r>
              <a:rPr b="1" dirty="0" sz="2400" lang="en-US"/>
              <a:t>S</a:t>
            </a:r>
            <a:r>
              <a:rPr b="1" dirty="0" sz="2400" lang="en-US"/>
              <a:t>E</a:t>
            </a:r>
            <a:r>
              <a:rPr b="1" dirty="0" sz="2400" lang="en-US"/>
              <a:t>C</a:t>
            </a:r>
            <a:r>
              <a:rPr b="1" dirty="0" sz="2400" lang="en-US"/>
              <a:t>R</a:t>
            </a:r>
            <a:r>
              <a:rPr b="1" dirty="0" sz="2400" lang="en-US"/>
              <a:t>E</a:t>
            </a:r>
            <a:r>
              <a:rPr b="1" dirty="0" sz="2400" lang="en-US"/>
              <a:t>T</a:t>
            </a:r>
            <a:r>
              <a:rPr b="1" dirty="0" sz="2400" lang="en-US"/>
              <a:t>A</a:t>
            </a:r>
            <a:r>
              <a:rPr b="1" dirty="0" sz="2400" lang="en-US"/>
              <a:t>R</a:t>
            </a:r>
            <a:r>
              <a:rPr b="1" dirty="0" sz="2400" lang="en-US"/>
              <a:t>I</a:t>
            </a:r>
            <a:r>
              <a:rPr b="1" dirty="0" sz="2400" lang="en-US"/>
              <a:t>S</a:t>
            </a:r>
            <a:r>
              <a:rPr b="1" dirty="0" sz="2400" lang="en-US"/>
              <a:t>H</a:t>
            </a:r>
            <a:r>
              <a:rPr b="1" dirty="0" sz="2400" lang="en-US"/>
              <a:t>I</a:t>
            </a:r>
            <a:r>
              <a:rPr b="1" dirty="0" sz="2400" lang="en-US"/>
              <a:t>P</a:t>
            </a:r>
            <a:endParaRPr altLang="en-US" b="1" lang="zh-CN"/>
          </a:p>
          <a:p>
            <a:r>
              <a:rPr b="1" dirty="0" sz="2400" lang="en-US"/>
              <a:t>COLLEGE</a:t>
            </a:r>
            <a:r>
              <a:rPr b="1" dirty="0" sz="2400" lang="en-US"/>
              <a:t>:</a:t>
            </a:r>
            <a:r>
              <a:rPr b="1" dirty="0" sz="2400" lang="en-US"/>
              <a:t> </a:t>
            </a:r>
            <a:r>
              <a:rPr b="1" dirty="0" sz="2400" lang="en-US"/>
              <a:t>T</a:t>
            </a:r>
            <a:r>
              <a:rPr b="1" dirty="0" sz="2400" lang="en-US"/>
              <a:t>H</a:t>
            </a:r>
            <a:r>
              <a:rPr b="1" dirty="0" sz="2400" lang="en-US"/>
              <a:t>I</a:t>
            </a:r>
            <a:r>
              <a:rPr b="1" dirty="0" sz="2400" lang="en-US"/>
              <a:t>R</a:t>
            </a:r>
            <a:r>
              <a:rPr b="1" dirty="0" sz="2400" lang="en-US"/>
              <a:t>U</a:t>
            </a:r>
            <a:r>
              <a:rPr b="1" dirty="0" sz="2400" lang="en-US"/>
              <a:t>THANGAL </a:t>
            </a:r>
            <a:r>
              <a:rPr b="1" dirty="0" sz="2400" lang="en-US"/>
              <a:t>NADAR </a:t>
            </a:r>
            <a:r>
              <a:rPr b="1" dirty="0" sz="2400" lang="en-US"/>
              <a:t>C</a:t>
            </a:r>
            <a:r>
              <a:rPr b="1" dirty="0" sz="2400" lang="en-US"/>
              <a:t>O</a:t>
            </a:r>
            <a:r>
              <a:rPr b="1" dirty="0" sz="2400" lang="en-US"/>
              <a:t>L</a:t>
            </a:r>
            <a:r>
              <a:rPr b="1" dirty="0" sz="2400" lang="en-US"/>
              <a:t>LEGE </a:t>
            </a:r>
            <a:endParaRPr altLang="en-US" b="1"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3" name=""/>
          <p:cNvPicPr>
            <a:picLocks/>
          </p:cNvPicPr>
          <p:nvPr/>
        </p:nvPicPr>
        <p:blipFill>
          <a:blip xmlns:r="http://schemas.openxmlformats.org/officeDocument/2006/relationships" r:embed="rId2"/>
          <a:stretch>
            <a:fillRect/>
          </a:stretch>
        </p:blipFill>
        <p:spPr>
          <a:xfrm rot="0">
            <a:off x="0" y="1116010"/>
            <a:ext cx="4256676" cy="3228334"/>
          </a:xfrm>
          <a:prstGeom prst="rect"/>
        </p:spPr>
      </p:pic>
      <p:graphicFrame>
        <p:nvGraphicFramePr>
          <p:cNvPr id="4194304" name=""/>
          <p:cNvGraphicFramePr>
            <a:graphicFrameLocks/>
          </p:cNvGraphicFramePr>
          <p:nvPr/>
        </p:nvGraphicFramePr>
        <p:xfrm>
          <a:off x="4692142" y="1857374"/>
          <a:ext cx="8128000" cy="1825159"/>
        </p:xfrm>
        <a:graphic>
          <a:graphicData uri="http://schemas.openxmlformats.org/drawingml/2006/table">
            <a:tbl>
              <a:tblPr/>
              <a:tblGrid>
                <a:gridCol w="1625600"/>
                <a:gridCol w="1625600"/>
                <a:gridCol w="1625600"/>
                <a:gridCol w="1625600"/>
                <a:gridCol w="1625600"/>
              </a:tblGrid>
              <a:tr h="365031">
                <a:tc>
                  <a:txBody>
                    <a:bodyPr/>
                    <a:p>
                      <a:r>
                        <a:rPr altLang="en-US" lang="en-US"/>
                        <a:t>2</a:t>
                      </a:r>
                      <a:r>
                        <a:rPr altLang="en-US" lang="en-US"/>
                        <a:t>6</a:t>
                      </a:r>
                      <a:r>
                        <a:rPr altLang="en-US" lang="en-US"/>
                        <a:t>0</a:t>
                      </a:r>
                      <a:r>
                        <a:rPr altLang="en-US" lang="en-US"/>
                        <a:t>0</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T</a:t>
                      </a:r>
                      <a:r>
                        <a:rPr altLang="en-US" lang="en-US"/>
                        <a:t>h</a:t>
                      </a:r>
                      <a:r>
                        <a:rPr altLang="en-US" lang="en-US"/>
                        <a:t>o</a:t>
                      </a:r>
                      <a:r>
                        <a:rPr altLang="en-US" lang="en-US"/>
                        <a:t>m</a:t>
                      </a:r>
                      <a:r>
                        <a:rPr altLang="en-US" lang="en-US"/>
                        <a:t>a</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2</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r>
              <a:tr h="365031">
                <a:tc>
                  <a:txBody>
                    <a:bodyPr/>
                    <a:p>
                      <a:r>
                        <a:rPr altLang="en-US" lang="en-US"/>
                        <a:t>2</a:t>
                      </a:r>
                      <a:r>
                        <a:rPr altLang="en-US" lang="en-US"/>
                        <a:t>6</a:t>
                      </a:r>
                      <a:r>
                        <a:rPr altLang="en-US" lang="en-US"/>
                        <a:t>0</a:t>
                      </a:r>
                      <a:r>
                        <a:rPr altLang="en-US" lang="en-US"/>
                        <a:t>1</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A</a:t>
                      </a:r>
                      <a:r>
                        <a:rPr altLang="en-US" lang="en-US"/>
                        <a:t>n</a:t>
                      </a:r>
                      <a:r>
                        <a:rPr altLang="en-US" lang="en-US"/>
                        <a:t>y</a:t>
                      </a:r>
                      <a:r>
                        <a:rPr altLang="en-US" lang="en-US"/>
                        <a:t>a</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1</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r>
              <a:tr h="365031">
                <a:tc>
                  <a:txBody>
                    <a:bodyPr/>
                    <a:p>
                      <a:r>
                        <a:rPr altLang="en-US" lang="en-US"/>
                        <a:t>2</a:t>
                      </a:r>
                      <a:r>
                        <a:rPr altLang="en-US" lang="en-US"/>
                        <a:t>6</a:t>
                      </a:r>
                      <a:r>
                        <a:rPr altLang="en-US" lang="en-US"/>
                        <a:t>0</a:t>
                      </a:r>
                      <a:r>
                        <a:rPr altLang="en-US" lang="en-US"/>
                        <a:t>3</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K</a:t>
                      </a:r>
                      <a:r>
                        <a:rPr altLang="en-US" lang="en-US"/>
                        <a:t>a</a:t>
                      </a:r>
                      <a:r>
                        <a:rPr altLang="en-US" lang="en-US"/>
                        <a:t>i</a:t>
                      </a:r>
                      <a:r>
                        <a:rPr altLang="en-US" lang="en-US"/>
                        <a:t>t</a:t>
                      </a:r>
                      <a:r>
                        <a:rPr altLang="en-US" lang="en-US"/>
                        <a:t>l</a:t>
                      </a:r>
                      <a:r>
                        <a:rPr altLang="en-US" lang="en-US"/>
                        <a:t>y</a:t>
                      </a:r>
                      <a:r>
                        <a:rPr altLang="en-US" lang="en-US"/>
                        <a:t>n</a:t>
                      </a:r>
                      <a:r>
                        <a:rPr altLang="en-US" lang="en-US"/>
                        <a:t>n</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2</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r>
              <a:tr h="365031">
                <a:tc>
                  <a:txBody>
                    <a:bodyPr/>
                    <a:p>
                      <a:r>
                        <a:rPr altLang="en-US" lang="en-US"/>
                        <a:t>2</a:t>
                      </a:r>
                      <a:r>
                        <a:rPr altLang="en-US" lang="en-US"/>
                        <a:t>6</a:t>
                      </a:r>
                      <a:r>
                        <a:rPr altLang="en-US" lang="en-US"/>
                        <a:t>0</a:t>
                      </a:r>
                      <a:r>
                        <a:rPr altLang="en-US" lang="en-US"/>
                        <a:t>4</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S</a:t>
                      </a:r>
                      <a:r>
                        <a:rPr altLang="en-US" lang="en-US"/>
                        <a:t>a</a:t>
                      </a:r>
                      <a:r>
                        <a:rPr altLang="en-US" lang="en-US"/>
                        <a:t>n</a:t>
                      </a:r>
                      <a:r>
                        <a:rPr altLang="en-US" lang="en-US"/>
                        <a:t>i</a:t>
                      </a:r>
                      <a:r>
                        <a:rPr altLang="en-US" lang="en-US"/>
                        <a:t>y</a:t>
                      </a:r>
                      <a:r>
                        <a:rPr altLang="en-US" lang="en-US"/>
                        <a:t>a</a:t>
                      </a:r>
                      <a:r>
                        <a:rPr altLang="en-US" lang="en-US"/>
                        <a:t>h</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5</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r>
              <a:tr h="365031">
                <a:tc>
                  <a:txBody>
                    <a:bodyPr/>
                    <a:p>
                      <a:r>
                        <a:rPr altLang="en-US" lang="en-US"/>
                        <a:t>2</a:t>
                      </a:r>
                      <a:r>
                        <a:rPr altLang="en-US" lang="en-US"/>
                        <a:t>6</a:t>
                      </a:r>
                      <a:r>
                        <a:rPr altLang="en-US" lang="en-US"/>
                        <a:t>0</a:t>
                      </a:r>
                      <a:r>
                        <a:rPr altLang="en-US" lang="en-US"/>
                        <a:t>5</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J</a:t>
                      </a:r>
                      <a:r>
                        <a:rPr altLang="en-US" lang="en-US"/>
                        <a:t>a</a:t>
                      </a:r>
                      <a:r>
                        <a:rPr altLang="en-US" lang="en-US"/>
                        <a:t>k</a:t>
                      </a:r>
                      <a:r>
                        <a:rPr altLang="en-US" lang="en-US"/>
                        <a:t>a</a:t>
                      </a:r>
                      <a:r>
                        <a:rPr altLang="en-US" lang="en-US"/>
                        <a:t>y</a:t>
                      </a:r>
                      <a:r>
                        <a:rPr altLang="en-US" lang="en-US"/>
                        <a:t>l</a:t>
                      </a:r>
                      <a:r>
                        <a:rPr altLang="en-US" lang="en-US"/>
                        <a:t>a</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c>
                  <a:txBody>
                    <a:bodyPr/>
                    <a:p>
                      <a:r>
                        <a:rPr altLang="en-US" lang="en-US"/>
                        <a:t>4</a:t>
                      </a:r>
                      <a:endParaRPr altLang="en-US" lang="zh-CN"/>
                    </a:p>
                  </a:txBody>
                  <a:tcPr marL="8312" marR="8312" marT="0" marB="0" anchor="b">
                    <a:lnL w="2770" cmpd="sng">
                      <a:solidFill>
                        <a:srgbClr val="000000"/>
                      </a:solidFill>
                      <a:prstDash val="solid"/>
                    </a:lnL>
                    <a:lnR w="2770" cmpd="sng">
                      <a:solidFill>
                        <a:srgbClr val="000000"/>
                      </a:solidFill>
                      <a:prstDash val="solid"/>
                    </a:lnR>
                    <a:lnT w="2770" cmpd="sng">
                      <a:solidFill>
                        <a:srgbClr val="000000"/>
                      </a:solidFill>
                      <a:prstDash val="solid"/>
                    </a:lnT>
                    <a:lnB w="2770" cmpd="sng">
                      <a:solidFill>
                        <a:srgbClr val="000000"/>
                      </a:solidFill>
                      <a:prstDash val="solid"/>
                    </a:lnB>
                  </a:tcPr>
                </a:tc>
              </a:tr>
            </a:tbl>
          </a:graphicData>
        </a:graphic>
      </p:graphicFrame>
      <p:sp>
        <p:nvSpPr>
          <p:cNvPr id="1048710" name=""/>
          <p:cNvSpPr txBox="1"/>
          <p:nvPr/>
        </p:nvSpPr>
        <p:spPr>
          <a:xfrm rot="21600000">
            <a:off x="1058551" y="4788531"/>
            <a:ext cx="10126850" cy="1767842"/>
          </a:xfrm>
          <a:prstGeom prst="rect"/>
        </p:spPr>
        <p:txBody>
          <a:bodyPr rtlCol="0" wrap="square">
            <a:spAutoFit/>
          </a:bodyPr>
          <a:p>
            <a:r>
              <a:rPr sz="2800" lang="en-US">
                <a:solidFill>
                  <a:srgbClr val="000000"/>
                </a:solidFill>
              </a:rPr>
              <a:t>T</a:t>
            </a:r>
            <a:r>
              <a:rPr sz="2800" lang="en-US">
                <a:solidFill>
                  <a:srgbClr val="000000"/>
                </a:solidFill>
              </a:rPr>
              <a:t>h</a:t>
            </a:r>
            <a:r>
              <a:rPr sz="2800" lang="en-US">
                <a:solidFill>
                  <a:srgbClr val="000000"/>
                </a:solidFill>
              </a:rPr>
              <a:t>e sales team members have achieved varying levels of success, with Saniyah leading at "Fully Meets 5" and Anya at "Fully Meets 1". The others fall in between, with Thomas and Kaitlynn at "Fully Meets 2" and Jakayla at "Fully Meets 4".</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6"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7"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p>
            <a:r>
              <a:rPr dirty="0" lang="en-IN"/>
              <a:t>Dataset Description</a:t>
            </a:r>
          </a:p>
        </p:txBody>
      </p:sp>
      <p:sp>
        <p:nvSpPr>
          <p:cNvPr id="1048620"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2024-08-31T04:51:40Z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24d0c5944e964df5b5d5e2cafaf29b22</vt:lpwstr>
  </property>
</Properties>
</file>