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5" d="100"/>
          <a:sy n="6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556338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179328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387179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693440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626242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561716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692226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Employee</a:t>
            </a:r>
            <a:endParaRPr lang="en-US" altLang="zh-CN"/>
          </a:p>
          <a:p>
            <a:endParaRPr lang="en-US" altLang="zh-CN"/>
          </a:p>
          <a:p>
            <a:endParaRPr lang="zh-CN" altLang="en-US"/>
          </a:p>
        </p:txBody>
      </p:sp>
    </p:spTree>
    <p:extLst>
      <p:ext uri="{BB962C8B-B14F-4D97-AF65-F5344CB8AC3E}">
        <p14:creationId xmlns:p14="http://schemas.microsoft.com/office/powerpoint/2010/main" val="23876849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527389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896386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199777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184439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8377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4042578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001111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009356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943686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51174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198493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38934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30211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36592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61515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72843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497376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39636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63810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4.tmp"/><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image" Target="../media/9.jpeg"/><Relationship Id="rId4" Type="http://schemas.openxmlformats.org/officeDocument/2006/relationships/image" Target="../media/10.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92575" y="3352249"/>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PRAKASH RAJ.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:122200</a:t>
            </a:r>
            <a:r>
              <a:rPr lang="en-US" altLang="zh-CN" sz="2400" b="0" i="0" u="none" strike="noStrike" kern="1200" cap="none" spc="0" baseline="0">
                <a:solidFill>
                  <a:schemeClr val="tx1"/>
                </a:solidFill>
                <a:latin typeface="Calibri" pitchFamily="0" charset="0"/>
                <a:ea typeface="宋体" pitchFamily="0" charset="0"/>
                <a:cs typeface="Calibri" pitchFamily="0" charset="0"/>
              </a:rPr>
              <a:t>592</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(asunm131122200</a:t>
            </a:r>
            <a:r>
              <a:rPr lang="en-US" altLang="zh-CN" sz="2400" b="0" i="0" u="none" strike="noStrike" kern="1200" cap="none" spc="0" baseline="0">
                <a:solidFill>
                  <a:schemeClr val="tx1"/>
                </a:solidFill>
                <a:latin typeface="Calibri" pitchFamily="0" charset="0"/>
                <a:ea typeface="宋体" pitchFamily="0" charset="0"/>
                <a:cs typeface="Calibri" pitchFamily="0" charset="0"/>
              </a:rPr>
              <a:t>592)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St.Joseph</a:t>
            </a:r>
            <a:r>
              <a:rPr lang="en-US" altLang="zh-CN" sz="2400" b="0" i="0" u="none" strike="noStrike" kern="1200" cap="none" spc="0" baseline="0">
                <a:solidFill>
                  <a:schemeClr val="tx1"/>
                </a:solidFill>
                <a:latin typeface="Calibri" pitchFamily="0" charset="0"/>
                <a:ea typeface="宋体" pitchFamily="0" charset="0"/>
                <a:cs typeface="Calibri" pitchFamily="0" charset="0"/>
              </a:rPr>
              <a:t> ( Arts And science Collage )</a:t>
            </a:r>
            <a:r>
              <a:rPr lang="en-US" altLang="zh-CN" sz="2400" b="0" i="0" u="none" strike="noStrike" kern="1200" cap="none" spc="0" baseline="0">
                <a:solidFill>
                  <a:schemeClr val="tx1"/>
                </a:solidFill>
                <a:latin typeface="Calibri" pitchFamily="0" charset="0"/>
                <a:ea typeface="宋体" pitchFamily="0" charset="0"/>
                <a:cs typeface="Calibri" pitchFamily="0" charset="0"/>
              </a:rPr>
              <a:t>Kovur</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32755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1447800" y="1219200"/>
            <a:ext cx="7248525" cy="5949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 Formatting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Chart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Pie Chart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Feature Collections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Google Logo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Bar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Accuracy Percentage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Algorithm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5484574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2" name="图片"/>
          <p:cNvPicPr>
            <a:picLocks noChangeAspect="1"/>
          </p:cNvPicPr>
          <p:nvPr/>
        </p:nvPicPr>
        <p:blipFill>
          <a:blip r:embed="rId2" cstate="print"/>
          <a:stretch>
            <a:fillRect/>
          </a:stretch>
        </p:blipFill>
        <p:spPr>
          <a:xfrm rot="0">
            <a:off x="1743075" y="1176027"/>
            <a:ext cx="7979768" cy="4719948"/>
          </a:xfrm>
          <a:prstGeom prst="rect"/>
          <a:noFill/>
          <a:ln w="12700" cmpd="sng" cap="flat">
            <a:noFill/>
            <a:prstDash val="solid"/>
            <a:miter/>
          </a:ln>
        </p:spPr>
      </p:pic>
    </p:spTree>
    <p:extLst>
      <p:ext uri="{BB962C8B-B14F-4D97-AF65-F5344CB8AC3E}">
        <p14:creationId xmlns:p14="http://schemas.microsoft.com/office/powerpoint/2010/main" val="164693081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295399" y="1219200"/>
            <a:ext cx="7772400" cy="470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conclusion Is About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3200" b="0" i="0" u="none" strike="noStrike" kern="1200" cap="none" spc="0" baseline="0">
                <a:solidFill>
                  <a:schemeClr val="tx1"/>
                </a:solidFill>
                <a:latin typeface="Calibri" pitchFamily="0" charset="0"/>
                <a:ea typeface="宋体" pitchFamily="0" charset="0"/>
                <a:cs typeface="Calibri" pitchFamily="0" charset="0"/>
              </a:rPr>
              <a:t>Employees Salary, Leave, Production Achievement ,Quality Percentage They Have taken Monthly to Monthly Report It Was An Use full Of Increment, Bonus Promotion These Are The Reason Are Used An Monthly to Monthly Report.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959058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797903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7667652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1232996" y="457400"/>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403639" y="1253235"/>
            <a:ext cx="7267575"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Statement Is About To Identify</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Salary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How Many Leaves They Have Taken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Individual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Punctuality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Production </a:t>
            </a:r>
            <a:r>
              <a:rPr lang="en-US" altLang="zh-CN" sz="2400" b="0" i="0" u="none" strike="noStrike" kern="1200" cap="none" spc="0" baseline="0">
                <a:solidFill>
                  <a:schemeClr val="tx1"/>
                </a:solidFill>
                <a:latin typeface="Calibri" pitchFamily="0" charset="0"/>
                <a:ea typeface="宋体" pitchFamily="0" charset="0"/>
                <a:cs typeface="Calibri" pitchFamily="0" charset="0"/>
              </a:rPr>
              <a:t>Acheivement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ClrTx/>
              <a:buAutoNum type="arabicPeriod" startAt="4"/>
            </a:pPr>
            <a:r>
              <a:rPr lang="en-US" altLang="zh-CN" sz="2400" b="0" i="0" u="none" strike="noStrike" kern="1200" cap="none" spc="0" baseline="0">
                <a:solidFill>
                  <a:schemeClr val="tx1"/>
                </a:solidFill>
                <a:latin typeface="Calibri" pitchFamily="0" charset="0"/>
                <a:ea typeface="宋体" pitchFamily="0" charset="0"/>
                <a:cs typeface="Calibri" pitchFamily="0" charset="0"/>
              </a:rPr>
              <a:t>Quality Percentage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756397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533400" y="1695451"/>
            <a:ext cx="69342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The Project Overview Is About</a:t>
            </a:r>
            <a:br>
              <a:rPr lang="zh-CN" altLang="en-US" sz="2400" b="0" i="0" u="none" strike="noStrike" kern="1200" cap="none" spc="0" baseline="0">
                <a:solidFill>
                  <a:schemeClr val="tx1"/>
                </a:solidFill>
                <a:latin typeface="Calibri" pitchFamily="0" charset="0"/>
                <a:ea typeface="宋体" pitchFamily="0" charset="0"/>
                <a:cs typeface="Calibri" pitchFamily="0" charset="0"/>
              </a:rPr>
            </a:b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If a company Is Under 5000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They have Calculating Monthly to Monthly Data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Of an 50000 employees Salary, Leave, Production Achievement ,Quality Percentage They Have taken Monthly to Monthly Report.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81397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descr="Free download | HD PNG new employee icon people transparent background ..."/>
          <p:cNvPicPr>
            <a:picLocks noChangeAspect="1"/>
          </p:cNvPicPr>
          <p:nvPr/>
        </p:nvPicPr>
        <p:blipFill>
          <a:blip r:embed="rId2" cstate="print"/>
          <a:stretch>
            <a:fillRect/>
          </a:stretch>
        </p:blipFill>
        <p:spPr>
          <a:xfrm rot="0">
            <a:off x="3581399" y="4657730"/>
            <a:ext cx="1447800" cy="1350046"/>
          </a:xfrm>
          <a:prstGeom prst="rect"/>
          <a:noFill/>
          <a:ln w="12700" cmpd="sng" cap="flat">
            <a:noFill/>
            <a:prstDash val="solid"/>
            <a:miter/>
          </a:ln>
        </p:spPr>
      </p:pic>
      <p:pic>
        <p:nvPicPr>
          <p:cNvPr id="133" name="图片" descr="180+ Administrative Duties Stock Illustrations, Royalty-Free Vector ..."/>
          <p:cNvPicPr>
            <a:picLocks noChangeAspect="1"/>
          </p:cNvPicPr>
          <p:nvPr/>
        </p:nvPicPr>
        <p:blipFill>
          <a:blip r:embed="rId3" cstate="print"/>
          <a:stretch>
            <a:fillRect/>
          </a:stretch>
        </p:blipFill>
        <p:spPr>
          <a:xfrm rot="0">
            <a:off x="3619500" y="2895600"/>
            <a:ext cx="1447800" cy="1447800"/>
          </a:xfrm>
          <a:prstGeom prst="rect"/>
          <a:noFill/>
          <a:ln w="12700" cmpd="sng" cap="flat">
            <a:noFill/>
            <a:prstDash val="solid"/>
            <a:miter/>
          </a:ln>
        </p:spPr>
      </p:pic>
      <p:pic>
        <p:nvPicPr>
          <p:cNvPr id="134" name="图片"/>
          <p:cNvPicPr>
            <a:picLocks noChangeAspect="1"/>
          </p:cNvPicPr>
          <p:nvPr/>
        </p:nvPicPr>
        <p:blipFill>
          <a:blip r:embed="rId4" cstate="print"/>
          <a:stretch>
            <a:fillRect/>
          </a:stretch>
        </p:blipFill>
        <p:spPr>
          <a:xfrm rot="0">
            <a:off x="3147002" y="1650675"/>
            <a:ext cx="2213199" cy="1244925"/>
          </a:xfrm>
          <a:prstGeom prst="rect"/>
          <a:noFill/>
          <a:ln w="12700" cmpd="sng" cap="flat">
            <a:noFill/>
            <a:prstDash val="solid"/>
            <a:miter/>
          </a:ln>
        </p:spPr>
      </p:pic>
    </p:spTree>
    <p:extLst>
      <p:ext uri="{BB962C8B-B14F-4D97-AF65-F5344CB8AC3E}">
        <p14:creationId xmlns:p14="http://schemas.microsoft.com/office/powerpoint/2010/main" val="13105500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124199" y="1476375"/>
            <a:ext cx="6410325"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Formatting  (missing)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 (Remove)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Formula (Performance)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Calibri" pitchFamily="0" charset="0"/>
                <a:ea typeface="宋体" pitchFamily="0" charset="0"/>
                <a:cs typeface="Calibri" pitchFamily="0" charset="0"/>
              </a:rPr>
              <a:t>Graph (Data </a:t>
            </a:r>
            <a:r>
              <a:rPr lang="en-US" altLang="zh-CN" sz="1800" b="0" i="0" u="none" strike="noStrike" kern="1200" cap="none" spc="0" baseline="0">
                <a:solidFill>
                  <a:schemeClr val="tx1"/>
                </a:solidFill>
                <a:latin typeface="Calibri" pitchFamily="0" charset="0"/>
                <a:ea typeface="宋体" pitchFamily="0" charset="0"/>
                <a:cs typeface="Calibri" pitchFamily="0" charset="0"/>
              </a:rPr>
              <a:t>Visuvalization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5660779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066800" y="1676400"/>
            <a:ext cx="76200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Full Name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Gender</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Date of Joining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Department</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Start Date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Salary</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FTE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Employee type</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Work location</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rgbClr val="000000"/>
                </a:solidFill>
                <a:latin typeface="Calibri" pitchFamily="0" charset="0"/>
                <a:ea typeface="宋体" pitchFamily="0" charset="0"/>
                <a:cs typeface="Calibri" pitchFamily="0" charset="0"/>
              </a:rPr>
              <a:t>Production </a:t>
            </a:r>
            <a:r>
              <a:rPr lang="en-US" altLang="zh-CN" sz="1800" b="1" i="0" u="none" strike="noStrike" kern="1200" cap="none" spc="0" baseline="0">
                <a:solidFill>
                  <a:srgbClr val="000000"/>
                </a:solidFill>
                <a:latin typeface="Calibri" pitchFamily="0" charset="0"/>
                <a:ea typeface="宋体" pitchFamily="0" charset="0"/>
                <a:cs typeface="Calibri" pitchFamily="0" charset="0"/>
              </a:rPr>
              <a:t>Acheviement</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Quality Percentage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412339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949573" y="1905001"/>
            <a:ext cx="8480425"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*Performance level=IFS(Z8&gt;=5,’’Very</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HIGH’’Z8&gt;=4,HIGH,Z8.=3,’’MED,’’TRUE,’’LOW’’)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9711157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382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44</cp:revision>
  <dcterms:created xsi:type="dcterms:W3CDTF">2024-03-29T15:07:22Z</dcterms:created>
  <dcterms:modified xsi:type="dcterms:W3CDTF">2024-10-04T01:43:08Z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