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68" r:id="rId14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B2E2"/>
    <a:srgbClr val="2A66AC"/>
    <a:srgbClr val="75A4DD"/>
    <a:srgbClr val="2E6CB8"/>
    <a:srgbClr val="2A65AC"/>
    <a:srgbClr val="255997"/>
    <a:srgbClr val="3379CD"/>
    <a:srgbClr val="558ED5"/>
    <a:srgbClr val="78A6DE"/>
    <a:srgbClr val="9DBE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22" y="2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607C9A-EDB5-4C0A-BCFE-81AAF6133E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F00B0C-2831-4624-A5D3-43F42D30BA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2B5EB-424D-4C39-A8AB-65F1D7895EF3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4ABA9-0C2F-480A-B554-A457296C39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Name of the faculty [Group: G00] [Sem:2nd]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3BA01-5457-4975-8BF5-D0EAD49D53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99376-55CE-4213-A97D-9D70929AC5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0227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BC1CF-45D5-4DEE-AAB8-8C5341844FC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Name of the faculty [Group: G00] [Sem:2nd]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7523A-12D4-4E0F-9409-B3F845B483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2222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A7523A-12D4-4E0F-9409-B3F845B4833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9BB95-9755-4BC6-8051-C2B8CF54F2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Name of the faculty [Group: G00] [Sem:2nd]</a:t>
            </a:r>
          </a:p>
        </p:txBody>
      </p:sp>
    </p:spTree>
    <p:extLst>
      <p:ext uri="{BB962C8B-B14F-4D97-AF65-F5344CB8AC3E}">
        <p14:creationId xmlns:p14="http://schemas.microsoft.com/office/powerpoint/2010/main" val="4254874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5486040" cy="423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stomShape 1"/>
          <p:cNvSpPr/>
          <p:nvPr/>
        </p:nvSpPr>
        <p:spPr>
          <a:xfrm>
            <a:off x="0" y="0"/>
            <a:ext cx="9143640" cy="837720"/>
          </a:xfrm>
          <a:prstGeom prst="rect">
            <a:avLst/>
          </a:prstGeom>
          <a:solidFill>
            <a:srgbClr val="FF33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2"/>
          <p:cNvSpPr/>
          <p:nvPr/>
        </p:nvSpPr>
        <p:spPr>
          <a:xfrm flipV="1">
            <a:off x="0" y="6704640"/>
            <a:ext cx="9143640" cy="197640"/>
          </a:xfrm>
          <a:prstGeom prst="rect">
            <a:avLst/>
          </a:prstGeom>
          <a:solidFill>
            <a:srgbClr val="FF0000"/>
          </a:solidFill>
          <a:ln w="9360">
            <a:noFill/>
          </a:ln>
          <a:scene3d>
            <a:camera prst="orthographicFront"/>
            <a:lightRig rig="threeP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Picture 10" descr="LOGO.gif"/>
          <p:cNvPicPr/>
          <p:nvPr/>
        </p:nvPicPr>
        <p:blipFill>
          <a:blip r:embed="rId14"/>
          <a:srcRect b="10718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ln w="9360">
            <a:noFill/>
          </a:ln>
        </p:spPr>
      </p:pic>
      <p:pic>
        <p:nvPicPr>
          <p:cNvPr id="3" name="Picture 10" descr="LOGO.gif"/>
          <p:cNvPicPr/>
          <p:nvPr/>
        </p:nvPicPr>
        <p:blipFill>
          <a:blip r:embed="rId14"/>
          <a:srcRect b="10718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ln w="9360">
            <a:noFill/>
          </a:ln>
        </p:spPr>
      </p:pic>
      <p:grpSp>
        <p:nvGrpSpPr>
          <p:cNvPr id="4" name="Group 3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5" name="CustomShape 4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6" name="Picture 9" descr="LOGO.gif"/>
            <p:cNvPicPr/>
            <p:nvPr/>
          </p:nvPicPr>
          <p:blipFill>
            <a:blip r:embed="rId14"/>
            <a:srcRect b="10718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7" name="CustomShape 5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8" name="Picture 15" descr="logo.jpg"/>
          <p:cNvPicPr/>
          <p:nvPr/>
        </p:nvPicPr>
        <p:blipFill>
          <a:blip r:embed="rId15"/>
          <a:stretch/>
        </p:blipFill>
        <p:spPr>
          <a:xfrm>
            <a:off x="6553080" y="228600"/>
            <a:ext cx="1920600" cy="609120"/>
          </a:xfrm>
          <a:prstGeom prst="rect">
            <a:avLst/>
          </a:prstGeom>
          <a:ln w="9360">
            <a:noFill/>
          </a:ln>
        </p:spPr>
      </p:pic>
      <p:pic>
        <p:nvPicPr>
          <p:cNvPr id="9" name="Picture 10" descr="LOGO.gif"/>
          <p:cNvPicPr/>
          <p:nvPr/>
        </p:nvPicPr>
        <p:blipFill>
          <a:blip r:embed="rId14"/>
          <a:srcRect b="10718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ln w="9360">
            <a:noFill/>
          </a:ln>
        </p:spPr>
      </p:pic>
      <p:grpSp>
        <p:nvGrpSpPr>
          <p:cNvPr id="10" name="Group 6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11" name="CustomShape 7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12" name="Picture 9" descr="LOGO.gif"/>
            <p:cNvPicPr/>
            <p:nvPr/>
          </p:nvPicPr>
          <p:blipFill>
            <a:blip r:embed="rId14"/>
            <a:srcRect b="10718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13" name="CustomShape 8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4" name="Picture 15" descr="logo.jpg"/>
          <p:cNvPicPr/>
          <p:nvPr/>
        </p:nvPicPr>
        <p:blipFill>
          <a:blip r:embed="rId15"/>
          <a:stretch/>
        </p:blipFill>
        <p:spPr>
          <a:xfrm>
            <a:off x="6553080" y="228600"/>
            <a:ext cx="1920600" cy="609120"/>
          </a:xfrm>
          <a:prstGeom prst="rect">
            <a:avLst/>
          </a:prstGeom>
          <a:ln w="9360">
            <a:noFill/>
          </a:ln>
        </p:spPr>
      </p:pic>
      <p:sp>
        <p:nvSpPr>
          <p:cNvPr id="15" name="PlaceHolder 9"/>
          <p:cNvSpPr>
            <a:spLocks noGrp="1"/>
          </p:cNvSpPr>
          <p:nvPr>
            <p:ph type="title"/>
          </p:nvPr>
        </p:nvSpPr>
        <p:spPr>
          <a:xfrm>
            <a:off x="0" y="0"/>
            <a:ext cx="6476760" cy="8377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Calibri"/>
                <a:ea typeface="MS PGothic"/>
              </a:rPr>
              <a:t>Click to edit Master title style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10"/>
          <p:cNvSpPr>
            <a:spLocks noGrp="1"/>
          </p:cNvSpPr>
          <p:nvPr>
            <p:ph type="body"/>
          </p:nvPr>
        </p:nvSpPr>
        <p:spPr>
          <a:xfrm>
            <a:off x="457200" y="1371600"/>
            <a:ext cx="8229240" cy="45255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MS PGothic"/>
              </a:rPr>
              <a:t>Click to edit Master text styles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MS PGothic"/>
              </a:rPr>
              <a:t>Second level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MS PGothic"/>
              </a:rPr>
              <a:t>Third level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MS PGothic"/>
              </a:rPr>
              <a:t>Fourth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MS PGothic"/>
              </a:rPr>
              <a:t>Fifth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1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endParaRPr lang="en-GB" sz="1200" b="0" strike="noStrike" spc="-1">
              <a:latin typeface="Times New Roman"/>
            </a:endParaRPr>
          </a:p>
        </p:txBody>
      </p:sp>
      <p:sp>
        <p:nvSpPr>
          <p:cNvPr id="18" name="PlaceHolder 1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GB" sz="2400" b="0" strike="noStrike" spc="-1">
                <a:latin typeface="Times New Roman"/>
              </a:rPr>
              <a:t>Name</a:t>
            </a:r>
          </a:p>
        </p:txBody>
      </p:sp>
      <p:sp>
        <p:nvSpPr>
          <p:cNvPr id="19" name="PlaceHolder 1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CFDC92E-FF5D-4613-8499-B15BC16E50D9}" type="slidenum">
              <a:rPr lang="en-US" sz="1200" b="0" strike="noStrike" spc="-1">
                <a:solidFill>
                  <a:srgbClr val="898989"/>
                </a:solidFill>
                <a:latin typeface="Calibri"/>
                <a:ea typeface="MS PGothic"/>
              </a:rPr>
              <a:pPr algn="r">
                <a:lnSpc>
                  <a:spcPct val="100000"/>
                </a:lnSpc>
              </a:pPr>
              <a:t>‹#›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0" y="840631"/>
            <a:ext cx="9144000" cy="5377289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Presentation of Back End Engineering Project</a:t>
            </a:r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(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BEE</a:t>
            </a:r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) (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22CS026</a:t>
            </a:r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)</a:t>
            </a:r>
            <a:endParaRPr lang="en-IN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4800" b="1" u="sng" spc="-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U-Share</a:t>
            </a:r>
            <a:endParaRPr lang="en-US" sz="2000" b="1" u="sng" spc="-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b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</a:b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Prakash Singh          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2210992058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Pratham Chaudhary 2210992074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Prince Singla           2210992088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Prabhat Kumar        2210992048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Piyush Jindal           2210992045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Times New Roman" panose="02020603050405020304" pitchFamily="18" charset="0"/>
              <a:ea typeface="MS PGothic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Supervised By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dirty="0"/>
              <a:t>Rahul Singh Rajput</a:t>
            </a:r>
            <a:endParaRPr lang="en-US" sz="2000" spc="-1" dirty="0">
              <a:latin typeface="Times New Roman" panose="02020603050405020304" pitchFamily="18" charset="0"/>
              <a:ea typeface="MS PGothic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endParaRPr lang="en-US" sz="2000" spc="-1" dirty="0">
              <a:latin typeface="Times New Roman" panose="02020603050405020304" pitchFamily="18" charset="0"/>
              <a:ea typeface="MS PGothic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endParaRPr lang="en-US" sz="2000" spc="-1" dirty="0">
              <a:latin typeface="Times New Roman" panose="02020603050405020304" pitchFamily="18" charset="0"/>
              <a:ea typeface="MS PGothic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400" spc="-1" dirty="0"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Department of </a:t>
            </a:r>
            <a:r>
              <a:rPr lang="en-US" sz="2400" b="0" strike="noStrike" spc="-1" dirty="0"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Computer Science and Engineering, 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400" b="0" strike="noStrike" spc="-1" dirty="0"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Chitkara University, Punjab</a:t>
            </a:r>
          </a:p>
          <a:p>
            <a:pPr algn="ctr">
              <a:lnSpc>
                <a:spcPct val="15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297577" y="2821578"/>
            <a:ext cx="6705599" cy="1410788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54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D4FEEEE-7AC5-48A9-86F4-13448BE87B58}" type="slidenum">
              <a:rPr lang="en-US" sz="1200" b="1" strike="noStrike" spc="-1">
                <a:solidFill>
                  <a:srgbClr val="000000"/>
                </a:solidFill>
                <a:latin typeface="Calibri"/>
                <a:ea typeface="MS PGothic"/>
              </a:rPr>
              <a:pPr algn="r">
                <a:lnSpc>
                  <a:spcPct val="100000"/>
                </a:lnSpc>
              </a:pPr>
              <a:t>10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34479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0"/>
            <a:ext cx="6019560" cy="8377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30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D4FEEEE-7AC5-48A9-86F4-13448BE87B58}" type="slidenum">
              <a:rPr lang="en-US" sz="1200" b="1" strike="noStrike" spc="-1">
                <a:solidFill>
                  <a:srgbClr val="000000"/>
                </a:solidFill>
                <a:latin typeface="Calibri"/>
                <a:ea typeface="MS PGothic"/>
              </a:rPr>
              <a:pPr algn="r">
                <a:lnSpc>
                  <a:spcPct val="100000"/>
                </a:lnSpc>
              </a:pPr>
              <a:t>2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164008" y="1109742"/>
            <a:ext cx="8838720" cy="4838571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  <a:p>
            <a:pPr marL="139700" lvl="0">
              <a:buClr>
                <a:srgbClr val="000000"/>
              </a:buClr>
              <a:buSzPts val="1400"/>
            </a:pPr>
            <a:r>
              <a:rPr 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Abstract</a:t>
            </a: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Overview of U-Share as a solution for students facing challenges in: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Resource sharing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Collaboration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Skill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features: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Shared Resource Repository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Collaborative Workspaces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Coding Challenge Arena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Technologies used: Node.js, React.js, MongoDB</a:t>
            </a:r>
          </a:p>
          <a:p>
            <a:pPr marL="139700" lvl="0">
              <a:buClr>
                <a:srgbClr val="000000"/>
              </a:buClr>
              <a:buSzPts val="1400"/>
            </a:pPr>
            <a:endParaRPr lang="en-US" sz="36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900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8CAB0-E44C-BD5B-E704-B342F2CD8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81D5D-8B54-F54C-F63B-F644EC948108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96483" y="1050425"/>
            <a:ext cx="8758591" cy="5388160"/>
          </a:xfrm>
        </p:spPr>
        <p:txBody>
          <a:bodyPr/>
          <a:lstStyle/>
          <a:p>
            <a:pPr marL="0" indent="0">
              <a:buNone/>
            </a:pPr>
            <a:r>
              <a:rPr lang="en-US" sz="2400" b="1" u="sng" dirty="0"/>
              <a:t>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Background: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The need for a centralized platform in university education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Peer-to-peer interaction and resource sharing in technical education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Problem Statement: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Students struggle with accessing resources, collaborating, and engaging in coding challenges.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Fragmented learning experiences due to lack of a unified platform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788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F4EAC-CE02-13AF-1B58-CAA3B095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1524B-A541-68FD-E351-11D755E91125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5570" y="1110883"/>
            <a:ext cx="8932404" cy="5395715"/>
          </a:xfrm>
        </p:spPr>
        <p:txBody>
          <a:bodyPr/>
          <a:lstStyle/>
          <a:p>
            <a:r>
              <a:rPr lang="en-US" sz="2400" b="1" u="sng" dirty="0"/>
              <a:t>Key Features: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Core Components: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Resource Repository</a:t>
            </a:r>
            <a:r>
              <a:rPr lang="en-US" sz="1800" dirty="0"/>
              <a:t>: Centralized study materials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Collaborative Workspaces</a:t>
            </a:r>
            <a:r>
              <a:rPr lang="en-US" sz="1800" dirty="0"/>
              <a:t>: Real-time project collaboration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Coding Challenge Arena</a:t>
            </a:r>
            <a:r>
              <a:rPr lang="en-US" sz="1800" dirty="0"/>
              <a:t>: Skill-building exercises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Mentorship Program</a:t>
            </a:r>
            <a:r>
              <a:rPr lang="en-US" sz="1800" dirty="0"/>
              <a:t>: Connecting experienced students with juniors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Event Calendar</a:t>
            </a:r>
            <a:r>
              <a:rPr lang="en-US" sz="1800" dirty="0"/>
              <a:t>: Workshops, webinars, and academic events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53100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F8ADE-6AF3-BEF7-914E-B25C38668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6ABAD-AAFF-647B-B342-D0C88689321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05798" y="1080655"/>
            <a:ext cx="8932404" cy="5441057"/>
          </a:xfrm>
        </p:spPr>
        <p:txBody>
          <a:bodyPr/>
          <a:lstStyle/>
          <a:p>
            <a:r>
              <a:rPr lang="en-US" sz="2400" b="1" u="sng" dirty="0"/>
              <a:t>Technical Specifications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Frontend</a:t>
            </a:r>
            <a:r>
              <a:rPr lang="en-US" sz="1800" dirty="0"/>
              <a:t>: React.js, HTML/CSS, JavaScript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Backend</a:t>
            </a:r>
            <a:r>
              <a:rPr lang="en-US" sz="1800" dirty="0"/>
              <a:t>: Node.js, Express.js, MongoDB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Development Tools</a:t>
            </a:r>
            <a:r>
              <a:rPr lang="en-US" sz="1800" dirty="0"/>
              <a:t>: GitHub, Postman, Visual Studio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System Requirements</a:t>
            </a:r>
            <a:r>
              <a:rPr lang="en-US" sz="1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Processor: Dual-core or higher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RAM: 8 GB minimum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Network: Stable broadband connection</a:t>
            </a:r>
          </a:p>
          <a:p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3358396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B60ED-9730-3D3A-DE27-AC355E51B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1284D1-EC17-3EE3-BB5D-04BB804AF471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05798" y="997527"/>
            <a:ext cx="8902176" cy="5539299"/>
          </a:xfrm>
        </p:spPr>
        <p:txBody>
          <a:bodyPr/>
          <a:lstStyle/>
          <a:p>
            <a:r>
              <a:rPr lang="en-US" sz="2400" b="1" u="sng" dirty="0"/>
              <a:t>Database and Program Structure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Database</a:t>
            </a:r>
            <a:r>
              <a:rPr lang="en-US" sz="1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NoSQL schema using MongoDB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RESTful API development with Express.js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Program Structure</a:t>
            </a:r>
            <a:r>
              <a:rPr lang="en-US" sz="1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Frontend: React.js (UI/UX)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Backend: Node.js/Express.js (API management)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Database: MongoDB (Data storage)</a:t>
            </a:r>
          </a:p>
          <a:p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612109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7CF83-57CC-EC56-D668-4AAE3DD4B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702942" cy="7103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93EFB1-9534-1DDA-729C-50977C141FD3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58697" y="1080655"/>
            <a:ext cx="8773705" cy="5388157"/>
          </a:xfrm>
        </p:spPr>
        <p:txBody>
          <a:bodyPr/>
          <a:lstStyle/>
          <a:p>
            <a:endParaRPr lang="en-US" sz="2400" b="1" u="sng" dirty="0"/>
          </a:p>
          <a:p>
            <a:endParaRPr lang="en-US" sz="2400" b="1" u="sng" dirty="0"/>
          </a:p>
          <a:p>
            <a:endParaRPr lang="en-US" sz="2400" b="1" u="sng" dirty="0"/>
          </a:p>
          <a:p>
            <a:endParaRPr lang="en-US" sz="2400" b="1" u="sng" dirty="0"/>
          </a:p>
          <a:p>
            <a:endParaRPr lang="en-US" sz="2400" b="1" u="sng" dirty="0"/>
          </a:p>
          <a:p>
            <a:endParaRPr lang="en-US" sz="2400" b="1" u="sng" dirty="0"/>
          </a:p>
          <a:p>
            <a:r>
              <a:rPr lang="en-US" sz="2400" b="1" u="sng" dirty="0"/>
              <a:t>Testing and Limitations</a:t>
            </a:r>
          </a:p>
          <a:p>
            <a:endParaRPr lang="en-US" sz="2400" b="1" u="sng" dirty="0"/>
          </a:p>
          <a:p>
            <a:r>
              <a:rPr lang="en-US" sz="1800" b="1" dirty="0"/>
              <a:t>Testing</a:t>
            </a:r>
            <a:r>
              <a:rPr lang="en-US" sz="1800" dirty="0"/>
              <a:t>:</a:t>
            </a:r>
          </a:p>
          <a:p>
            <a:r>
              <a:rPr lang="en-US" sz="1800" dirty="0"/>
              <a:t>Unit, Integration, Functional, Usability, and Performance 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Limitations</a:t>
            </a:r>
            <a:r>
              <a:rPr lang="en-US" sz="18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User engagement challenges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Privacy and data security risks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Limited advanced features like video conferencing</a:t>
            </a:r>
          </a:p>
          <a:p>
            <a:endParaRPr lang="en-US" sz="2400" b="1" u="sng" dirty="0"/>
          </a:p>
          <a:p>
            <a:endParaRPr lang="en-US" sz="2400" b="1" u="sng" dirty="0"/>
          </a:p>
          <a:p>
            <a:endParaRPr lang="en-US" sz="2400" b="1" u="sng" dirty="0"/>
          </a:p>
          <a:p>
            <a:endParaRPr lang="en-US" sz="2400" b="1" u="sng" dirty="0"/>
          </a:p>
          <a:p>
            <a:endParaRPr lang="en-US" sz="2400" b="1" u="sng" dirty="0"/>
          </a:p>
          <a:p>
            <a:endParaRPr lang="en-US" sz="2400" b="1" u="sng" dirty="0"/>
          </a:p>
          <a:p>
            <a:endParaRPr lang="en-US" sz="2400" b="1" u="sng" dirty="0"/>
          </a:p>
          <a:p>
            <a:endParaRPr lang="en-US" sz="2400" b="1" u="sng" dirty="0"/>
          </a:p>
          <a:p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4203357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CDDEC-835E-B788-00D3-828F5C2C0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BD2C5D-2FAC-F41B-6840-6E1882B5D6A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81369" y="1080655"/>
            <a:ext cx="8766148" cy="5471285"/>
          </a:xfrm>
        </p:spPr>
        <p:txBody>
          <a:bodyPr/>
          <a:lstStyle/>
          <a:p>
            <a:r>
              <a:rPr lang="en-US" sz="2400" b="1" u="sng" dirty="0"/>
              <a:t>Conclusion and Future Scope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Conclusion</a:t>
            </a:r>
            <a:r>
              <a:rPr lang="en-US" sz="1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U-Share enhances learning through collaboration and resource sharing.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Overcomes key student challenges in resource access and project collaboration.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Future Scope</a:t>
            </a:r>
            <a:r>
              <a:rPr lang="en-US" sz="1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AI-driven learning paths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Mobile app development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Gamification to boost engagement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Expansion to high school and lifelong learners</a:t>
            </a:r>
          </a:p>
          <a:p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757815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78B9A-2C2C-FBA9-6B3C-F2E52CEF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68DE3A-8747-7B25-DB0D-229F609C697D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73812" y="1080655"/>
            <a:ext cx="8751034" cy="5395715"/>
          </a:xfrm>
        </p:spPr>
        <p:txBody>
          <a:bodyPr/>
          <a:lstStyle/>
          <a:p>
            <a:r>
              <a:rPr lang="en-US" sz="2400" b="1" u="sng" dirty="0"/>
              <a:t>Acknowledgment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Thanking project supervisor Rahul Singh Rajput, the university, and teammates for their contributions.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u="sng" dirty="0"/>
              <a:t>References</a:t>
            </a:r>
          </a:p>
          <a:p>
            <a:r>
              <a:rPr lang="en-US" sz="1800" b="1" dirty="0"/>
              <a:t>Key resources used during the development of U-Share:</a:t>
            </a:r>
          </a:p>
          <a:p>
            <a:r>
              <a:rPr lang="en-US" sz="1800" dirty="0"/>
              <a:t>React, Express, Node.js, W3Schools, GitHub, YouTube, Mozilla Developer Network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048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6F1BF43DDE004485E7A868D137D60A" ma:contentTypeVersion="0" ma:contentTypeDescription="Create a new document." ma:contentTypeScope="" ma:versionID="47fff7f98a9c49c088ba096c14cf445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05e9f2c4932a6a674126b9dde7716e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A62A602-78C1-468C-BB25-57CD481DB741}">
  <ds:schemaRefs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37ED6F0-5E4C-4CD0-9B68-9C53F925A6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1DF113-39A2-46D5-BFDA-E63300A9EC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34716</TotalTime>
  <Words>421</Words>
  <Application>Microsoft Office PowerPoint</Application>
  <PresentationFormat>On-screen Show (4:3)</PresentationFormat>
  <Paragraphs>107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</dc:creator>
  <cp:lastModifiedBy>Prakash Singh</cp:lastModifiedBy>
  <cp:revision>2296</cp:revision>
  <dcterms:created xsi:type="dcterms:W3CDTF">2010-04-09T07:36:15Z</dcterms:created>
  <dcterms:modified xsi:type="dcterms:W3CDTF">2024-10-08T08:25:57Z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CCC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37</vt:i4>
  </property>
  <property fmtid="{D5CDD505-2E9C-101B-9397-08002B2CF9AE}" pid="13" name="ContentTypeId">
    <vt:lpwstr>0x010100096F1BF43DDE004485E7A868D137D60A</vt:lpwstr>
  </property>
</Properties>
</file>